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25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960" y="-336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numRef>
              <c:f>Sheet1!$A$25:$A$38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Sheet1!$C$25:$C$38</c:f>
              <c:numCache>
                <c:formatCode>#,##0</c:formatCode>
                <c:ptCount val="14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562040"/>
        <c:axId val="2087565144"/>
      </c:barChart>
      <c:catAx>
        <c:axId val="2087562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7565144"/>
        <c:crosses val="autoZero"/>
        <c:auto val="1"/>
        <c:lblAlgn val="ctr"/>
        <c:lblOffset val="100"/>
        <c:noMultiLvlLbl val="0"/>
      </c:catAx>
      <c:valAx>
        <c:axId val="208756514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087562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pic>
        <p:nvPicPr>
          <p:cNvPr id="5" name="Picture 4" descr="diver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3" y="485513"/>
            <a:ext cx="8170333" cy="49434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12246" y="29527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402030526"/>
              </p:ext>
            </p:extLst>
          </p:nvPr>
        </p:nvGraphicFramePr>
        <p:xfrm>
          <a:off x="470371" y="1352807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67%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Graphic spid="3" grpId="0">
        <p:bldAsOne/>
      </p:bldGraphic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igh school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workforce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r="7068" b="8315"/>
          <a:stretch/>
        </p:blipFill>
        <p:spPr>
          <a:xfrm>
            <a:off x="1435100" y="1473200"/>
            <a:ext cx="5676900" cy="3556000"/>
          </a:xfrm>
          <a:prstGeom prst="rect">
            <a:avLst/>
          </a:prstGeom>
        </p:spPr>
      </p:pic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78051" r="12346" b="8506"/>
          <a:stretch/>
        </p:blipFill>
        <p:spPr>
          <a:xfrm>
            <a:off x="6388100" y="3530600"/>
            <a:ext cx="2438400" cy="622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2804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 smtClean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</a:t>
            </a:r>
            <a:r>
              <a:rPr lang="en-US" sz="3200" b="1" dirty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27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</a:t>
            </a:r>
            <a:r>
              <a:rPr lang="en-US" sz="2000" b="1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from </a:t>
            </a:r>
            <a:r>
              <a:rPr lang="en-US" sz="2000" b="1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41225"/>
              </p:ext>
            </p:extLst>
          </p:nvPr>
        </p:nvGraphicFramePr>
        <p:xfrm>
          <a:off x="42333" y="1071033"/>
          <a:ext cx="8372476" cy="380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398" y="2679700"/>
            <a:ext cx="319574" cy="1363131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5053" y="2408767"/>
            <a:ext cx="319574" cy="1562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2139" y="2159000"/>
            <a:ext cx="319574" cy="17568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7536" y="1866901"/>
            <a:ext cx="319574" cy="1972732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012" y="1917701"/>
            <a:ext cx="319574" cy="19939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57036" y="2184400"/>
            <a:ext cx="319574" cy="1858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3060" y="2573867"/>
            <a:ext cx="319574" cy="1591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200" y="2806700"/>
            <a:ext cx="319574" cy="1435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98285" y="2976033"/>
            <a:ext cx="319574" cy="131228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2196" y="2980267"/>
            <a:ext cx="319574" cy="1308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86730" y="2937933"/>
            <a:ext cx="319574" cy="1337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34870" y="2789768"/>
            <a:ext cx="319574" cy="1481666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4414" y="4267200"/>
            <a:ext cx="319574" cy="28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6730" y="4275667"/>
            <a:ext cx="319574" cy="267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3012" y="2616200"/>
            <a:ext cx="319574" cy="1604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3012" y="4220633"/>
            <a:ext cx="319574" cy="331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2196" y="4288367"/>
            <a:ext cx="319574" cy="255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8285" y="4288367"/>
            <a:ext cx="319574" cy="255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1200" y="4237567"/>
            <a:ext cx="319574" cy="3112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9885" y="4161367"/>
            <a:ext cx="319574" cy="384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57036" y="4042833"/>
            <a:ext cx="319574" cy="5028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1012" y="3911601"/>
            <a:ext cx="319574" cy="6349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67536" y="3835400"/>
            <a:ext cx="319574" cy="7166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2139" y="3911600"/>
            <a:ext cx="319574" cy="6372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5053" y="3970868"/>
            <a:ext cx="319574" cy="5811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342" y="4038600"/>
            <a:ext cx="319574" cy="5120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CEDE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21704" y="2438401"/>
            <a:ext cx="319574" cy="17653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1704" y="4195234"/>
            <a:ext cx="319574" cy="350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20387</TotalTime>
  <Words>620</Words>
  <Application>Microsoft Macintosh PowerPoint</Application>
  <PresentationFormat>On-screen Show (16:9)</PresentationFormat>
  <Paragraphs>87</Paragraphs>
  <Slides>26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273</cp:revision>
  <dcterms:created xsi:type="dcterms:W3CDTF">2014-08-04T22:26:06Z</dcterms:created>
  <dcterms:modified xsi:type="dcterms:W3CDTF">2016-01-05T22:52:33Z</dcterms:modified>
</cp:coreProperties>
</file>