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95" d="100"/>
          <a:sy n="95" d="100"/>
        </p:scale>
        <p:origin x="486" y="39"/>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434294936"/>
        <c:axId val="434300424"/>
      </c:barChart>
      <c:catAx>
        <c:axId val="434294936"/>
        <c:scaling>
          <c:orientation val="minMax"/>
        </c:scaling>
        <c:delete val="1"/>
        <c:axPos val="b"/>
        <c:majorTickMark val="none"/>
        <c:minorTickMark val="none"/>
        <c:tickLblPos val="nextTo"/>
        <c:crossAx val="434300424"/>
        <c:crosses val="autoZero"/>
        <c:auto val="0"/>
        <c:lblAlgn val="ctr"/>
        <c:lblOffset val="100"/>
        <c:noMultiLvlLbl val="0"/>
      </c:catAx>
      <c:valAx>
        <c:axId val="434300424"/>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434294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434294152"/>
        <c:axId val="434299248"/>
      </c:barChart>
      <c:catAx>
        <c:axId val="434294152"/>
        <c:scaling>
          <c:orientation val="minMax"/>
        </c:scaling>
        <c:delete val="1"/>
        <c:axPos val="b"/>
        <c:majorTickMark val="none"/>
        <c:minorTickMark val="none"/>
        <c:tickLblPos val="nextTo"/>
        <c:crossAx val="434299248"/>
        <c:crosses val="autoZero"/>
        <c:auto val="1"/>
        <c:lblAlgn val="ctr"/>
        <c:lblOffset val="100"/>
        <c:noMultiLvlLbl val="0"/>
      </c:catAx>
      <c:valAx>
        <c:axId val="434299248"/>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434294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6/28/2018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21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18" y="1215167"/>
            <a:ext cx="5782703" cy="3782774"/>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91" y="1213318"/>
            <a:ext cx="5798749" cy="3785616"/>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21310</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350</cp:revision>
  <cp:lastPrinted>2016-07-19T17:37:10Z</cp:lastPrinted>
  <dcterms:created xsi:type="dcterms:W3CDTF">2014-08-04T22:26:06Z</dcterms:created>
  <dcterms:modified xsi:type="dcterms:W3CDTF">2018-06-28T18:23:46Z</dcterms:modified>
</cp:coreProperties>
</file>