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11" r:id="rId28"/>
    <p:sldId id="437" r:id="rId29"/>
    <p:sldId id="445" r:id="rId30"/>
    <p:sldId id="412" r:id="rId31"/>
    <p:sldId id="443"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04040"/>
    <a:srgbClr val="7665A0"/>
    <a:srgbClr val="00ADBC"/>
    <a:srgbClr val="0094CA"/>
    <a:srgbClr val="FFB81D"/>
    <a:srgbClr val="00CEDE"/>
    <a:srgbClr val="7030A0"/>
    <a:srgbClr val="00AEBC"/>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73810" autoAdjust="0"/>
  </p:normalViewPr>
  <p:slideViewPr>
    <p:cSldViewPr snapToGrid="0">
      <p:cViewPr>
        <p:scale>
          <a:sx n="70" d="100"/>
          <a:sy n="70" d="100"/>
        </p:scale>
        <p:origin x="-1672" y="-624"/>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24434216"/>
        <c:axId val="2124431096"/>
      </c:barChart>
      <c:catAx>
        <c:axId val="212443421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24431096"/>
        <c:crosses val="autoZero"/>
        <c:auto val="1"/>
        <c:lblAlgn val="ctr"/>
        <c:lblOffset val="100"/>
        <c:noMultiLvlLbl val="0"/>
      </c:catAx>
      <c:valAx>
        <c:axId val="2124431096"/>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244342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11/5/17</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10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5" y="1453507"/>
            <a:ext cx="5678715" cy="4016565"/>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21065</TotalTime>
  <Words>2670</Words>
  <Application>Microsoft Macintosh PowerPoint</Application>
  <PresentationFormat>On-screen Show (16:9)</PresentationFormat>
  <Paragraphs>229</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325</cp:revision>
  <cp:lastPrinted>2016-07-19T17:37:10Z</cp:lastPrinted>
  <dcterms:created xsi:type="dcterms:W3CDTF">2014-08-04T22:26:06Z</dcterms:created>
  <dcterms:modified xsi:type="dcterms:W3CDTF">2017-11-05T22:51:05Z</dcterms:modified>
</cp:coreProperties>
</file>