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2" d="100"/>
          <a:sy n="112" d="100"/>
        </p:scale>
        <p:origin x="468" y="6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3/6/2019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3/6/2019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7" name="Picture 6">
            <a:extLst>
              <a:ext uri="{FF2B5EF4-FFF2-40B4-BE49-F238E27FC236}">
                <a16:creationId xmlns:a16="http://schemas.microsoft.com/office/drawing/2014/main" id="{5253B641-8306-49F0-B67B-51C11964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3861"/>
            <a:ext cx="7251518" cy="3465732"/>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28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A picture containing map, text&#10;&#10;Description automatically generated">
            <a:extLst>
              <a:ext uri="{FF2B5EF4-FFF2-40B4-BE49-F238E27FC236}">
                <a16:creationId xmlns:a16="http://schemas.microsoft.com/office/drawing/2014/main" id="{299384AD-CAF7-40C1-89F0-7F15BD055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59" y="1155934"/>
            <a:ext cx="5869097"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44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44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5" descr="A close up of a map&#10;&#10;Description automatically generated">
            <a:extLst>
              <a:ext uri="{FF2B5EF4-FFF2-40B4-BE49-F238E27FC236}">
                <a16:creationId xmlns:a16="http://schemas.microsoft.com/office/drawing/2014/main" id="{FBB30304-E544-4C9B-9D17-866E61883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6" y="1172239"/>
            <a:ext cx="5878586" cy="3837736"/>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22542</TotalTime>
  <Words>2456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379</cp:revision>
  <cp:lastPrinted>2016-07-19T17:37:10Z</cp:lastPrinted>
  <dcterms:created xsi:type="dcterms:W3CDTF">2014-08-04T22:26:06Z</dcterms:created>
  <dcterms:modified xsi:type="dcterms:W3CDTF">2019-03-06T18:52:17Z</dcterms:modified>
</cp:coreProperties>
</file>