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01" d="100"/>
          <a:sy n="101" d="100"/>
        </p:scale>
        <p:origin x="84" y="24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633546128"/>
        <c:axId val="633550440"/>
      </c:barChart>
      <c:catAx>
        <c:axId val="633546128"/>
        <c:scaling>
          <c:orientation val="minMax"/>
        </c:scaling>
        <c:delete val="1"/>
        <c:axPos val="b"/>
        <c:majorTickMark val="none"/>
        <c:minorTickMark val="none"/>
        <c:tickLblPos val="nextTo"/>
        <c:crossAx val="633550440"/>
        <c:crosses val="autoZero"/>
        <c:auto val="0"/>
        <c:lblAlgn val="ctr"/>
        <c:lblOffset val="100"/>
        <c:noMultiLvlLbl val="0"/>
      </c:catAx>
      <c:valAx>
        <c:axId val="633550440"/>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46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633553184"/>
        <c:axId val="633556712"/>
      </c:barChart>
      <c:catAx>
        <c:axId val="633553184"/>
        <c:scaling>
          <c:orientation val="minMax"/>
        </c:scaling>
        <c:delete val="1"/>
        <c:axPos val="b"/>
        <c:majorTickMark val="none"/>
        <c:minorTickMark val="none"/>
        <c:tickLblPos val="nextTo"/>
        <c:crossAx val="633556712"/>
        <c:crosses val="autoZero"/>
        <c:auto val="1"/>
        <c:lblAlgn val="ctr"/>
        <c:lblOffset val="100"/>
        <c:noMultiLvlLbl val="0"/>
      </c:catAx>
      <c:valAx>
        <c:axId val="633556712"/>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53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10/31/2018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7" name="Picture 6">
            <a:extLst>
              <a:ext uri="{FF2B5EF4-FFF2-40B4-BE49-F238E27FC236}">
                <a16:creationId xmlns:a16="http://schemas.microsoft.com/office/drawing/2014/main" id="{58FE9410-5CBD-445F-9361-147DAA57C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96" y="1384112"/>
            <a:ext cx="7288466" cy="3483391"/>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25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picture containing map, text&#10;&#10;Description generated with very high confidence">
            <a:extLst>
              <a:ext uri="{FF2B5EF4-FFF2-40B4-BE49-F238E27FC236}">
                <a16:creationId xmlns:a16="http://schemas.microsoft.com/office/drawing/2014/main" id="{90076F98-536F-4BCC-861E-5EC0A96E3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61" y="1155934"/>
            <a:ext cx="5869096"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41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41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4B09C772-5392-4F7F-AED6-C5EA2669D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8" y="1172240"/>
            <a:ext cx="5878585" cy="3837735"/>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A7618B9C-AD61-426E-976B-81F74B553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96" y="1384112"/>
            <a:ext cx="7288466" cy="3483391"/>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22524</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372</cp:revision>
  <cp:lastPrinted>2016-07-19T17:37:10Z</cp:lastPrinted>
  <dcterms:created xsi:type="dcterms:W3CDTF">2014-08-04T22:26:06Z</dcterms:created>
  <dcterms:modified xsi:type="dcterms:W3CDTF">2018-10-31T16:54:47Z</dcterms:modified>
</cp:coreProperties>
</file>