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61" d="100"/>
          <a:sy n="61" d="100"/>
        </p:scale>
        <p:origin x="68" y="892"/>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3/7/2019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30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2A4D71B1-B728-486D-A97A-E8B4BC2BB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8" y="1155933"/>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44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44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FBB30304-E544-4C9B-9D17-866E61883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6" y="1172239"/>
            <a:ext cx="5878586" cy="3837736"/>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22545</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380</cp:revision>
  <cp:lastPrinted>2016-07-19T17:37:10Z</cp:lastPrinted>
  <dcterms:created xsi:type="dcterms:W3CDTF">2014-08-04T22:26:06Z</dcterms:created>
  <dcterms:modified xsi:type="dcterms:W3CDTF">2019-03-07T20:01:04Z</dcterms:modified>
</cp:coreProperties>
</file>