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11" r:id="rId28"/>
    <p:sldId id="437" r:id="rId29"/>
    <p:sldId id="445" r:id="rId30"/>
    <p:sldId id="412" r:id="rId31"/>
    <p:sldId id="443"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04040"/>
    <a:srgbClr val="7665A0"/>
    <a:srgbClr val="00ADBC"/>
    <a:srgbClr val="0094CA"/>
    <a:srgbClr val="FFB81D"/>
    <a:srgbClr val="00CEDE"/>
    <a:srgbClr val="7030A0"/>
    <a:srgbClr val="00AEBC"/>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autoAdjust="0"/>
    <p:restoredTop sz="73810" autoAdjust="0"/>
  </p:normalViewPr>
  <p:slideViewPr>
    <p:cSldViewPr snapToGrid="0">
      <p:cViewPr>
        <p:scale>
          <a:sx n="70" d="100"/>
          <a:sy n="70" d="100"/>
        </p:scale>
        <p:origin x="-280" y="-656"/>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17898392"/>
        <c:axId val="2117901496"/>
      </c:barChart>
      <c:catAx>
        <c:axId val="2117898392"/>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17901496"/>
        <c:crosses val="autoZero"/>
        <c:auto val="1"/>
        <c:lblAlgn val="ctr"/>
        <c:lblOffset val="100"/>
        <c:noMultiLvlLbl val="0"/>
      </c:catAx>
      <c:valAx>
        <c:axId val="2117901496"/>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178983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24 states, bringing the total number of states that allow CS to count </a:t>
            </a:r>
            <a:r>
              <a:rPr lang="en-US" baseline="0" smtClean="0"/>
              <a:t>to 34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11/20/17</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9578"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H</a:t>
            </a:r>
            <a:r>
              <a:rPr lang="en-US" sz="1800" dirty="0" smtClean="0">
                <a:solidFill>
                  <a:srgbClr val="000000"/>
                </a:solidFill>
                <a:latin typeface="Arial"/>
                <a:ea typeface="Adobe Gothic Std B" panose="020B0800000000000000" pitchFamily="34" charset="-128"/>
                <a:cs typeface="Arial"/>
              </a:rPr>
              <a:t>igh school </a:t>
            </a:r>
            <a:r>
              <a:rPr lang="en-US" sz="1800" dirty="0">
                <a:solidFill>
                  <a:srgbClr val="000000"/>
                </a:solidFill>
                <a:latin typeface="Arial"/>
                <a:ea typeface="Adobe Gothic Std B" panose="020B0800000000000000" pitchFamily="34" charset="-128"/>
                <a:cs typeface="Arial"/>
              </a:rPr>
              <a:t>c</a:t>
            </a:r>
            <a:r>
              <a:rPr lang="en-US" sz="1800" dirty="0" smtClean="0">
                <a:solidFill>
                  <a:srgbClr val="000000"/>
                </a:solidFill>
                <a:latin typeface="Arial"/>
                <a:ea typeface="Adobe Gothic Std B" panose="020B0800000000000000" pitchFamily="34" charset="-128"/>
                <a:cs typeface="Arial"/>
              </a:rPr>
              <a:t>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4736"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University </a:t>
            </a:r>
            <a:br>
              <a:rPr lang="en-US" sz="1800" dirty="0">
                <a:solidFill>
                  <a:srgbClr val="000000"/>
                </a:solidFill>
                <a:latin typeface="Arial"/>
                <a:ea typeface="Adobe Gothic Std B" panose="020B0800000000000000" pitchFamily="34" charset="-128"/>
                <a:cs typeface="Arial"/>
              </a:rPr>
            </a:br>
            <a:r>
              <a:rPr lang="en-US" sz="1800" dirty="0" smtClean="0">
                <a:solidFill>
                  <a:srgbClr val="000000"/>
                </a:solidFill>
                <a:latin typeface="Arial"/>
                <a:ea typeface="Adobe Gothic Std B" panose="020B0800000000000000" pitchFamily="34" charset="-128"/>
                <a:cs typeface="Arial"/>
              </a:rPr>
              <a:t>computer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739924" y="2990567"/>
            <a:ext cx="2044789" cy="725372"/>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Software </a:t>
            </a:r>
            <a:r>
              <a:rPr lang="en-US" sz="1800" dirty="0" smtClean="0">
                <a:solidFill>
                  <a:srgbClr val="000000"/>
                </a:solidFill>
                <a:latin typeface="Arial"/>
                <a:ea typeface="Adobe Gothic Std B" panose="020B0800000000000000" pitchFamily="34" charset="-128"/>
                <a:cs typeface="Arial"/>
              </a:rPr>
              <a:t>workforce</a:t>
            </a:r>
            <a:endParaRPr lang="en-US" sz="18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689756" y="1820331"/>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71648" y="1789393"/>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13427" y="1043182"/>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387961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68904" y="1004345"/>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141112" y="3711536"/>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
        <p:nvSpPr>
          <p:cNvPr id="8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600"/>
                                        <p:tgtEl>
                                          <p:spTgt spid="8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a:t>
            </a:r>
            <a:r>
              <a:rPr lang="en-US" sz="2000" b="1" dirty="0" smtClean="0">
                <a:solidFill>
                  <a:srgbClr val="000000"/>
                </a:solidFill>
                <a:latin typeface="Arial"/>
                <a:ea typeface="Adobe Gothic Std B" panose="020B0800000000000000" pitchFamily="34" charset="-128"/>
                <a:cs typeface="Arial"/>
              </a:rPr>
              <a:t>11 </a:t>
            </a:r>
            <a:r>
              <a:rPr lang="en-US" sz="2000" b="1" dirty="0" smtClean="0">
                <a:solidFill>
                  <a:srgbClr val="000000"/>
                </a:solidFill>
                <a:latin typeface="Arial"/>
                <a:ea typeface="Adobe Gothic Std B" panose="020B0800000000000000" pitchFamily="34" charset="-128"/>
                <a:cs typeface="Arial"/>
              </a:rPr>
              <a:t>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2" name="Picture 1" descr="State of CS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00" y="1397001"/>
            <a:ext cx="5681654" cy="4018643"/>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32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34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3" name="Picture 2" descr="CS can count - map 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68767"/>
            <a:ext cx="5406571" cy="3529589"/>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
        <p:nvSpPr>
          <p:cNvPr id="4"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4"/>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21067</TotalTime>
  <Words>2670</Words>
  <Application>Microsoft Macintosh PowerPoint</Application>
  <PresentationFormat>On-screen Show (16:9)</PresentationFormat>
  <Paragraphs>229</Paragraphs>
  <Slides>30</Slides>
  <Notes>28</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326</cp:revision>
  <cp:lastPrinted>2016-07-19T17:37:10Z</cp:lastPrinted>
  <dcterms:created xsi:type="dcterms:W3CDTF">2014-08-04T22:26:06Z</dcterms:created>
  <dcterms:modified xsi:type="dcterms:W3CDTF">2017-11-20T18:37:36Z</dcterms:modified>
</cp:coreProperties>
</file>