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3"/>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45" r:id="rId29"/>
    <p:sldId id="412" r:id="rId30"/>
    <p:sldId id="443" r:id="rId31"/>
    <p:sldId id="439" r:id="rId32"/>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665A0"/>
    <a:srgbClr val="00ADBC"/>
    <a:srgbClr val="0094CA"/>
    <a:srgbClr val="FFB81D"/>
    <a:srgbClr val="00CEDE"/>
    <a:srgbClr val="7030A0"/>
    <a:srgbClr val="00AEBC"/>
    <a:srgbClr val="18171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5" autoAdjust="0"/>
    <p:restoredTop sz="73810" autoAdjust="0"/>
  </p:normalViewPr>
  <p:slideViewPr>
    <p:cSldViewPr snapToGrid="0">
      <p:cViewPr>
        <p:scale>
          <a:sx n="70" d="100"/>
          <a:sy n="70" d="100"/>
        </p:scale>
        <p:origin x="1236" y="31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7.4252548638251037E-2"/>
          <c:y val="3.8508919211485082E-2"/>
          <c:w val="0.8514951570278535"/>
          <c:h val="0.9229821615770298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8.0307561706199071E-2"/>
          <c:y val="6.0025616860160634E-2"/>
          <c:w val="0.89321937932141415"/>
          <c:h val="0.84802275696152463"/>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Sheet1!$B$2:$B$14</c:f>
              <c:numCache>
                <c:formatCode>#,##0</c:formatCode>
                <c:ptCount val="13"/>
                <c:pt idx="0">
                  <c:v>12875</c:v>
                </c:pt>
                <c:pt idx="1">
                  <c:v>11645</c:v>
                </c:pt>
                <c:pt idx="2">
                  <c:v>9289</c:v>
                </c:pt>
                <c:pt idx="3">
                  <c:v>7036</c:v>
                </c:pt>
                <c:pt idx="4">
                  <c:v>5609</c:v>
                </c:pt>
                <c:pt idx="5">
                  <c:v>4772</c:v>
                </c:pt>
                <c:pt idx="6">
                  <c:v>4755</c:v>
                </c:pt>
                <c:pt idx="7">
                  <c:v>4989</c:v>
                </c:pt>
                <c:pt idx="8">
                  <c:v>5146</c:v>
                </c:pt>
                <c:pt idx="9">
                  <c:v>5800</c:v>
                </c:pt>
                <c:pt idx="10">
                  <c:v>6353</c:v>
                </c:pt>
                <c:pt idx="11">
                  <c:v>7343</c:v>
                </c:pt>
                <c:pt idx="12">
                  <c:v>8629</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Sheet1!$C$2:$C$14</c:f>
              <c:numCache>
                <c:formatCode>#,##0</c:formatCode>
                <c:ptCount val="13"/>
                <c:pt idx="0">
                  <c:v>35711</c:v>
                </c:pt>
                <c:pt idx="1">
                  <c:v>36039</c:v>
                </c:pt>
                <c:pt idx="2">
                  <c:v>33580</c:v>
                </c:pt>
                <c:pt idx="3">
                  <c:v>28735</c:v>
                </c:pt>
                <c:pt idx="4">
                  <c:v>25874</c:v>
                </c:pt>
                <c:pt idx="5">
                  <c:v>23666</c:v>
                </c:pt>
                <c:pt idx="6">
                  <c:v>23560</c:v>
                </c:pt>
                <c:pt idx="7">
                  <c:v>24126</c:v>
                </c:pt>
                <c:pt idx="8">
                  <c:v>26607</c:v>
                </c:pt>
                <c:pt idx="9">
                  <c:v>29195</c:v>
                </c:pt>
                <c:pt idx="10">
                  <c:v>31853</c:v>
                </c:pt>
                <c:pt idx="11">
                  <c:v>35664</c:v>
                </c:pt>
                <c:pt idx="12">
                  <c:v>40662</c:v>
                </c:pt>
              </c:numCache>
            </c:numRef>
          </c:val>
        </c:ser>
        <c:dLbls>
          <c:showLegendKey val="0"/>
          <c:showVal val="0"/>
          <c:showCatName val="0"/>
          <c:showSerName val="0"/>
          <c:showPercent val="0"/>
          <c:showBubbleSize val="0"/>
        </c:dLbls>
        <c:gapWidth val="150"/>
        <c:overlap val="100"/>
        <c:axId val="487498896"/>
        <c:axId val="487503600"/>
      </c:barChart>
      <c:catAx>
        <c:axId val="487498896"/>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487503600"/>
        <c:crosses val="autoZero"/>
        <c:auto val="1"/>
        <c:lblAlgn val="ctr"/>
        <c:lblOffset val="100"/>
        <c:noMultiLvlLbl val="0"/>
      </c:catAx>
      <c:valAx>
        <c:axId val="487503600"/>
        <c:scaling>
          <c:orientation val="minMax"/>
          <c:max val="5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4874988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3.3975767984222999E-2"/>
          <c:y val="4.9155557540435699E-2"/>
          <c:w val="0.92494623698006595"/>
          <c:h val="0.95084444245956401"/>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0.28999999999999998</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6/16/2017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a:t>
            </a:r>
            <a:r>
              <a:rPr lang="en-US" baseline="0" smtClean="0"/>
              <a:t>, 8 </a:t>
            </a:r>
            <a:r>
              <a:rPr lang="en-US" baseline="0" dirty="0" smtClean="0"/>
              <a:t>states have created K-12 computer science standards, six of those in the past few 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22 states, bringing the total number of states that allow CS to count </a:t>
            </a:r>
            <a:r>
              <a:rPr lang="en-US" baseline="0" smtClean="0"/>
              <a:t>to 33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3.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iming>
    <p:tnLst>
      <p:par>
        <p:cT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chart" Target="../charts/char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chart" Target="../charts/char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Adobe Gothic Std B" panose="020B0800000000000000" pitchFamily="34" charset="-128"/>
                <a:cs typeface="Arial" panose="020B0604020202020204" pitchFamily="34" charset="0"/>
              </a:rPr>
              <a:t>Technology </a:t>
            </a:r>
            <a:r>
              <a:rPr lang="en-US" sz="3200" dirty="0">
                <a:latin typeface="Arial" panose="020B0604020202020204" pitchFamily="34" charset="0"/>
                <a:ea typeface="Adobe Gothic Std B" panose="020B0800000000000000" pitchFamily="34" charset="-128"/>
                <a:cs typeface="Arial" panose="020B0604020202020204" pitchFamily="34" charset="0"/>
              </a:rPr>
              <a:t>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r>
              <a:rPr lang="en-US" sz="3200" dirty="0" smtClean="0">
                <a:latin typeface="Arial" panose="020B0604020202020204" pitchFamily="34" charset="0"/>
                <a:ea typeface="Adobe Gothic Std B" panose="020B0800000000000000" pitchFamily="34" charset="-128"/>
                <a:cs typeface="Arial" panose="020B0604020202020204" pitchFamily="34" charset="0"/>
              </a:rPr>
              <a:t>:</a:t>
            </a:r>
            <a:endParaRPr lang="en-US" sz="3200" dirty="0">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Every </a:t>
            </a:r>
            <a:r>
              <a:rPr lang="en-US" sz="3200" dirty="0">
                <a:solidFill>
                  <a:srgbClr val="000000"/>
                </a:solidFill>
                <a:latin typeface="Arial"/>
                <a:ea typeface="Adobe Gothic Std B" panose="020B0800000000000000" pitchFamily="34" charset="-128"/>
                <a:cs typeface="Arial"/>
              </a:rPr>
              <a:t>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…but the majority of </a:t>
            </a:r>
            <a:r>
              <a:rPr lang="en-US" sz="3200" dirty="0">
                <a:latin typeface="Arial" panose="020B0604020202020204" pitchFamily="34" charset="0"/>
                <a:ea typeface="Verdana" panose="020B0604030504040204" pitchFamily="34" charset="0"/>
                <a:cs typeface="Arial" panose="020B0604020202020204" pitchFamily="34" charset="0"/>
              </a:rPr>
              <a:t>schools don’t teach </a:t>
            </a:r>
            <a:r>
              <a:rPr lang="en-US" sz="3200" b="1" dirty="0" smtClean="0">
                <a:latin typeface="Arial" panose="020B0604020202020204" pitchFamily="34" charset="0"/>
                <a:ea typeface="Verdana" panose="020B0604030504040204" pitchFamily="34" charset="0"/>
                <a:cs typeface="Arial" panose="020B0604020202020204" pitchFamily="34" charset="0"/>
              </a:rPr>
              <a:t>computer science:</a:t>
            </a:r>
            <a:endParaRPr lang="en-US" sz="3200" b="1" dirty="0">
              <a:latin typeface="Arial" panose="020B0604020202020204" pitchFamily="34" charset="0"/>
              <a:ea typeface="Verdana" panose="020B0604030504040204" pitchFamily="34" charset="0"/>
              <a:cs typeface="Arial" panose="020B0604020202020204" pitchFamily="34" charset="0"/>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panose="020B0604020202020204" pitchFamily="34" charset="0"/>
                  <a:ea typeface="Verdana" panose="020B0604030504040204" pitchFamily="34" charset="0"/>
                  <a:cs typeface="Arial" panose="020B0604020202020204" pitchFamily="34" charset="0"/>
                </a:rPr>
                <a:t>90%</a:t>
              </a:r>
              <a:endPar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endParaRP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a:ea typeface="Adobe Gothic Std B" panose="020B0800000000000000" pitchFamily="34" charset="-128"/>
                  <a:cs typeface="Arial"/>
                </a:rPr>
                <a:t>40%</a:t>
              </a:r>
              <a:endParaRPr lang="en-US" sz="4800" b="1" dirty="0">
                <a:solidFill>
                  <a:srgbClr val="404040"/>
                </a:solidFill>
                <a:latin typeface="Arial"/>
                <a:ea typeface="Adobe Gothic Std B" panose="020B0800000000000000" pitchFamily="34" charset="-128"/>
                <a:cs typeface="Arial"/>
              </a:endParaRPr>
            </a:p>
            <a:p>
              <a:pPr algn="ctr">
                <a:lnSpc>
                  <a:spcPct val="100000"/>
                </a:lnSpc>
              </a:pPr>
              <a:r>
                <a:rPr lang="en-US" sz="2000" dirty="0" smtClean="0">
                  <a:solidFill>
                    <a:srgbClr val="404040"/>
                  </a:solidFill>
                  <a:latin typeface="Arial"/>
                  <a:ea typeface="Adobe Gothic Std B" panose="020B0800000000000000" pitchFamily="34" charset="-128"/>
                  <a:cs typeface="Arial"/>
                </a:rPr>
                <a:t>of schools </a:t>
              </a:r>
              <a:r>
                <a:rPr lang="en-US" sz="2000" dirty="0">
                  <a:solidFill>
                    <a:srgbClr val="40404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Computing </a:t>
            </a:r>
            <a:r>
              <a:rPr lang="en-US" sz="3200" dirty="0">
                <a:solidFill>
                  <a:srgbClr val="000000"/>
                </a:solidFill>
                <a:latin typeface="Arial"/>
                <a:ea typeface="Adobe Gothic Std B" panose="020B0800000000000000" pitchFamily="34" charset="-128"/>
                <a:cs typeface="Arial"/>
              </a:rPr>
              <a:t>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916712247"/>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smtClean="0">
                <a:solidFill>
                  <a:srgbClr val="000000"/>
                </a:solidFill>
                <a:latin typeface="Arial"/>
                <a:ea typeface="Adobe Gothic Std B" panose="020B0800000000000000" pitchFamily="34" charset="-128"/>
                <a:cs typeface="Arial"/>
              </a:rPr>
              <a:t>71%</a:t>
            </a:r>
            <a:endParaRPr lang="en-US" sz="54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29578"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H</a:t>
            </a:r>
            <a:r>
              <a:rPr lang="en-US" sz="1800" dirty="0" smtClean="0">
                <a:solidFill>
                  <a:srgbClr val="000000"/>
                </a:solidFill>
                <a:latin typeface="Arial"/>
                <a:ea typeface="Adobe Gothic Std B" panose="020B0800000000000000" pitchFamily="34" charset="-128"/>
                <a:cs typeface="Arial"/>
              </a:rPr>
              <a:t>igh school </a:t>
            </a:r>
            <a:r>
              <a:rPr lang="en-US" sz="1800" dirty="0">
                <a:solidFill>
                  <a:srgbClr val="000000"/>
                </a:solidFill>
                <a:latin typeface="Arial"/>
                <a:ea typeface="Adobe Gothic Std B" panose="020B0800000000000000" pitchFamily="34" charset="-128"/>
                <a:cs typeface="Arial"/>
              </a:rPr>
              <a:t>c</a:t>
            </a:r>
            <a:r>
              <a:rPr lang="en-US" sz="1800" dirty="0" smtClean="0">
                <a:solidFill>
                  <a:srgbClr val="000000"/>
                </a:solidFill>
                <a:latin typeface="Arial"/>
                <a:ea typeface="Adobe Gothic Std B" panose="020B0800000000000000" pitchFamily="34" charset="-128"/>
                <a:cs typeface="Arial"/>
              </a:rPr>
              <a:t>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4736"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University </a:t>
            </a:r>
            <a:br>
              <a:rPr lang="en-US" sz="1800" dirty="0">
                <a:solidFill>
                  <a:srgbClr val="000000"/>
                </a:solidFill>
                <a:latin typeface="Arial"/>
                <a:ea typeface="Adobe Gothic Std B" panose="020B0800000000000000" pitchFamily="34" charset="-128"/>
                <a:cs typeface="Arial"/>
              </a:rPr>
            </a:br>
            <a:r>
              <a:rPr lang="en-US" sz="1800" dirty="0" smtClean="0">
                <a:solidFill>
                  <a:srgbClr val="000000"/>
                </a:solidFill>
                <a:latin typeface="Arial"/>
                <a:ea typeface="Adobe Gothic Std B" panose="020B0800000000000000" pitchFamily="34" charset="-128"/>
                <a:cs typeface="Arial"/>
              </a:rPr>
              <a:t>computer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739924" y="2990567"/>
            <a:ext cx="2044789" cy="725372"/>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Software </a:t>
            </a:r>
            <a:r>
              <a:rPr lang="en-US" sz="1800" dirty="0" smtClean="0">
                <a:solidFill>
                  <a:srgbClr val="000000"/>
                </a:solidFill>
                <a:latin typeface="Arial"/>
                <a:ea typeface="Adobe Gothic Std B" panose="020B0800000000000000" pitchFamily="34" charset="-128"/>
                <a:cs typeface="Arial"/>
              </a:rPr>
              <a:t>workforce</a:t>
            </a:r>
            <a:endParaRPr lang="en-US" sz="18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689756" y="1820331"/>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71648" y="1789393"/>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13427" y="1043182"/>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387961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68904" y="1004345"/>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141112" y="3711536"/>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
        <p:nvSpPr>
          <p:cNvPr id="8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Tech’s </a:t>
            </a:r>
            <a:r>
              <a:rPr lang="en-US" sz="3200" dirty="0">
                <a:solidFill>
                  <a:srgbClr val="000000"/>
                </a:solidFill>
                <a:latin typeface="Arial"/>
                <a:ea typeface="Adobe Gothic Std B" panose="020B0800000000000000" pitchFamily="34" charset="-128"/>
                <a:cs typeface="Arial"/>
              </a:rPr>
              <a:t>diversity problem starts in K-12 </a:t>
            </a:r>
            <a:r>
              <a:rPr lang="en-US" sz="3200" dirty="0" smtClean="0">
                <a:solidFill>
                  <a:srgbClr val="000000"/>
                </a:solidFill>
                <a:latin typeface="Arial"/>
                <a:ea typeface="Adobe Gothic Std B" panose="020B0800000000000000" pitchFamily="34" charset="-128"/>
                <a:cs typeface="Arial"/>
              </a:rPr>
              <a:t>CS</a:t>
            </a: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600"/>
                                        <p:tgtEl>
                                          <p:spTgt spid="8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9 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state of K-12 computer science standards</a:t>
            </a:r>
            <a:endParaRPr lang="en-US" sz="36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grpSp>
        <p:nvGrpSpPr>
          <p:cNvPr id="195" name="Group 194"/>
          <p:cNvGrpSpPr>
            <a:grpSpLocks noChangeAspect="1"/>
          </p:cNvGrpSpPr>
          <p:nvPr/>
        </p:nvGrpSpPr>
        <p:grpSpPr>
          <a:xfrm>
            <a:off x="426509" y="1637567"/>
            <a:ext cx="5299449" cy="3749040"/>
            <a:chOff x="426500" y="1637567"/>
            <a:chExt cx="7626039" cy="5394960"/>
          </a:xfrm>
        </p:grpSpPr>
        <p:grpSp>
          <p:nvGrpSpPr>
            <p:cNvPr id="196" name="Group 195"/>
            <p:cNvGrpSpPr>
              <a:grpSpLocks noChangeAspect="1"/>
            </p:cNvGrpSpPr>
            <p:nvPr/>
          </p:nvGrpSpPr>
          <p:grpSpPr>
            <a:xfrm>
              <a:off x="426500" y="1637567"/>
              <a:ext cx="7626039" cy="5394960"/>
              <a:chOff x="947916" y="120315"/>
              <a:chExt cx="9751321" cy="6898468"/>
            </a:xfrm>
            <a:solidFill>
              <a:srgbClr val="C6CACD"/>
            </a:solidFill>
          </p:grpSpPr>
          <p:sp>
            <p:nvSpPr>
              <p:cNvPr id="198" name="Freeform 5"/>
              <p:cNvSpPr>
                <a:spLocks/>
              </p:cNvSpPr>
              <p:nvPr/>
            </p:nvSpPr>
            <p:spPr bwMode="auto">
              <a:xfrm>
                <a:off x="9713439" y="301809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
              <p:cNvSpPr>
                <a:spLocks/>
              </p:cNvSpPr>
              <p:nvPr/>
            </p:nvSpPr>
            <p:spPr bwMode="auto">
              <a:xfrm>
                <a:off x="7135029" y="4930080"/>
                <a:ext cx="10646" cy="19163"/>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0"/>
                      <a:pt x="0" y="1"/>
                      <a:pt x="0" y="2"/>
                    </a:cubicBezTo>
                    <a:cubicBezTo>
                      <a:pt x="0" y="2"/>
                      <a:pt x="1" y="2"/>
                      <a:pt x="1" y="1"/>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
              <p:cNvSpPr>
                <a:spLocks/>
              </p:cNvSpPr>
              <p:nvPr/>
            </p:nvSpPr>
            <p:spPr bwMode="auto">
              <a:xfrm>
                <a:off x="9843316" y="2013136"/>
                <a:ext cx="0" cy="8517"/>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8"/>
              <p:cNvSpPr>
                <a:spLocks/>
              </p:cNvSpPr>
              <p:nvPr/>
            </p:nvSpPr>
            <p:spPr bwMode="auto">
              <a:xfrm>
                <a:off x="9643176" y="2300572"/>
                <a:ext cx="10646" cy="29809"/>
              </a:xfrm>
              <a:custGeom>
                <a:avLst/>
                <a:gdLst>
                  <a:gd name="T0" fmla="*/ 0 w 1"/>
                  <a:gd name="T1" fmla="*/ 1 h 3"/>
                  <a:gd name="T2" fmla="*/ 1 w 1"/>
                  <a:gd name="T3" fmla="*/ 1 h 3"/>
                  <a:gd name="T4" fmla="*/ 0 w 1"/>
                  <a:gd name="T5" fmla="*/ 3 h 3"/>
                  <a:gd name="T6" fmla="*/ 1 w 1"/>
                  <a:gd name="T7" fmla="*/ 1 h 3"/>
                  <a:gd name="T8" fmla="*/ 1 w 1"/>
                  <a:gd name="T9" fmla="*/ 1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1" y="1"/>
                      <a:pt x="1" y="1"/>
                      <a:pt x="1" y="1"/>
                    </a:cubicBezTo>
                    <a:cubicBezTo>
                      <a:pt x="1" y="2"/>
                      <a:pt x="0" y="3"/>
                      <a:pt x="0" y="3"/>
                    </a:cubicBezTo>
                    <a:cubicBezTo>
                      <a:pt x="0" y="3"/>
                      <a:pt x="1" y="2"/>
                      <a:pt x="1" y="1"/>
                    </a:cubicBezTo>
                    <a:cubicBezTo>
                      <a:pt x="1" y="1"/>
                      <a:pt x="1" y="1"/>
                      <a:pt x="1" y="1"/>
                    </a:cubicBezTo>
                    <a:cubicBezTo>
                      <a:pt x="1" y="0"/>
                      <a:pt x="1" y="0"/>
                      <a:pt x="0" y="1"/>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0"/>
              <p:cNvSpPr>
                <a:spLocks/>
              </p:cNvSpPr>
              <p:nvPr/>
            </p:nvSpPr>
            <p:spPr bwMode="auto">
              <a:xfrm>
                <a:off x="8042049" y="1962035"/>
                <a:ext cx="736687" cy="855921"/>
              </a:xfrm>
              <a:custGeom>
                <a:avLst/>
                <a:gdLst>
                  <a:gd name="T0" fmla="*/ 7 w 74"/>
                  <a:gd name="T1" fmla="*/ 75 h 86"/>
                  <a:gd name="T2" fmla="*/ 8 w 74"/>
                  <a:gd name="T3" fmla="*/ 75 h 86"/>
                  <a:gd name="T4" fmla="*/ 10 w 74"/>
                  <a:gd name="T5" fmla="*/ 75 h 86"/>
                  <a:gd name="T6" fmla="*/ 12 w 74"/>
                  <a:gd name="T7" fmla="*/ 75 h 86"/>
                  <a:gd name="T8" fmla="*/ 15 w 74"/>
                  <a:gd name="T9" fmla="*/ 76 h 86"/>
                  <a:gd name="T10" fmla="*/ 17 w 74"/>
                  <a:gd name="T11" fmla="*/ 78 h 86"/>
                  <a:gd name="T12" fmla="*/ 19 w 74"/>
                  <a:gd name="T13" fmla="*/ 81 h 86"/>
                  <a:gd name="T14" fmla="*/ 23 w 74"/>
                  <a:gd name="T15" fmla="*/ 81 h 86"/>
                  <a:gd name="T16" fmla="*/ 27 w 74"/>
                  <a:gd name="T17" fmla="*/ 83 h 86"/>
                  <a:gd name="T18" fmla="*/ 30 w 74"/>
                  <a:gd name="T19" fmla="*/ 82 h 86"/>
                  <a:gd name="T20" fmla="*/ 33 w 74"/>
                  <a:gd name="T21" fmla="*/ 83 h 86"/>
                  <a:gd name="T22" fmla="*/ 35 w 74"/>
                  <a:gd name="T23" fmla="*/ 83 h 86"/>
                  <a:gd name="T24" fmla="*/ 37 w 74"/>
                  <a:gd name="T25" fmla="*/ 82 h 86"/>
                  <a:gd name="T26" fmla="*/ 40 w 74"/>
                  <a:gd name="T27" fmla="*/ 79 h 86"/>
                  <a:gd name="T28" fmla="*/ 41 w 74"/>
                  <a:gd name="T29" fmla="*/ 81 h 86"/>
                  <a:gd name="T30" fmla="*/ 43 w 74"/>
                  <a:gd name="T31" fmla="*/ 83 h 86"/>
                  <a:gd name="T32" fmla="*/ 46 w 74"/>
                  <a:gd name="T33" fmla="*/ 84 h 86"/>
                  <a:gd name="T34" fmla="*/ 47 w 74"/>
                  <a:gd name="T35" fmla="*/ 86 h 86"/>
                  <a:gd name="T36" fmla="*/ 47 w 74"/>
                  <a:gd name="T37" fmla="*/ 86 h 86"/>
                  <a:gd name="T38" fmla="*/ 50 w 74"/>
                  <a:gd name="T39" fmla="*/ 85 h 86"/>
                  <a:gd name="T40" fmla="*/ 51 w 74"/>
                  <a:gd name="T41" fmla="*/ 82 h 86"/>
                  <a:gd name="T42" fmla="*/ 53 w 74"/>
                  <a:gd name="T43" fmla="*/ 81 h 86"/>
                  <a:gd name="T44" fmla="*/ 53 w 74"/>
                  <a:gd name="T45" fmla="*/ 78 h 86"/>
                  <a:gd name="T46" fmla="*/ 53 w 74"/>
                  <a:gd name="T47" fmla="*/ 75 h 86"/>
                  <a:gd name="T48" fmla="*/ 54 w 74"/>
                  <a:gd name="T49" fmla="*/ 72 h 86"/>
                  <a:gd name="T50" fmla="*/ 55 w 74"/>
                  <a:gd name="T51" fmla="*/ 71 h 86"/>
                  <a:gd name="T52" fmla="*/ 57 w 74"/>
                  <a:gd name="T53" fmla="*/ 72 h 86"/>
                  <a:gd name="T54" fmla="*/ 58 w 74"/>
                  <a:gd name="T55" fmla="*/ 71 h 86"/>
                  <a:gd name="T56" fmla="*/ 58 w 74"/>
                  <a:gd name="T57" fmla="*/ 69 h 86"/>
                  <a:gd name="T58" fmla="*/ 59 w 74"/>
                  <a:gd name="T59" fmla="*/ 67 h 86"/>
                  <a:gd name="T60" fmla="*/ 60 w 74"/>
                  <a:gd name="T61" fmla="*/ 64 h 86"/>
                  <a:gd name="T62" fmla="*/ 61 w 74"/>
                  <a:gd name="T63" fmla="*/ 63 h 86"/>
                  <a:gd name="T64" fmla="*/ 63 w 74"/>
                  <a:gd name="T65" fmla="*/ 61 h 86"/>
                  <a:gd name="T66" fmla="*/ 65 w 74"/>
                  <a:gd name="T67" fmla="*/ 61 h 86"/>
                  <a:gd name="T68" fmla="*/ 69 w 74"/>
                  <a:gd name="T69" fmla="*/ 57 h 86"/>
                  <a:gd name="T70" fmla="*/ 72 w 74"/>
                  <a:gd name="T71" fmla="*/ 54 h 86"/>
                  <a:gd name="T72" fmla="*/ 72 w 74"/>
                  <a:gd name="T73" fmla="*/ 48 h 86"/>
                  <a:gd name="T74" fmla="*/ 73 w 74"/>
                  <a:gd name="T75" fmla="*/ 45 h 86"/>
                  <a:gd name="T76" fmla="*/ 73 w 74"/>
                  <a:gd name="T77" fmla="*/ 40 h 86"/>
                  <a:gd name="T78" fmla="*/ 73 w 74"/>
                  <a:gd name="T79" fmla="*/ 37 h 86"/>
                  <a:gd name="T80" fmla="*/ 72 w 74"/>
                  <a:gd name="T81" fmla="*/ 33 h 86"/>
                  <a:gd name="T82" fmla="*/ 72 w 74"/>
                  <a:gd name="T83" fmla="*/ 31 h 86"/>
                  <a:gd name="T84" fmla="*/ 74 w 74"/>
                  <a:gd name="T85" fmla="*/ 31 h 86"/>
                  <a:gd name="T86" fmla="*/ 69 w 74"/>
                  <a:gd name="T87" fmla="*/ 0 h 86"/>
                  <a:gd name="T88" fmla="*/ 60 w 74"/>
                  <a:gd name="T89" fmla="*/ 6 h 86"/>
                  <a:gd name="T90" fmla="*/ 55 w 74"/>
                  <a:gd name="T91" fmla="*/ 10 h 86"/>
                  <a:gd name="T92" fmla="*/ 53 w 74"/>
                  <a:gd name="T93" fmla="*/ 14 h 86"/>
                  <a:gd name="T94" fmla="*/ 50 w 74"/>
                  <a:gd name="T95" fmla="*/ 15 h 86"/>
                  <a:gd name="T96" fmla="*/ 46 w 74"/>
                  <a:gd name="T97" fmla="*/ 15 h 86"/>
                  <a:gd name="T98" fmla="*/ 40 w 74"/>
                  <a:gd name="T99" fmla="*/ 18 h 86"/>
                  <a:gd name="T100" fmla="*/ 37 w 74"/>
                  <a:gd name="T101" fmla="*/ 18 h 86"/>
                  <a:gd name="T102" fmla="*/ 34 w 74"/>
                  <a:gd name="T103" fmla="*/ 18 h 86"/>
                  <a:gd name="T104" fmla="*/ 33 w 74"/>
                  <a:gd name="T105" fmla="*/ 16 h 86"/>
                  <a:gd name="T106" fmla="*/ 31 w 74"/>
                  <a:gd name="T107" fmla="*/ 17 h 86"/>
                  <a:gd name="T108" fmla="*/ 30 w 74"/>
                  <a:gd name="T109" fmla="*/ 17 h 86"/>
                  <a:gd name="T110" fmla="*/ 27 w 74"/>
                  <a:gd name="T111" fmla="*/ 15 h 86"/>
                  <a:gd name="T112" fmla="*/ 23 w 74"/>
                  <a:gd name="T113" fmla="*/ 14 h 86"/>
                  <a:gd name="T114" fmla="*/ 21 w 74"/>
                  <a:gd name="T115" fmla="*/ 14 h 86"/>
                  <a:gd name="T116" fmla="*/ 0 w 74"/>
                  <a:gd name="T117" fmla="*/ 18 h 86"/>
                  <a:gd name="T118" fmla="*/ 7 w 74"/>
                  <a:gd name="T119"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86">
                    <a:moveTo>
                      <a:pt x="7" y="75"/>
                    </a:moveTo>
                    <a:cubicBezTo>
                      <a:pt x="7" y="75"/>
                      <a:pt x="7" y="75"/>
                      <a:pt x="8" y="75"/>
                    </a:cubicBezTo>
                    <a:cubicBezTo>
                      <a:pt x="9" y="74"/>
                      <a:pt x="9" y="75"/>
                      <a:pt x="10" y="75"/>
                    </a:cubicBezTo>
                    <a:cubicBezTo>
                      <a:pt x="12" y="76"/>
                      <a:pt x="11" y="75"/>
                      <a:pt x="12" y="75"/>
                    </a:cubicBezTo>
                    <a:cubicBezTo>
                      <a:pt x="13" y="75"/>
                      <a:pt x="14" y="75"/>
                      <a:pt x="15" y="76"/>
                    </a:cubicBezTo>
                    <a:cubicBezTo>
                      <a:pt x="16" y="76"/>
                      <a:pt x="17" y="78"/>
                      <a:pt x="17" y="78"/>
                    </a:cubicBezTo>
                    <a:cubicBezTo>
                      <a:pt x="17" y="79"/>
                      <a:pt x="17" y="81"/>
                      <a:pt x="19" y="81"/>
                    </a:cubicBezTo>
                    <a:cubicBezTo>
                      <a:pt x="20" y="81"/>
                      <a:pt x="22" y="80"/>
                      <a:pt x="23" y="81"/>
                    </a:cubicBezTo>
                    <a:cubicBezTo>
                      <a:pt x="24" y="81"/>
                      <a:pt x="25" y="83"/>
                      <a:pt x="27" y="83"/>
                    </a:cubicBezTo>
                    <a:cubicBezTo>
                      <a:pt x="28" y="83"/>
                      <a:pt x="29" y="82"/>
                      <a:pt x="30" y="82"/>
                    </a:cubicBezTo>
                    <a:cubicBezTo>
                      <a:pt x="31" y="82"/>
                      <a:pt x="32" y="82"/>
                      <a:pt x="33" y="83"/>
                    </a:cubicBezTo>
                    <a:cubicBezTo>
                      <a:pt x="35" y="83"/>
                      <a:pt x="35" y="83"/>
                      <a:pt x="35" y="83"/>
                    </a:cubicBezTo>
                    <a:cubicBezTo>
                      <a:pt x="36" y="82"/>
                      <a:pt x="36" y="83"/>
                      <a:pt x="37" y="82"/>
                    </a:cubicBezTo>
                    <a:cubicBezTo>
                      <a:pt x="38" y="80"/>
                      <a:pt x="40" y="80"/>
                      <a:pt x="40" y="79"/>
                    </a:cubicBezTo>
                    <a:cubicBezTo>
                      <a:pt x="41" y="79"/>
                      <a:pt x="41" y="80"/>
                      <a:pt x="41" y="81"/>
                    </a:cubicBezTo>
                    <a:cubicBezTo>
                      <a:pt x="42" y="82"/>
                      <a:pt x="41" y="83"/>
                      <a:pt x="43" y="83"/>
                    </a:cubicBezTo>
                    <a:cubicBezTo>
                      <a:pt x="45" y="83"/>
                      <a:pt x="45" y="83"/>
                      <a:pt x="46" y="84"/>
                    </a:cubicBezTo>
                    <a:cubicBezTo>
                      <a:pt x="46" y="85"/>
                      <a:pt x="46" y="85"/>
                      <a:pt x="47" y="86"/>
                    </a:cubicBezTo>
                    <a:cubicBezTo>
                      <a:pt x="47" y="86"/>
                      <a:pt x="47" y="86"/>
                      <a:pt x="47" y="86"/>
                    </a:cubicBezTo>
                    <a:cubicBezTo>
                      <a:pt x="48" y="86"/>
                      <a:pt x="50" y="85"/>
                      <a:pt x="50" y="85"/>
                    </a:cubicBezTo>
                    <a:cubicBezTo>
                      <a:pt x="51" y="84"/>
                      <a:pt x="51" y="84"/>
                      <a:pt x="51" y="82"/>
                    </a:cubicBezTo>
                    <a:cubicBezTo>
                      <a:pt x="52" y="81"/>
                      <a:pt x="53" y="82"/>
                      <a:pt x="53" y="81"/>
                    </a:cubicBezTo>
                    <a:cubicBezTo>
                      <a:pt x="53" y="79"/>
                      <a:pt x="53" y="79"/>
                      <a:pt x="53" y="78"/>
                    </a:cubicBezTo>
                    <a:cubicBezTo>
                      <a:pt x="53" y="76"/>
                      <a:pt x="52" y="77"/>
                      <a:pt x="53" y="75"/>
                    </a:cubicBezTo>
                    <a:cubicBezTo>
                      <a:pt x="53" y="73"/>
                      <a:pt x="53" y="73"/>
                      <a:pt x="54" y="72"/>
                    </a:cubicBezTo>
                    <a:cubicBezTo>
                      <a:pt x="54" y="71"/>
                      <a:pt x="54" y="70"/>
                      <a:pt x="55" y="71"/>
                    </a:cubicBezTo>
                    <a:cubicBezTo>
                      <a:pt x="56" y="71"/>
                      <a:pt x="55" y="73"/>
                      <a:pt x="57" y="72"/>
                    </a:cubicBezTo>
                    <a:cubicBezTo>
                      <a:pt x="58" y="72"/>
                      <a:pt x="58" y="72"/>
                      <a:pt x="58" y="71"/>
                    </a:cubicBezTo>
                    <a:cubicBezTo>
                      <a:pt x="59" y="70"/>
                      <a:pt x="57" y="71"/>
                      <a:pt x="58" y="69"/>
                    </a:cubicBezTo>
                    <a:cubicBezTo>
                      <a:pt x="59" y="67"/>
                      <a:pt x="58" y="68"/>
                      <a:pt x="59" y="67"/>
                    </a:cubicBezTo>
                    <a:cubicBezTo>
                      <a:pt x="59" y="65"/>
                      <a:pt x="59" y="65"/>
                      <a:pt x="60" y="64"/>
                    </a:cubicBezTo>
                    <a:cubicBezTo>
                      <a:pt x="61" y="64"/>
                      <a:pt x="60" y="65"/>
                      <a:pt x="61" y="63"/>
                    </a:cubicBezTo>
                    <a:cubicBezTo>
                      <a:pt x="62" y="61"/>
                      <a:pt x="61" y="60"/>
                      <a:pt x="63" y="61"/>
                    </a:cubicBezTo>
                    <a:cubicBezTo>
                      <a:pt x="64" y="61"/>
                      <a:pt x="64" y="62"/>
                      <a:pt x="65" y="61"/>
                    </a:cubicBezTo>
                    <a:cubicBezTo>
                      <a:pt x="66" y="60"/>
                      <a:pt x="67" y="59"/>
                      <a:pt x="69" y="57"/>
                    </a:cubicBezTo>
                    <a:cubicBezTo>
                      <a:pt x="71" y="55"/>
                      <a:pt x="71" y="56"/>
                      <a:pt x="72" y="54"/>
                    </a:cubicBezTo>
                    <a:cubicBezTo>
                      <a:pt x="72" y="52"/>
                      <a:pt x="71" y="49"/>
                      <a:pt x="72" y="48"/>
                    </a:cubicBezTo>
                    <a:cubicBezTo>
                      <a:pt x="73" y="46"/>
                      <a:pt x="73" y="47"/>
                      <a:pt x="73" y="45"/>
                    </a:cubicBezTo>
                    <a:cubicBezTo>
                      <a:pt x="73" y="43"/>
                      <a:pt x="72" y="43"/>
                      <a:pt x="73" y="40"/>
                    </a:cubicBezTo>
                    <a:cubicBezTo>
                      <a:pt x="74" y="38"/>
                      <a:pt x="74" y="38"/>
                      <a:pt x="73" y="37"/>
                    </a:cubicBezTo>
                    <a:cubicBezTo>
                      <a:pt x="73" y="35"/>
                      <a:pt x="72" y="34"/>
                      <a:pt x="72" y="33"/>
                    </a:cubicBezTo>
                    <a:cubicBezTo>
                      <a:pt x="72" y="32"/>
                      <a:pt x="72" y="32"/>
                      <a:pt x="72" y="31"/>
                    </a:cubicBezTo>
                    <a:cubicBezTo>
                      <a:pt x="73" y="31"/>
                      <a:pt x="73" y="31"/>
                      <a:pt x="74" y="31"/>
                    </a:cubicBezTo>
                    <a:cubicBezTo>
                      <a:pt x="72" y="18"/>
                      <a:pt x="69" y="4"/>
                      <a:pt x="69" y="0"/>
                    </a:cubicBezTo>
                    <a:cubicBezTo>
                      <a:pt x="65" y="2"/>
                      <a:pt x="61" y="5"/>
                      <a:pt x="60" y="6"/>
                    </a:cubicBezTo>
                    <a:cubicBezTo>
                      <a:pt x="57" y="7"/>
                      <a:pt x="57" y="8"/>
                      <a:pt x="55" y="10"/>
                    </a:cubicBezTo>
                    <a:cubicBezTo>
                      <a:pt x="54" y="11"/>
                      <a:pt x="54" y="13"/>
                      <a:pt x="53" y="14"/>
                    </a:cubicBezTo>
                    <a:cubicBezTo>
                      <a:pt x="51" y="14"/>
                      <a:pt x="52" y="15"/>
                      <a:pt x="50" y="15"/>
                    </a:cubicBezTo>
                    <a:cubicBezTo>
                      <a:pt x="49" y="15"/>
                      <a:pt x="48" y="14"/>
                      <a:pt x="46" y="15"/>
                    </a:cubicBezTo>
                    <a:cubicBezTo>
                      <a:pt x="44" y="16"/>
                      <a:pt x="41" y="18"/>
                      <a:pt x="40" y="18"/>
                    </a:cubicBezTo>
                    <a:cubicBezTo>
                      <a:pt x="39" y="18"/>
                      <a:pt x="39" y="19"/>
                      <a:pt x="37" y="18"/>
                    </a:cubicBezTo>
                    <a:cubicBezTo>
                      <a:pt x="35" y="18"/>
                      <a:pt x="34" y="18"/>
                      <a:pt x="34" y="18"/>
                    </a:cubicBezTo>
                    <a:cubicBezTo>
                      <a:pt x="33" y="17"/>
                      <a:pt x="34" y="16"/>
                      <a:pt x="33" y="16"/>
                    </a:cubicBezTo>
                    <a:cubicBezTo>
                      <a:pt x="32" y="16"/>
                      <a:pt x="32" y="17"/>
                      <a:pt x="31" y="17"/>
                    </a:cubicBezTo>
                    <a:cubicBezTo>
                      <a:pt x="30" y="17"/>
                      <a:pt x="30" y="17"/>
                      <a:pt x="30" y="17"/>
                    </a:cubicBezTo>
                    <a:cubicBezTo>
                      <a:pt x="29" y="16"/>
                      <a:pt x="28" y="15"/>
                      <a:pt x="27" y="15"/>
                    </a:cubicBezTo>
                    <a:cubicBezTo>
                      <a:pt x="25" y="15"/>
                      <a:pt x="24" y="14"/>
                      <a:pt x="23" y="14"/>
                    </a:cubicBezTo>
                    <a:cubicBezTo>
                      <a:pt x="22" y="14"/>
                      <a:pt x="21" y="15"/>
                      <a:pt x="21" y="14"/>
                    </a:cubicBezTo>
                    <a:cubicBezTo>
                      <a:pt x="16" y="15"/>
                      <a:pt x="4" y="17"/>
                      <a:pt x="0" y="18"/>
                    </a:cubicBezTo>
                    <a:cubicBezTo>
                      <a:pt x="1" y="24"/>
                      <a:pt x="5" y="66"/>
                      <a:pt x="7" y="75"/>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1"/>
              <p:cNvSpPr>
                <a:spLocks/>
              </p:cNvSpPr>
              <p:nvPr/>
            </p:nvSpPr>
            <p:spPr bwMode="auto">
              <a:xfrm>
                <a:off x="7614088" y="3644069"/>
                <a:ext cx="468414" cy="51099"/>
              </a:xfrm>
              <a:custGeom>
                <a:avLst/>
                <a:gdLst>
                  <a:gd name="T0" fmla="*/ 0 w 47"/>
                  <a:gd name="T1" fmla="*/ 5 h 5"/>
                  <a:gd name="T2" fmla="*/ 18 w 47"/>
                  <a:gd name="T3" fmla="*/ 3 h 5"/>
                  <a:gd name="T4" fmla="*/ 47 w 47"/>
                  <a:gd name="T5" fmla="*/ 0 h 5"/>
                </a:gdLst>
                <a:ahLst/>
                <a:cxnLst>
                  <a:cxn ang="0">
                    <a:pos x="T0" y="T1"/>
                  </a:cxn>
                  <a:cxn ang="0">
                    <a:pos x="T2" y="T3"/>
                  </a:cxn>
                  <a:cxn ang="0">
                    <a:pos x="T4" y="T5"/>
                  </a:cxn>
                </a:cxnLst>
                <a:rect l="0" t="0" r="r" b="b"/>
                <a:pathLst>
                  <a:path w="47" h="5">
                    <a:moveTo>
                      <a:pt x="0" y="5"/>
                    </a:moveTo>
                    <a:cubicBezTo>
                      <a:pt x="8" y="4"/>
                      <a:pt x="14" y="4"/>
                      <a:pt x="18" y="3"/>
                    </a:cubicBezTo>
                    <a:cubicBezTo>
                      <a:pt x="24" y="3"/>
                      <a:pt x="35" y="1"/>
                      <a:pt x="47" y="0"/>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2"/>
              <p:cNvSpPr>
                <a:spLocks/>
              </p:cNvSpPr>
              <p:nvPr/>
            </p:nvSpPr>
            <p:spPr bwMode="auto">
              <a:xfrm>
                <a:off x="7614088" y="3644069"/>
                <a:ext cx="468414" cy="51099"/>
              </a:xfrm>
              <a:custGeom>
                <a:avLst/>
                <a:gdLst>
                  <a:gd name="T0" fmla="*/ 0 w 47"/>
                  <a:gd name="T1" fmla="*/ 5 h 5"/>
                  <a:gd name="T2" fmla="*/ 18 w 47"/>
                  <a:gd name="T3" fmla="*/ 3 h 5"/>
                  <a:gd name="T4" fmla="*/ 47 w 47"/>
                  <a:gd name="T5" fmla="*/ 0 h 5"/>
                </a:gdLst>
                <a:ahLst/>
                <a:cxnLst>
                  <a:cxn ang="0">
                    <a:pos x="T0" y="T1"/>
                  </a:cxn>
                  <a:cxn ang="0">
                    <a:pos x="T2" y="T3"/>
                  </a:cxn>
                  <a:cxn ang="0">
                    <a:pos x="T4" y="T5"/>
                  </a:cxn>
                </a:cxnLst>
                <a:rect l="0" t="0" r="r" b="b"/>
                <a:pathLst>
                  <a:path w="47" h="5">
                    <a:moveTo>
                      <a:pt x="0" y="5"/>
                    </a:moveTo>
                    <a:cubicBezTo>
                      <a:pt x="8" y="4"/>
                      <a:pt x="14" y="4"/>
                      <a:pt x="18" y="3"/>
                    </a:cubicBezTo>
                    <a:cubicBezTo>
                      <a:pt x="24" y="3"/>
                      <a:pt x="35" y="1"/>
                      <a:pt x="47" y="0"/>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3"/>
              <p:cNvSpPr>
                <a:spLocks/>
              </p:cNvSpPr>
              <p:nvPr/>
            </p:nvSpPr>
            <p:spPr bwMode="auto">
              <a:xfrm>
                <a:off x="5991670" y="558922"/>
                <a:ext cx="1154004" cy="1305174"/>
              </a:xfrm>
              <a:custGeom>
                <a:avLst/>
                <a:gdLst>
                  <a:gd name="T0" fmla="*/ 1 w 116"/>
                  <a:gd name="T1" fmla="*/ 22 h 131"/>
                  <a:gd name="T2" fmla="*/ 5 w 116"/>
                  <a:gd name="T3" fmla="*/ 34 h 131"/>
                  <a:gd name="T4" fmla="*/ 6 w 116"/>
                  <a:gd name="T5" fmla="*/ 47 h 131"/>
                  <a:gd name="T6" fmla="*/ 7 w 116"/>
                  <a:gd name="T7" fmla="*/ 57 h 131"/>
                  <a:gd name="T8" fmla="*/ 11 w 116"/>
                  <a:gd name="T9" fmla="*/ 73 h 131"/>
                  <a:gd name="T10" fmla="*/ 7 w 116"/>
                  <a:gd name="T11" fmla="*/ 84 h 131"/>
                  <a:gd name="T12" fmla="*/ 13 w 116"/>
                  <a:gd name="T13" fmla="*/ 92 h 131"/>
                  <a:gd name="T14" fmla="*/ 97 w 116"/>
                  <a:gd name="T15" fmla="*/ 128 h 131"/>
                  <a:gd name="T16" fmla="*/ 94 w 116"/>
                  <a:gd name="T17" fmla="*/ 119 h 131"/>
                  <a:gd name="T18" fmla="*/ 84 w 116"/>
                  <a:gd name="T19" fmla="*/ 111 h 131"/>
                  <a:gd name="T20" fmla="*/ 78 w 116"/>
                  <a:gd name="T21" fmla="*/ 106 h 131"/>
                  <a:gd name="T22" fmla="*/ 71 w 116"/>
                  <a:gd name="T23" fmla="*/ 102 h 131"/>
                  <a:gd name="T24" fmla="*/ 71 w 116"/>
                  <a:gd name="T25" fmla="*/ 95 h 131"/>
                  <a:gd name="T26" fmla="*/ 72 w 116"/>
                  <a:gd name="T27" fmla="*/ 87 h 131"/>
                  <a:gd name="T28" fmla="*/ 68 w 116"/>
                  <a:gd name="T29" fmla="*/ 83 h 131"/>
                  <a:gd name="T30" fmla="*/ 70 w 116"/>
                  <a:gd name="T31" fmla="*/ 76 h 131"/>
                  <a:gd name="T32" fmla="*/ 77 w 116"/>
                  <a:gd name="T33" fmla="*/ 67 h 131"/>
                  <a:gd name="T34" fmla="*/ 78 w 116"/>
                  <a:gd name="T35" fmla="*/ 58 h 131"/>
                  <a:gd name="T36" fmla="*/ 80 w 116"/>
                  <a:gd name="T37" fmla="*/ 57 h 131"/>
                  <a:gd name="T38" fmla="*/ 90 w 116"/>
                  <a:gd name="T39" fmla="*/ 46 h 131"/>
                  <a:gd name="T40" fmla="*/ 99 w 116"/>
                  <a:gd name="T41" fmla="*/ 36 h 131"/>
                  <a:gd name="T42" fmla="*/ 110 w 116"/>
                  <a:gd name="T43" fmla="*/ 31 h 131"/>
                  <a:gd name="T44" fmla="*/ 115 w 116"/>
                  <a:gd name="T45" fmla="*/ 26 h 131"/>
                  <a:gd name="T46" fmla="*/ 110 w 116"/>
                  <a:gd name="T47" fmla="*/ 26 h 131"/>
                  <a:gd name="T48" fmla="*/ 101 w 116"/>
                  <a:gd name="T49" fmla="*/ 25 h 131"/>
                  <a:gd name="T50" fmla="*/ 96 w 116"/>
                  <a:gd name="T51" fmla="*/ 23 h 131"/>
                  <a:gd name="T52" fmla="*/ 83 w 116"/>
                  <a:gd name="T53" fmla="*/ 25 h 131"/>
                  <a:gd name="T54" fmla="*/ 79 w 116"/>
                  <a:gd name="T55" fmla="*/ 22 h 131"/>
                  <a:gd name="T56" fmla="*/ 75 w 116"/>
                  <a:gd name="T57" fmla="*/ 23 h 131"/>
                  <a:gd name="T58" fmla="*/ 70 w 116"/>
                  <a:gd name="T59" fmla="*/ 19 h 131"/>
                  <a:gd name="T60" fmla="*/ 62 w 116"/>
                  <a:gd name="T61" fmla="*/ 15 h 131"/>
                  <a:gd name="T62" fmla="*/ 54 w 116"/>
                  <a:gd name="T63" fmla="*/ 18 h 131"/>
                  <a:gd name="T64" fmla="*/ 48 w 116"/>
                  <a:gd name="T65" fmla="*/ 16 h 131"/>
                  <a:gd name="T66" fmla="*/ 39 w 116"/>
                  <a:gd name="T67" fmla="*/ 14 h 131"/>
                  <a:gd name="T68" fmla="*/ 37 w 116"/>
                  <a:gd name="T69" fmla="*/ 6 h 131"/>
                  <a:gd name="T70" fmla="*/ 31 w 116"/>
                  <a:gd name="T71" fmla="*/ 0 h 131"/>
                  <a:gd name="T72" fmla="*/ 0 w 116"/>
                  <a:gd name="T73" fmla="*/ 9 h 131"/>
                  <a:gd name="T74" fmla="*/ 2 w 116"/>
                  <a:gd name="T75" fmla="*/ 1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31">
                    <a:moveTo>
                      <a:pt x="2" y="15"/>
                    </a:moveTo>
                    <a:cubicBezTo>
                      <a:pt x="2" y="18"/>
                      <a:pt x="1" y="21"/>
                      <a:pt x="1" y="22"/>
                    </a:cubicBezTo>
                    <a:cubicBezTo>
                      <a:pt x="2" y="24"/>
                      <a:pt x="1" y="28"/>
                      <a:pt x="2" y="29"/>
                    </a:cubicBezTo>
                    <a:cubicBezTo>
                      <a:pt x="3" y="30"/>
                      <a:pt x="4" y="33"/>
                      <a:pt x="5" y="34"/>
                    </a:cubicBezTo>
                    <a:cubicBezTo>
                      <a:pt x="5" y="36"/>
                      <a:pt x="6" y="36"/>
                      <a:pt x="6" y="40"/>
                    </a:cubicBezTo>
                    <a:cubicBezTo>
                      <a:pt x="7" y="43"/>
                      <a:pt x="6" y="44"/>
                      <a:pt x="6" y="47"/>
                    </a:cubicBezTo>
                    <a:cubicBezTo>
                      <a:pt x="6" y="50"/>
                      <a:pt x="6" y="51"/>
                      <a:pt x="7" y="52"/>
                    </a:cubicBezTo>
                    <a:cubicBezTo>
                      <a:pt x="7" y="54"/>
                      <a:pt x="7" y="56"/>
                      <a:pt x="7" y="57"/>
                    </a:cubicBezTo>
                    <a:cubicBezTo>
                      <a:pt x="7" y="58"/>
                      <a:pt x="8" y="64"/>
                      <a:pt x="9" y="66"/>
                    </a:cubicBezTo>
                    <a:cubicBezTo>
                      <a:pt x="10" y="67"/>
                      <a:pt x="11" y="71"/>
                      <a:pt x="11" y="73"/>
                    </a:cubicBezTo>
                    <a:cubicBezTo>
                      <a:pt x="11" y="75"/>
                      <a:pt x="11" y="78"/>
                      <a:pt x="10" y="79"/>
                    </a:cubicBezTo>
                    <a:cubicBezTo>
                      <a:pt x="8" y="81"/>
                      <a:pt x="7" y="81"/>
                      <a:pt x="7" y="84"/>
                    </a:cubicBezTo>
                    <a:cubicBezTo>
                      <a:pt x="7" y="86"/>
                      <a:pt x="7" y="86"/>
                      <a:pt x="8" y="87"/>
                    </a:cubicBezTo>
                    <a:cubicBezTo>
                      <a:pt x="10" y="88"/>
                      <a:pt x="13" y="89"/>
                      <a:pt x="13" y="92"/>
                    </a:cubicBezTo>
                    <a:cubicBezTo>
                      <a:pt x="13" y="93"/>
                      <a:pt x="13" y="123"/>
                      <a:pt x="13" y="131"/>
                    </a:cubicBezTo>
                    <a:cubicBezTo>
                      <a:pt x="26" y="131"/>
                      <a:pt x="81" y="130"/>
                      <a:pt x="97" y="128"/>
                    </a:cubicBezTo>
                    <a:cubicBezTo>
                      <a:pt x="97" y="127"/>
                      <a:pt x="97" y="125"/>
                      <a:pt x="97" y="124"/>
                    </a:cubicBezTo>
                    <a:cubicBezTo>
                      <a:pt x="97" y="123"/>
                      <a:pt x="96" y="120"/>
                      <a:pt x="94" y="119"/>
                    </a:cubicBezTo>
                    <a:cubicBezTo>
                      <a:pt x="93" y="117"/>
                      <a:pt x="93" y="117"/>
                      <a:pt x="91" y="117"/>
                    </a:cubicBezTo>
                    <a:cubicBezTo>
                      <a:pt x="89" y="116"/>
                      <a:pt x="86" y="113"/>
                      <a:pt x="84" y="111"/>
                    </a:cubicBezTo>
                    <a:cubicBezTo>
                      <a:pt x="83" y="109"/>
                      <a:pt x="82" y="109"/>
                      <a:pt x="81" y="109"/>
                    </a:cubicBezTo>
                    <a:cubicBezTo>
                      <a:pt x="79" y="108"/>
                      <a:pt x="79" y="107"/>
                      <a:pt x="78" y="106"/>
                    </a:cubicBezTo>
                    <a:cubicBezTo>
                      <a:pt x="77" y="105"/>
                      <a:pt x="75" y="106"/>
                      <a:pt x="75" y="105"/>
                    </a:cubicBezTo>
                    <a:cubicBezTo>
                      <a:pt x="74" y="104"/>
                      <a:pt x="72" y="103"/>
                      <a:pt x="71" y="102"/>
                    </a:cubicBezTo>
                    <a:cubicBezTo>
                      <a:pt x="70" y="101"/>
                      <a:pt x="70" y="100"/>
                      <a:pt x="71" y="98"/>
                    </a:cubicBezTo>
                    <a:cubicBezTo>
                      <a:pt x="72" y="96"/>
                      <a:pt x="71" y="96"/>
                      <a:pt x="71" y="95"/>
                    </a:cubicBezTo>
                    <a:cubicBezTo>
                      <a:pt x="70" y="94"/>
                      <a:pt x="71" y="93"/>
                      <a:pt x="71" y="91"/>
                    </a:cubicBezTo>
                    <a:cubicBezTo>
                      <a:pt x="71" y="89"/>
                      <a:pt x="71" y="89"/>
                      <a:pt x="72" y="87"/>
                    </a:cubicBezTo>
                    <a:cubicBezTo>
                      <a:pt x="72" y="86"/>
                      <a:pt x="71" y="85"/>
                      <a:pt x="71" y="84"/>
                    </a:cubicBezTo>
                    <a:cubicBezTo>
                      <a:pt x="70" y="83"/>
                      <a:pt x="69" y="84"/>
                      <a:pt x="68" y="83"/>
                    </a:cubicBezTo>
                    <a:cubicBezTo>
                      <a:pt x="67" y="82"/>
                      <a:pt x="68" y="81"/>
                      <a:pt x="69" y="79"/>
                    </a:cubicBezTo>
                    <a:cubicBezTo>
                      <a:pt x="70" y="78"/>
                      <a:pt x="70" y="78"/>
                      <a:pt x="70" y="76"/>
                    </a:cubicBezTo>
                    <a:cubicBezTo>
                      <a:pt x="71" y="75"/>
                      <a:pt x="73" y="74"/>
                      <a:pt x="75" y="73"/>
                    </a:cubicBezTo>
                    <a:cubicBezTo>
                      <a:pt x="77" y="72"/>
                      <a:pt x="77" y="68"/>
                      <a:pt x="77" y="67"/>
                    </a:cubicBezTo>
                    <a:cubicBezTo>
                      <a:pt x="77" y="65"/>
                      <a:pt x="76" y="62"/>
                      <a:pt x="76" y="61"/>
                    </a:cubicBezTo>
                    <a:cubicBezTo>
                      <a:pt x="76" y="60"/>
                      <a:pt x="78" y="58"/>
                      <a:pt x="78" y="58"/>
                    </a:cubicBezTo>
                    <a:cubicBezTo>
                      <a:pt x="78" y="57"/>
                      <a:pt x="79" y="57"/>
                      <a:pt x="80" y="57"/>
                    </a:cubicBezTo>
                    <a:cubicBezTo>
                      <a:pt x="80" y="57"/>
                      <a:pt x="80" y="57"/>
                      <a:pt x="80" y="57"/>
                    </a:cubicBezTo>
                    <a:cubicBezTo>
                      <a:pt x="80" y="55"/>
                      <a:pt x="80" y="55"/>
                      <a:pt x="82" y="54"/>
                    </a:cubicBezTo>
                    <a:cubicBezTo>
                      <a:pt x="84" y="53"/>
                      <a:pt x="89" y="48"/>
                      <a:pt x="90" y="46"/>
                    </a:cubicBezTo>
                    <a:cubicBezTo>
                      <a:pt x="91" y="43"/>
                      <a:pt x="92" y="42"/>
                      <a:pt x="94" y="40"/>
                    </a:cubicBezTo>
                    <a:cubicBezTo>
                      <a:pt x="96" y="38"/>
                      <a:pt x="97" y="37"/>
                      <a:pt x="99" y="36"/>
                    </a:cubicBezTo>
                    <a:cubicBezTo>
                      <a:pt x="100" y="36"/>
                      <a:pt x="102" y="34"/>
                      <a:pt x="104" y="33"/>
                    </a:cubicBezTo>
                    <a:cubicBezTo>
                      <a:pt x="106" y="32"/>
                      <a:pt x="108" y="32"/>
                      <a:pt x="110" y="31"/>
                    </a:cubicBezTo>
                    <a:cubicBezTo>
                      <a:pt x="112" y="29"/>
                      <a:pt x="114" y="29"/>
                      <a:pt x="115" y="28"/>
                    </a:cubicBezTo>
                    <a:cubicBezTo>
                      <a:pt x="116" y="27"/>
                      <a:pt x="115" y="26"/>
                      <a:pt x="115" y="26"/>
                    </a:cubicBezTo>
                    <a:cubicBezTo>
                      <a:pt x="115" y="26"/>
                      <a:pt x="113" y="27"/>
                      <a:pt x="112" y="27"/>
                    </a:cubicBezTo>
                    <a:cubicBezTo>
                      <a:pt x="111" y="27"/>
                      <a:pt x="111" y="27"/>
                      <a:pt x="110" y="26"/>
                    </a:cubicBezTo>
                    <a:cubicBezTo>
                      <a:pt x="109" y="25"/>
                      <a:pt x="108" y="24"/>
                      <a:pt x="106" y="24"/>
                    </a:cubicBezTo>
                    <a:cubicBezTo>
                      <a:pt x="104" y="25"/>
                      <a:pt x="102" y="25"/>
                      <a:pt x="101" y="25"/>
                    </a:cubicBezTo>
                    <a:cubicBezTo>
                      <a:pt x="99" y="25"/>
                      <a:pt x="99" y="26"/>
                      <a:pt x="98" y="25"/>
                    </a:cubicBezTo>
                    <a:cubicBezTo>
                      <a:pt x="98" y="24"/>
                      <a:pt x="97" y="23"/>
                      <a:pt x="96" y="23"/>
                    </a:cubicBezTo>
                    <a:cubicBezTo>
                      <a:pt x="95" y="23"/>
                      <a:pt x="90" y="28"/>
                      <a:pt x="88" y="27"/>
                    </a:cubicBezTo>
                    <a:cubicBezTo>
                      <a:pt x="86" y="27"/>
                      <a:pt x="84" y="26"/>
                      <a:pt x="83" y="25"/>
                    </a:cubicBezTo>
                    <a:cubicBezTo>
                      <a:pt x="83" y="24"/>
                      <a:pt x="83" y="25"/>
                      <a:pt x="82" y="24"/>
                    </a:cubicBezTo>
                    <a:cubicBezTo>
                      <a:pt x="81" y="24"/>
                      <a:pt x="80" y="23"/>
                      <a:pt x="79" y="22"/>
                    </a:cubicBezTo>
                    <a:cubicBezTo>
                      <a:pt x="78" y="21"/>
                      <a:pt x="78" y="21"/>
                      <a:pt x="76" y="21"/>
                    </a:cubicBezTo>
                    <a:cubicBezTo>
                      <a:pt x="75" y="22"/>
                      <a:pt x="76" y="23"/>
                      <a:pt x="75" y="23"/>
                    </a:cubicBezTo>
                    <a:cubicBezTo>
                      <a:pt x="74" y="23"/>
                      <a:pt x="73" y="22"/>
                      <a:pt x="72" y="21"/>
                    </a:cubicBezTo>
                    <a:cubicBezTo>
                      <a:pt x="71" y="20"/>
                      <a:pt x="71" y="20"/>
                      <a:pt x="70" y="19"/>
                    </a:cubicBezTo>
                    <a:cubicBezTo>
                      <a:pt x="69" y="19"/>
                      <a:pt x="69" y="17"/>
                      <a:pt x="67" y="16"/>
                    </a:cubicBezTo>
                    <a:cubicBezTo>
                      <a:pt x="65" y="16"/>
                      <a:pt x="64" y="15"/>
                      <a:pt x="62" y="15"/>
                    </a:cubicBezTo>
                    <a:cubicBezTo>
                      <a:pt x="60" y="16"/>
                      <a:pt x="58" y="16"/>
                      <a:pt x="57" y="17"/>
                    </a:cubicBezTo>
                    <a:cubicBezTo>
                      <a:pt x="57" y="17"/>
                      <a:pt x="56" y="19"/>
                      <a:pt x="54" y="18"/>
                    </a:cubicBezTo>
                    <a:cubicBezTo>
                      <a:pt x="53" y="18"/>
                      <a:pt x="53" y="19"/>
                      <a:pt x="52" y="18"/>
                    </a:cubicBezTo>
                    <a:cubicBezTo>
                      <a:pt x="50" y="17"/>
                      <a:pt x="51" y="17"/>
                      <a:pt x="48" y="16"/>
                    </a:cubicBezTo>
                    <a:cubicBezTo>
                      <a:pt x="45" y="16"/>
                      <a:pt x="44" y="15"/>
                      <a:pt x="42" y="15"/>
                    </a:cubicBezTo>
                    <a:cubicBezTo>
                      <a:pt x="40" y="15"/>
                      <a:pt x="40" y="15"/>
                      <a:pt x="39" y="14"/>
                    </a:cubicBezTo>
                    <a:cubicBezTo>
                      <a:pt x="38" y="12"/>
                      <a:pt x="39" y="11"/>
                      <a:pt x="38" y="9"/>
                    </a:cubicBezTo>
                    <a:cubicBezTo>
                      <a:pt x="37" y="8"/>
                      <a:pt x="38" y="7"/>
                      <a:pt x="37" y="6"/>
                    </a:cubicBezTo>
                    <a:cubicBezTo>
                      <a:pt x="37" y="4"/>
                      <a:pt x="37" y="1"/>
                      <a:pt x="36" y="1"/>
                    </a:cubicBezTo>
                    <a:cubicBezTo>
                      <a:pt x="34" y="0"/>
                      <a:pt x="31" y="0"/>
                      <a:pt x="31" y="0"/>
                    </a:cubicBezTo>
                    <a:cubicBezTo>
                      <a:pt x="31" y="0"/>
                      <a:pt x="31" y="8"/>
                      <a:pt x="31" y="9"/>
                    </a:cubicBezTo>
                    <a:cubicBezTo>
                      <a:pt x="31" y="9"/>
                      <a:pt x="19" y="9"/>
                      <a:pt x="0" y="9"/>
                    </a:cubicBezTo>
                    <a:cubicBezTo>
                      <a:pt x="0" y="10"/>
                      <a:pt x="1" y="11"/>
                      <a:pt x="1" y="11"/>
                    </a:cubicBezTo>
                    <a:cubicBezTo>
                      <a:pt x="1" y="13"/>
                      <a:pt x="3" y="13"/>
                      <a:pt x="2" y="15"/>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4"/>
              <p:cNvSpPr>
                <a:spLocks/>
              </p:cNvSpPr>
              <p:nvPr/>
            </p:nvSpPr>
            <p:spPr bwMode="auto">
              <a:xfrm>
                <a:off x="6658096" y="1057145"/>
                <a:ext cx="945345" cy="994316"/>
              </a:xfrm>
              <a:custGeom>
                <a:avLst/>
                <a:gdLst>
                  <a:gd name="T0" fmla="*/ 30 w 95"/>
                  <a:gd name="T1" fmla="*/ 80 h 100"/>
                  <a:gd name="T2" fmla="*/ 33 w 95"/>
                  <a:gd name="T3" fmla="*/ 85 h 100"/>
                  <a:gd name="T4" fmla="*/ 34 w 95"/>
                  <a:gd name="T5" fmla="*/ 93 h 100"/>
                  <a:gd name="T6" fmla="*/ 40 w 95"/>
                  <a:gd name="T7" fmla="*/ 97 h 100"/>
                  <a:gd name="T8" fmla="*/ 88 w 95"/>
                  <a:gd name="T9" fmla="*/ 97 h 100"/>
                  <a:gd name="T10" fmla="*/ 87 w 95"/>
                  <a:gd name="T11" fmla="*/ 90 h 100"/>
                  <a:gd name="T12" fmla="*/ 85 w 95"/>
                  <a:gd name="T13" fmla="*/ 83 h 100"/>
                  <a:gd name="T14" fmla="*/ 85 w 95"/>
                  <a:gd name="T15" fmla="*/ 76 h 100"/>
                  <a:gd name="T16" fmla="*/ 86 w 95"/>
                  <a:gd name="T17" fmla="*/ 70 h 100"/>
                  <a:gd name="T18" fmla="*/ 87 w 95"/>
                  <a:gd name="T19" fmla="*/ 61 h 100"/>
                  <a:gd name="T20" fmla="*/ 88 w 95"/>
                  <a:gd name="T21" fmla="*/ 53 h 100"/>
                  <a:gd name="T22" fmla="*/ 90 w 95"/>
                  <a:gd name="T23" fmla="*/ 45 h 100"/>
                  <a:gd name="T24" fmla="*/ 92 w 95"/>
                  <a:gd name="T25" fmla="*/ 43 h 100"/>
                  <a:gd name="T26" fmla="*/ 93 w 95"/>
                  <a:gd name="T27" fmla="*/ 37 h 100"/>
                  <a:gd name="T28" fmla="*/ 94 w 95"/>
                  <a:gd name="T29" fmla="*/ 33 h 100"/>
                  <a:gd name="T30" fmla="*/ 90 w 95"/>
                  <a:gd name="T31" fmla="*/ 38 h 100"/>
                  <a:gd name="T32" fmla="*/ 89 w 95"/>
                  <a:gd name="T33" fmla="*/ 43 h 100"/>
                  <a:gd name="T34" fmla="*/ 85 w 95"/>
                  <a:gd name="T35" fmla="*/ 44 h 100"/>
                  <a:gd name="T36" fmla="*/ 82 w 95"/>
                  <a:gd name="T37" fmla="*/ 49 h 100"/>
                  <a:gd name="T38" fmla="*/ 80 w 95"/>
                  <a:gd name="T39" fmla="*/ 49 h 100"/>
                  <a:gd name="T40" fmla="*/ 83 w 95"/>
                  <a:gd name="T41" fmla="*/ 41 h 100"/>
                  <a:gd name="T42" fmla="*/ 85 w 95"/>
                  <a:gd name="T43" fmla="*/ 38 h 100"/>
                  <a:gd name="T44" fmla="*/ 83 w 95"/>
                  <a:gd name="T45" fmla="*/ 33 h 100"/>
                  <a:gd name="T46" fmla="*/ 81 w 95"/>
                  <a:gd name="T47" fmla="*/ 30 h 100"/>
                  <a:gd name="T48" fmla="*/ 76 w 95"/>
                  <a:gd name="T49" fmla="*/ 23 h 100"/>
                  <a:gd name="T50" fmla="*/ 70 w 95"/>
                  <a:gd name="T51" fmla="*/ 20 h 100"/>
                  <a:gd name="T52" fmla="*/ 63 w 95"/>
                  <a:gd name="T53" fmla="*/ 19 h 100"/>
                  <a:gd name="T54" fmla="*/ 52 w 95"/>
                  <a:gd name="T55" fmla="*/ 15 h 100"/>
                  <a:gd name="T56" fmla="*/ 40 w 95"/>
                  <a:gd name="T57" fmla="*/ 10 h 100"/>
                  <a:gd name="T58" fmla="*/ 38 w 95"/>
                  <a:gd name="T59" fmla="*/ 9 h 100"/>
                  <a:gd name="T60" fmla="*/ 33 w 95"/>
                  <a:gd name="T61" fmla="*/ 8 h 100"/>
                  <a:gd name="T62" fmla="*/ 32 w 95"/>
                  <a:gd name="T63" fmla="*/ 5 h 100"/>
                  <a:gd name="T64" fmla="*/ 31 w 95"/>
                  <a:gd name="T65" fmla="*/ 1 h 100"/>
                  <a:gd name="T66" fmla="*/ 24 w 95"/>
                  <a:gd name="T67" fmla="*/ 4 h 100"/>
                  <a:gd name="T68" fmla="*/ 16 w 95"/>
                  <a:gd name="T69" fmla="*/ 7 h 100"/>
                  <a:gd name="T70" fmla="*/ 11 w 95"/>
                  <a:gd name="T71" fmla="*/ 8 h 100"/>
                  <a:gd name="T72" fmla="*/ 10 w 95"/>
                  <a:gd name="T73" fmla="*/ 17 h 100"/>
                  <a:gd name="T74" fmla="*/ 3 w 95"/>
                  <a:gd name="T75" fmla="*/ 26 h 100"/>
                  <a:gd name="T76" fmla="*/ 1 w 95"/>
                  <a:gd name="T77" fmla="*/ 33 h 100"/>
                  <a:gd name="T78" fmla="*/ 5 w 95"/>
                  <a:gd name="T79" fmla="*/ 37 h 100"/>
                  <a:gd name="T80" fmla="*/ 4 w 95"/>
                  <a:gd name="T81" fmla="*/ 45 h 100"/>
                  <a:gd name="T82" fmla="*/ 4 w 95"/>
                  <a:gd name="T83" fmla="*/ 52 h 100"/>
                  <a:gd name="T84" fmla="*/ 11 w 95"/>
                  <a:gd name="T85" fmla="*/ 56 h 100"/>
                  <a:gd name="T86" fmla="*/ 17 w 95"/>
                  <a:gd name="T87" fmla="*/ 61 h 100"/>
                  <a:gd name="T88" fmla="*/ 27 w 95"/>
                  <a:gd name="T89" fmla="*/ 69 h 100"/>
                  <a:gd name="T90" fmla="*/ 30 w 95"/>
                  <a:gd name="T91" fmla="*/ 7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5" h="100">
                    <a:moveTo>
                      <a:pt x="30" y="78"/>
                    </a:moveTo>
                    <a:cubicBezTo>
                      <a:pt x="30" y="79"/>
                      <a:pt x="30" y="79"/>
                      <a:pt x="30" y="80"/>
                    </a:cubicBezTo>
                    <a:cubicBezTo>
                      <a:pt x="31" y="81"/>
                      <a:pt x="31" y="82"/>
                      <a:pt x="32" y="82"/>
                    </a:cubicBezTo>
                    <a:cubicBezTo>
                      <a:pt x="33" y="82"/>
                      <a:pt x="33" y="83"/>
                      <a:pt x="33" y="85"/>
                    </a:cubicBezTo>
                    <a:cubicBezTo>
                      <a:pt x="32" y="86"/>
                      <a:pt x="32" y="86"/>
                      <a:pt x="32" y="89"/>
                    </a:cubicBezTo>
                    <a:cubicBezTo>
                      <a:pt x="32" y="91"/>
                      <a:pt x="34" y="91"/>
                      <a:pt x="34" y="93"/>
                    </a:cubicBezTo>
                    <a:cubicBezTo>
                      <a:pt x="34" y="94"/>
                      <a:pt x="33" y="95"/>
                      <a:pt x="35" y="96"/>
                    </a:cubicBezTo>
                    <a:cubicBezTo>
                      <a:pt x="37" y="97"/>
                      <a:pt x="39" y="96"/>
                      <a:pt x="40" y="97"/>
                    </a:cubicBezTo>
                    <a:cubicBezTo>
                      <a:pt x="40" y="98"/>
                      <a:pt x="41" y="99"/>
                      <a:pt x="41" y="100"/>
                    </a:cubicBezTo>
                    <a:cubicBezTo>
                      <a:pt x="46" y="99"/>
                      <a:pt x="67" y="99"/>
                      <a:pt x="88" y="97"/>
                    </a:cubicBezTo>
                    <a:cubicBezTo>
                      <a:pt x="88" y="96"/>
                      <a:pt x="87" y="95"/>
                      <a:pt x="87" y="94"/>
                    </a:cubicBezTo>
                    <a:cubicBezTo>
                      <a:pt x="87" y="91"/>
                      <a:pt x="88" y="91"/>
                      <a:pt x="87" y="90"/>
                    </a:cubicBezTo>
                    <a:cubicBezTo>
                      <a:pt x="87" y="88"/>
                      <a:pt x="87" y="87"/>
                      <a:pt x="86" y="86"/>
                    </a:cubicBezTo>
                    <a:cubicBezTo>
                      <a:pt x="85" y="85"/>
                      <a:pt x="85" y="84"/>
                      <a:pt x="85" y="83"/>
                    </a:cubicBezTo>
                    <a:cubicBezTo>
                      <a:pt x="85" y="81"/>
                      <a:pt x="84" y="82"/>
                      <a:pt x="84" y="80"/>
                    </a:cubicBezTo>
                    <a:cubicBezTo>
                      <a:pt x="85" y="77"/>
                      <a:pt x="84" y="78"/>
                      <a:pt x="85" y="76"/>
                    </a:cubicBezTo>
                    <a:cubicBezTo>
                      <a:pt x="85" y="74"/>
                      <a:pt x="86" y="75"/>
                      <a:pt x="86" y="73"/>
                    </a:cubicBezTo>
                    <a:cubicBezTo>
                      <a:pt x="86" y="71"/>
                      <a:pt x="86" y="73"/>
                      <a:pt x="86" y="70"/>
                    </a:cubicBezTo>
                    <a:cubicBezTo>
                      <a:pt x="87" y="68"/>
                      <a:pt x="85" y="69"/>
                      <a:pt x="85" y="66"/>
                    </a:cubicBezTo>
                    <a:cubicBezTo>
                      <a:pt x="86" y="63"/>
                      <a:pt x="86" y="62"/>
                      <a:pt x="87" y="61"/>
                    </a:cubicBezTo>
                    <a:cubicBezTo>
                      <a:pt x="88" y="59"/>
                      <a:pt x="89" y="59"/>
                      <a:pt x="89" y="58"/>
                    </a:cubicBezTo>
                    <a:cubicBezTo>
                      <a:pt x="89" y="57"/>
                      <a:pt x="87" y="56"/>
                      <a:pt x="88" y="53"/>
                    </a:cubicBezTo>
                    <a:cubicBezTo>
                      <a:pt x="88" y="50"/>
                      <a:pt x="89" y="50"/>
                      <a:pt x="89" y="48"/>
                    </a:cubicBezTo>
                    <a:cubicBezTo>
                      <a:pt x="90" y="47"/>
                      <a:pt x="90" y="47"/>
                      <a:pt x="90" y="45"/>
                    </a:cubicBezTo>
                    <a:cubicBezTo>
                      <a:pt x="90" y="44"/>
                      <a:pt x="88" y="44"/>
                      <a:pt x="89" y="44"/>
                    </a:cubicBezTo>
                    <a:cubicBezTo>
                      <a:pt x="90" y="43"/>
                      <a:pt x="91" y="43"/>
                      <a:pt x="92" y="43"/>
                    </a:cubicBezTo>
                    <a:cubicBezTo>
                      <a:pt x="92" y="42"/>
                      <a:pt x="91" y="40"/>
                      <a:pt x="92" y="39"/>
                    </a:cubicBezTo>
                    <a:cubicBezTo>
                      <a:pt x="93" y="38"/>
                      <a:pt x="94" y="39"/>
                      <a:pt x="93" y="37"/>
                    </a:cubicBezTo>
                    <a:cubicBezTo>
                      <a:pt x="93" y="36"/>
                      <a:pt x="93" y="36"/>
                      <a:pt x="93" y="35"/>
                    </a:cubicBezTo>
                    <a:cubicBezTo>
                      <a:pt x="94" y="34"/>
                      <a:pt x="95" y="33"/>
                      <a:pt x="94" y="33"/>
                    </a:cubicBezTo>
                    <a:cubicBezTo>
                      <a:pt x="93" y="33"/>
                      <a:pt x="92" y="34"/>
                      <a:pt x="92" y="35"/>
                    </a:cubicBezTo>
                    <a:cubicBezTo>
                      <a:pt x="91" y="37"/>
                      <a:pt x="90" y="37"/>
                      <a:pt x="90" y="38"/>
                    </a:cubicBezTo>
                    <a:cubicBezTo>
                      <a:pt x="89" y="40"/>
                      <a:pt x="88" y="40"/>
                      <a:pt x="88" y="41"/>
                    </a:cubicBezTo>
                    <a:cubicBezTo>
                      <a:pt x="88" y="42"/>
                      <a:pt x="89" y="43"/>
                      <a:pt x="89" y="43"/>
                    </a:cubicBezTo>
                    <a:cubicBezTo>
                      <a:pt x="89" y="43"/>
                      <a:pt x="89" y="43"/>
                      <a:pt x="88" y="43"/>
                    </a:cubicBezTo>
                    <a:cubicBezTo>
                      <a:pt x="86" y="43"/>
                      <a:pt x="86" y="43"/>
                      <a:pt x="85" y="44"/>
                    </a:cubicBezTo>
                    <a:cubicBezTo>
                      <a:pt x="85" y="45"/>
                      <a:pt x="84" y="46"/>
                      <a:pt x="84" y="47"/>
                    </a:cubicBezTo>
                    <a:cubicBezTo>
                      <a:pt x="83" y="48"/>
                      <a:pt x="82" y="48"/>
                      <a:pt x="82" y="49"/>
                    </a:cubicBezTo>
                    <a:cubicBezTo>
                      <a:pt x="82" y="50"/>
                      <a:pt x="82" y="51"/>
                      <a:pt x="81" y="51"/>
                    </a:cubicBezTo>
                    <a:cubicBezTo>
                      <a:pt x="79" y="51"/>
                      <a:pt x="78" y="52"/>
                      <a:pt x="80" y="49"/>
                    </a:cubicBezTo>
                    <a:cubicBezTo>
                      <a:pt x="81" y="45"/>
                      <a:pt x="81" y="46"/>
                      <a:pt x="81" y="44"/>
                    </a:cubicBezTo>
                    <a:cubicBezTo>
                      <a:pt x="82" y="42"/>
                      <a:pt x="81" y="42"/>
                      <a:pt x="83" y="41"/>
                    </a:cubicBezTo>
                    <a:cubicBezTo>
                      <a:pt x="84" y="41"/>
                      <a:pt x="84" y="43"/>
                      <a:pt x="85" y="40"/>
                    </a:cubicBezTo>
                    <a:cubicBezTo>
                      <a:pt x="85" y="39"/>
                      <a:pt x="85" y="39"/>
                      <a:pt x="85" y="38"/>
                    </a:cubicBezTo>
                    <a:cubicBezTo>
                      <a:pt x="84" y="38"/>
                      <a:pt x="84" y="37"/>
                      <a:pt x="83" y="36"/>
                    </a:cubicBezTo>
                    <a:cubicBezTo>
                      <a:pt x="82" y="35"/>
                      <a:pt x="83" y="35"/>
                      <a:pt x="83" y="33"/>
                    </a:cubicBezTo>
                    <a:cubicBezTo>
                      <a:pt x="83" y="32"/>
                      <a:pt x="82" y="33"/>
                      <a:pt x="81" y="33"/>
                    </a:cubicBezTo>
                    <a:cubicBezTo>
                      <a:pt x="80" y="33"/>
                      <a:pt x="81" y="32"/>
                      <a:pt x="81" y="30"/>
                    </a:cubicBezTo>
                    <a:cubicBezTo>
                      <a:pt x="81" y="29"/>
                      <a:pt x="81" y="27"/>
                      <a:pt x="80" y="25"/>
                    </a:cubicBezTo>
                    <a:cubicBezTo>
                      <a:pt x="79" y="23"/>
                      <a:pt x="79" y="24"/>
                      <a:pt x="76" y="23"/>
                    </a:cubicBezTo>
                    <a:cubicBezTo>
                      <a:pt x="74" y="22"/>
                      <a:pt x="76" y="21"/>
                      <a:pt x="75" y="21"/>
                    </a:cubicBezTo>
                    <a:cubicBezTo>
                      <a:pt x="74" y="20"/>
                      <a:pt x="72" y="20"/>
                      <a:pt x="70" y="20"/>
                    </a:cubicBezTo>
                    <a:cubicBezTo>
                      <a:pt x="68" y="19"/>
                      <a:pt x="68" y="19"/>
                      <a:pt x="67" y="19"/>
                    </a:cubicBezTo>
                    <a:cubicBezTo>
                      <a:pt x="66" y="19"/>
                      <a:pt x="65" y="19"/>
                      <a:pt x="63" y="19"/>
                    </a:cubicBezTo>
                    <a:cubicBezTo>
                      <a:pt x="62" y="19"/>
                      <a:pt x="62" y="19"/>
                      <a:pt x="60" y="17"/>
                    </a:cubicBezTo>
                    <a:cubicBezTo>
                      <a:pt x="58" y="16"/>
                      <a:pt x="54" y="16"/>
                      <a:pt x="52" y="15"/>
                    </a:cubicBezTo>
                    <a:cubicBezTo>
                      <a:pt x="50" y="14"/>
                      <a:pt x="46" y="15"/>
                      <a:pt x="44" y="14"/>
                    </a:cubicBezTo>
                    <a:cubicBezTo>
                      <a:pt x="42" y="14"/>
                      <a:pt x="42" y="12"/>
                      <a:pt x="40" y="10"/>
                    </a:cubicBezTo>
                    <a:cubicBezTo>
                      <a:pt x="40" y="9"/>
                      <a:pt x="40" y="9"/>
                      <a:pt x="39" y="9"/>
                    </a:cubicBezTo>
                    <a:cubicBezTo>
                      <a:pt x="39" y="9"/>
                      <a:pt x="39" y="9"/>
                      <a:pt x="38" y="9"/>
                    </a:cubicBezTo>
                    <a:cubicBezTo>
                      <a:pt x="36" y="8"/>
                      <a:pt x="35" y="8"/>
                      <a:pt x="35" y="8"/>
                    </a:cubicBezTo>
                    <a:cubicBezTo>
                      <a:pt x="34" y="8"/>
                      <a:pt x="34" y="7"/>
                      <a:pt x="33" y="8"/>
                    </a:cubicBezTo>
                    <a:cubicBezTo>
                      <a:pt x="32" y="8"/>
                      <a:pt x="30" y="9"/>
                      <a:pt x="30" y="8"/>
                    </a:cubicBezTo>
                    <a:cubicBezTo>
                      <a:pt x="31" y="7"/>
                      <a:pt x="31" y="7"/>
                      <a:pt x="32" y="5"/>
                    </a:cubicBezTo>
                    <a:cubicBezTo>
                      <a:pt x="32" y="4"/>
                      <a:pt x="33" y="4"/>
                      <a:pt x="33" y="2"/>
                    </a:cubicBezTo>
                    <a:cubicBezTo>
                      <a:pt x="32" y="1"/>
                      <a:pt x="32" y="0"/>
                      <a:pt x="31" y="1"/>
                    </a:cubicBezTo>
                    <a:cubicBezTo>
                      <a:pt x="31" y="1"/>
                      <a:pt x="29" y="1"/>
                      <a:pt x="28" y="2"/>
                    </a:cubicBezTo>
                    <a:cubicBezTo>
                      <a:pt x="27" y="3"/>
                      <a:pt x="26" y="2"/>
                      <a:pt x="24" y="4"/>
                    </a:cubicBezTo>
                    <a:cubicBezTo>
                      <a:pt x="23" y="5"/>
                      <a:pt x="22" y="5"/>
                      <a:pt x="20" y="6"/>
                    </a:cubicBezTo>
                    <a:cubicBezTo>
                      <a:pt x="19" y="6"/>
                      <a:pt x="19" y="8"/>
                      <a:pt x="16" y="7"/>
                    </a:cubicBezTo>
                    <a:cubicBezTo>
                      <a:pt x="13" y="7"/>
                      <a:pt x="12" y="8"/>
                      <a:pt x="13" y="7"/>
                    </a:cubicBezTo>
                    <a:cubicBezTo>
                      <a:pt x="12" y="7"/>
                      <a:pt x="11" y="7"/>
                      <a:pt x="11" y="8"/>
                    </a:cubicBezTo>
                    <a:cubicBezTo>
                      <a:pt x="11" y="8"/>
                      <a:pt x="9" y="10"/>
                      <a:pt x="9" y="11"/>
                    </a:cubicBezTo>
                    <a:cubicBezTo>
                      <a:pt x="9" y="12"/>
                      <a:pt x="10" y="15"/>
                      <a:pt x="10" y="17"/>
                    </a:cubicBezTo>
                    <a:cubicBezTo>
                      <a:pt x="10" y="18"/>
                      <a:pt x="10" y="22"/>
                      <a:pt x="8" y="23"/>
                    </a:cubicBezTo>
                    <a:cubicBezTo>
                      <a:pt x="6" y="24"/>
                      <a:pt x="4" y="25"/>
                      <a:pt x="3" y="26"/>
                    </a:cubicBezTo>
                    <a:cubicBezTo>
                      <a:pt x="3" y="28"/>
                      <a:pt x="3" y="28"/>
                      <a:pt x="2" y="29"/>
                    </a:cubicBezTo>
                    <a:cubicBezTo>
                      <a:pt x="1" y="31"/>
                      <a:pt x="0" y="32"/>
                      <a:pt x="1" y="33"/>
                    </a:cubicBezTo>
                    <a:cubicBezTo>
                      <a:pt x="2" y="34"/>
                      <a:pt x="3" y="33"/>
                      <a:pt x="4" y="34"/>
                    </a:cubicBezTo>
                    <a:cubicBezTo>
                      <a:pt x="4" y="35"/>
                      <a:pt x="5" y="36"/>
                      <a:pt x="5" y="37"/>
                    </a:cubicBezTo>
                    <a:cubicBezTo>
                      <a:pt x="4" y="39"/>
                      <a:pt x="4" y="39"/>
                      <a:pt x="4" y="41"/>
                    </a:cubicBezTo>
                    <a:cubicBezTo>
                      <a:pt x="4" y="43"/>
                      <a:pt x="3" y="44"/>
                      <a:pt x="4" y="45"/>
                    </a:cubicBezTo>
                    <a:cubicBezTo>
                      <a:pt x="4" y="46"/>
                      <a:pt x="5" y="46"/>
                      <a:pt x="4" y="48"/>
                    </a:cubicBezTo>
                    <a:cubicBezTo>
                      <a:pt x="3" y="50"/>
                      <a:pt x="3" y="51"/>
                      <a:pt x="4" y="52"/>
                    </a:cubicBezTo>
                    <a:cubicBezTo>
                      <a:pt x="5" y="53"/>
                      <a:pt x="7" y="54"/>
                      <a:pt x="8" y="55"/>
                    </a:cubicBezTo>
                    <a:cubicBezTo>
                      <a:pt x="8" y="56"/>
                      <a:pt x="10" y="55"/>
                      <a:pt x="11" y="56"/>
                    </a:cubicBezTo>
                    <a:cubicBezTo>
                      <a:pt x="12" y="57"/>
                      <a:pt x="12" y="58"/>
                      <a:pt x="14" y="59"/>
                    </a:cubicBezTo>
                    <a:cubicBezTo>
                      <a:pt x="15" y="59"/>
                      <a:pt x="16" y="59"/>
                      <a:pt x="17" y="61"/>
                    </a:cubicBezTo>
                    <a:cubicBezTo>
                      <a:pt x="19" y="63"/>
                      <a:pt x="22" y="66"/>
                      <a:pt x="24" y="67"/>
                    </a:cubicBezTo>
                    <a:cubicBezTo>
                      <a:pt x="26" y="67"/>
                      <a:pt x="26" y="67"/>
                      <a:pt x="27" y="69"/>
                    </a:cubicBezTo>
                    <a:cubicBezTo>
                      <a:pt x="29" y="70"/>
                      <a:pt x="30" y="73"/>
                      <a:pt x="30" y="74"/>
                    </a:cubicBezTo>
                    <a:cubicBezTo>
                      <a:pt x="30" y="75"/>
                      <a:pt x="30" y="77"/>
                      <a:pt x="30" y="78"/>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15"/>
              <p:cNvSpPr>
                <a:spLocks/>
              </p:cNvSpPr>
              <p:nvPr/>
            </p:nvSpPr>
            <p:spPr bwMode="auto">
              <a:xfrm>
                <a:off x="6658096" y="1057145"/>
                <a:ext cx="945345" cy="994316"/>
              </a:xfrm>
              <a:custGeom>
                <a:avLst/>
                <a:gdLst>
                  <a:gd name="T0" fmla="*/ 30 w 95"/>
                  <a:gd name="T1" fmla="*/ 80 h 100"/>
                  <a:gd name="T2" fmla="*/ 33 w 95"/>
                  <a:gd name="T3" fmla="*/ 85 h 100"/>
                  <a:gd name="T4" fmla="*/ 34 w 95"/>
                  <a:gd name="T5" fmla="*/ 93 h 100"/>
                  <a:gd name="T6" fmla="*/ 40 w 95"/>
                  <a:gd name="T7" fmla="*/ 97 h 100"/>
                  <a:gd name="T8" fmla="*/ 88 w 95"/>
                  <a:gd name="T9" fmla="*/ 97 h 100"/>
                  <a:gd name="T10" fmla="*/ 87 w 95"/>
                  <a:gd name="T11" fmla="*/ 90 h 100"/>
                  <a:gd name="T12" fmla="*/ 85 w 95"/>
                  <a:gd name="T13" fmla="*/ 83 h 100"/>
                  <a:gd name="T14" fmla="*/ 85 w 95"/>
                  <a:gd name="T15" fmla="*/ 76 h 100"/>
                  <a:gd name="T16" fmla="*/ 86 w 95"/>
                  <a:gd name="T17" fmla="*/ 70 h 100"/>
                  <a:gd name="T18" fmla="*/ 87 w 95"/>
                  <a:gd name="T19" fmla="*/ 61 h 100"/>
                  <a:gd name="T20" fmla="*/ 88 w 95"/>
                  <a:gd name="T21" fmla="*/ 53 h 100"/>
                  <a:gd name="T22" fmla="*/ 90 w 95"/>
                  <a:gd name="T23" fmla="*/ 45 h 100"/>
                  <a:gd name="T24" fmla="*/ 92 w 95"/>
                  <a:gd name="T25" fmla="*/ 43 h 100"/>
                  <a:gd name="T26" fmla="*/ 93 w 95"/>
                  <a:gd name="T27" fmla="*/ 37 h 100"/>
                  <a:gd name="T28" fmla="*/ 94 w 95"/>
                  <a:gd name="T29" fmla="*/ 33 h 100"/>
                  <a:gd name="T30" fmla="*/ 90 w 95"/>
                  <a:gd name="T31" fmla="*/ 38 h 100"/>
                  <a:gd name="T32" fmla="*/ 89 w 95"/>
                  <a:gd name="T33" fmla="*/ 43 h 100"/>
                  <a:gd name="T34" fmla="*/ 85 w 95"/>
                  <a:gd name="T35" fmla="*/ 44 h 100"/>
                  <a:gd name="T36" fmla="*/ 82 w 95"/>
                  <a:gd name="T37" fmla="*/ 49 h 100"/>
                  <a:gd name="T38" fmla="*/ 80 w 95"/>
                  <a:gd name="T39" fmla="*/ 49 h 100"/>
                  <a:gd name="T40" fmla="*/ 83 w 95"/>
                  <a:gd name="T41" fmla="*/ 41 h 100"/>
                  <a:gd name="T42" fmla="*/ 85 w 95"/>
                  <a:gd name="T43" fmla="*/ 38 h 100"/>
                  <a:gd name="T44" fmla="*/ 83 w 95"/>
                  <a:gd name="T45" fmla="*/ 33 h 100"/>
                  <a:gd name="T46" fmla="*/ 81 w 95"/>
                  <a:gd name="T47" fmla="*/ 30 h 100"/>
                  <a:gd name="T48" fmla="*/ 76 w 95"/>
                  <a:gd name="T49" fmla="*/ 23 h 100"/>
                  <a:gd name="T50" fmla="*/ 70 w 95"/>
                  <a:gd name="T51" fmla="*/ 20 h 100"/>
                  <a:gd name="T52" fmla="*/ 63 w 95"/>
                  <a:gd name="T53" fmla="*/ 19 h 100"/>
                  <a:gd name="T54" fmla="*/ 52 w 95"/>
                  <a:gd name="T55" fmla="*/ 15 h 100"/>
                  <a:gd name="T56" fmla="*/ 40 w 95"/>
                  <a:gd name="T57" fmla="*/ 10 h 100"/>
                  <a:gd name="T58" fmla="*/ 38 w 95"/>
                  <a:gd name="T59" fmla="*/ 9 h 100"/>
                  <a:gd name="T60" fmla="*/ 33 w 95"/>
                  <a:gd name="T61" fmla="*/ 8 h 100"/>
                  <a:gd name="T62" fmla="*/ 32 w 95"/>
                  <a:gd name="T63" fmla="*/ 5 h 100"/>
                  <a:gd name="T64" fmla="*/ 31 w 95"/>
                  <a:gd name="T65" fmla="*/ 1 h 100"/>
                  <a:gd name="T66" fmla="*/ 24 w 95"/>
                  <a:gd name="T67" fmla="*/ 4 h 100"/>
                  <a:gd name="T68" fmla="*/ 16 w 95"/>
                  <a:gd name="T69" fmla="*/ 7 h 100"/>
                  <a:gd name="T70" fmla="*/ 11 w 95"/>
                  <a:gd name="T71" fmla="*/ 8 h 100"/>
                  <a:gd name="T72" fmla="*/ 10 w 95"/>
                  <a:gd name="T73" fmla="*/ 17 h 100"/>
                  <a:gd name="T74" fmla="*/ 3 w 95"/>
                  <a:gd name="T75" fmla="*/ 26 h 100"/>
                  <a:gd name="T76" fmla="*/ 1 w 95"/>
                  <a:gd name="T77" fmla="*/ 33 h 100"/>
                  <a:gd name="T78" fmla="*/ 5 w 95"/>
                  <a:gd name="T79" fmla="*/ 37 h 100"/>
                  <a:gd name="T80" fmla="*/ 4 w 95"/>
                  <a:gd name="T81" fmla="*/ 45 h 100"/>
                  <a:gd name="T82" fmla="*/ 4 w 95"/>
                  <a:gd name="T83" fmla="*/ 52 h 100"/>
                  <a:gd name="T84" fmla="*/ 11 w 95"/>
                  <a:gd name="T85" fmla="*/ 56 h 100"/>
                  <a:gd name="T86" fmla="*/ 17 w 95"/>
                  <a:gd name="T87" fmla="*/ 61 h 100"/>
                  <a:gd name="T88" fmla="*/ 27 w 95"/>
                  <a:gd name="T89" fmla="*/ 69 h 100"/>
                  <a:gd name="T90" fmla="*/ 30 w 95"/>
                  <a:gd name="T91" fmla="*/ 7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5" h="100">
                    <a:moveTo>
                      <a:pt x="30" y="78"/>
                    </a:moveTo>
                    <a:cubicBezTo>
                      <a:pt x="30" y="79"/>
                      <a:pt x="30" y="79"/>
                      <a:pt x="30" y="80"/>
                    </a:cubicBezTo>
                    <a:cubicBezTo>
                      <a:pt x="31" y="81"/>
                      <a:pt x="31" y="82"/>
                      <a:pt x="32" y="82"/>
                    </a:cubicBezTo>
                    <a:cubicBezTo>
                      <a:pt x="33" y="82"/>
                      <a:pt x="33" y="83"/>
                      <a:pt x="33" y="85"/>
                    </a:cubicBezTo>
                    <a:cubicBezTo>
                      <a:pt x="32" y="86"/>
                      <a:pt x="32" y="86"/>
                      <a:pt x="32" y="89"/>
                    </a:cubicBezTo>
                    <a:cubicBezTo>
                      <a:pt x="32" y="91"/>
                      <a:pt x="34" y="91"/>
                      <a:pt x="34" y="93"/>
                    </a:cubicBezTo>
                    <a:cubicBezTo>
                      <a:pt x="34" y="94"/>
                      <a:pt x="33" y="95"/>
                      <a:pt x="35" y="96"/>
                    </a:cubicBezTo>
                    <a:cubicBezTo>
                      <a:pt x="37" y="97"/>
                      <a:pt x="39" y="96"/>
                      <a:pt x="40" y="97"/>
                    </a:cubicBezTo>
                    <a:cubicBezTo>
                      <a:pt x="40" y="98"/>
                      <a:pt x="41" y="99"/>
                      <a:pt x="41" y="100"/>
                    </a:cubicBezTo>
                    <a:cubicBezTo>
                      <a:pt x="46" y="99"/>
                      <a:pt x="67" y="99"/>
                      <a:pt x="88" y="97"/>
                    </a:cubicBezTo>
                    <a:cubicBezTo>
                      <a:pt x="88" y="96"/>
                      <a:pt x="87" y="95"/>
                      <a:pt x="87" y="94"/>
                    </a:cubicBezTo>
                    <a:cubicBezTo>
                      <a:pt x="87" y="91"/>
                      <a:pt x="88" y="91"/>
                      <a:pt x="87" y="90"/>
                    </a:cubicBezTo>
                    <a:cubicBezTo>
                      <a:pt x="87" y="88"/>
                      <a:pt x="87" y="87"/>
                      <a:pt x="86" y="86"/>
                    </a:cubicBezTo>
                    <a:cubicBezTo>
                      <a:pt x="85" y="85"/>
                      <a:pt x="85" y="84"/>
                      <a:pt x="85" y="83"/>
                    </a:cubicBezTo>
                    <a:cubicBezTo>
                      <a:pt x="85" y="81"/>
                      <a:pt x="84" y="82"/>
                      <a:pt x="84" y="80"/>
                    </a:cubicBezTo>
                    <a:cubicBezTo>
                      <a:pt x="85" y="77"/>
                      <a:pt x="84" y="78"/>
                      <a:pt x="85" y="76"/>
                    </a:cubicBezTo>
                    <a:cubicBezTo>
                      <a:pt x="85" y="74"/>
                      <a:pt x="86" y="75"/>
                      <a:pt x="86" y="73"/>
                    </a:cubicBezTo>
                    <a:cubicBezTo>
                      <a:pt x="86" y="71"/>
                      <a:pt x="86" y="73"/>
                      <a:pt x="86" y="70"/>
                    </a:cubicBezTo>
                    <a:cubicBezTo>
                      <a:pt x="87" y="68"/>
                      <a:pt x="85" y="69"/>
                      <a:pt x="85" y="66"/>
                    </a:cubicBezTo>
                    <a:cubicBezTo>
                      <a:pt x="86" y="63"/>
                      <a:pt x="86" y="62"/>
                      <a:pt x="87" y="61"/>
                    </a:cubicBezTo>
                    <a:cubicBezTo>
                      <a:pt x="88" y="59"/>
                      <a:pt x="89" y="59"/>
                      <a:pt x="89" y="58"/>
                    </a:cubicBezTo>
                    <a:cubicBezTo>
                      <a:pt x="89" y="57"/>
                      <a:pt x="87" y="56"/>
                      <a:pt x="88" y="53"/>
                    </a:cubicBezTo>
                    <a:cubicBezTo>
                      <a:pt x="88" y="50"/>
                      <a:pt x="89" y="50"/>
                      <a:pt x="89" y="48"/>
                    </a:cubicBezTo>
                    <a:cubicBezTo>
                      <a:pt x="90" y="47"/>
                      <a:pt x="90" y="47"/>
                      <a:pt x="90" y="45"/>
                    </a:cubicBezTo>
                    <a:cubicBezTo>
                      <a:pt x="90" y="44"/>
                      <a:pt x="88" y="44"/>
                      <a:pt x="89" y="44"/>
                    </a:cubicBezTo>
                    <a:cubicBezTo>
                      <a:pt x="90" y="43"/>
                      <a:pt x="91" y="43"/>
                      <a:pt x="92" y="43"/>
                    </a:cubicBezTo>
                    <a:cubicBezTo>
                      <a:pt x="92" y="42"/>
                      <a:pt x="91" y="40"/>
                      <a:pt x="92" y="39"/>
                    </a:cubicBezTo>
                    <a:cubicBezTo>
                      <a:pt x="93" y="38"/>
                      <a:pt x="94" y="39"/>
                      <a:pt x="93" y="37"/>
                    </a:cubicBezTo>
                    <a:cubicBezTo>
                      <a:pt x="93" y="36"/>
                      <a:pt x="93" y="36"/>
                      <a:pt x="93" y="35"/>
                    </a:cubicBezTo>
                    <a:cubicBezTo>
                      <a:pt x="94" y="34"/>
                      <a:pt x="95" y="33"/>
                      <a:pt x="94" y="33"/>
                    </a:cubicBezTo>
                    <a:cubicBezTo>
                      <a:pt x="93" y="33"/>
                      <a:pt x="92" y="34"/>
                      <a:pt x="92" y="35"/>
                    </a:cubicBezTo>
                    <a:cubicBezTo>
                      <a:pt x="91" y="37"/>
                      <a:pt x="90" y="37"/>
                      <a:pt x="90" y="38"/>
                    </a:cubicBezTo>
                    <a:cubicBezTo>
                      <a:pt x="89" y="40"/>
                      <a:pt x="88" y="40"/>
                      <a:pt x="88" y="41"/>
                    </a:cubicBezTo>
                    <a:cubicBezTo>
                      <a:pt x="88" y="42"/>
                      <a:pt x="89" y="43"/>
                      <a:pt x="89" y="43"/>
                    </a:cubicBezTo>
                    <a:cubicBezTo>
                      <a:pt x="89" y="43"/>
                      <a:pt x="89" y="43"/>
                      <a:pt x="88" y="43"/>
                    </a:cubicBezTo>
                    <a:cubicBezTo>
                      <a:pt x="86" y="43"/>
                      <a:pt x="86" y="43"/>
                      <a:pt x="85" y="44"/>
                    </a:cubicBezTo>
                    <a:cubicBezTo>
                      <a:pt x="85" y="45"/>
                      <a:pt x="84" y="46"/>
                      <a:pt x="84" y="47"/>
                    </a:cubicBezTo>
                    <a:cubicBezTo>
                      <a:pt x="83" y="48"/>
                      <a:pt x="82" y="48"/>
                      <a:pt x="82" y="49"/>
                    </a:cubicBezTo>
                    <a:cubicBezTo>
                      <a:pt x="82" y="50"/>
                      <a:pt x="82" y="51"/>
                      <a:pt x="81" y="51"/>
                    </a:cubicBezTo>
                    <a:cubicBezTo>
                      <a:pt x="79" y="51"/>
                      <a:pt x="78" y="52"/>
                      <a:pt x="80" y="49"/>
                    </a:cubicBezTo>
                    <a:cubicBezTo>
                      <a:pt x="81" y="45"/>
                      <a:pt x="81" y="46"/>
                      <a:pt x="81" y="44"/>
                    </a:cubicBezTo>
                    <a:cubicBezTo>
                      <a:pt x="82" y="42"/>
                      <a:pt x="81" y="42"/>
                      <a:pt x="83" y="41"/>
                    </a:cubicBezTo>
                    <a:cubicBezTo>
                      <a:pt x="84" y="41"/>
                      <a:pt x="84" y="43"/>
                      <a:pt x="85" y="40"/>
                    </a:cubicBezTo>
                    <a:cubicBezTo>
                      <a:pt x="85" y="39"/>
                      <a:pt x="85" y="39"/>
                      <a:pt x="85" y="38"/>
                    </a:cubicBezTo>
                    <a:cubicBezTo>
                      <a:pt x="84" y="38"/>
                      <a:pt x="84" y="37"/>
                      <a:pt x="83" y="36"/>
                    </a:cubicBezTo>
                    <a:cubicBezTo>
                      <a:pt x="82" y="35"/>
                      <a:pt x="83" y="35"/>
                      <a:pt x="83" y="33"/>
                    </a:cubicBezTo>
                    <a:cubicBezTo>
                      <a:pt x="83" y="32"/>
                      <a:pt x="82" y="33"/>
                      <a:pt x="81" y="33"/>
                    </a:cubicBezTo>
                    <a:cubicBezTo>
                      <a:pt x="80" y="33"/>
                      <a:pt x="81" y="32"/>
                      <a:pt x="81" y="30"/>
                    </a:cubicBezTo>
                    <a:cubicBezTo>
                      <a:pt x="81" y="29"/>
                      <a:pt x="81" y="27"/>
                      <a:pt x="80" y="25"/>
                    </a:cubicBezTo>
                    <a:cubicBezTo>
                      <a:pt x="79" y="23"/>
                      <a:pt x="79" y="24"/>
                      <a:pt x="76" y="23"/>
                    </a:cubicBezTo>
                    <a:cubicBezTo>
                      <a:pt x="74" y="22"/>
                      <a:pt x="76" y="21"/>
                      <a:pt x="75" y="21"/>
                    </a:cubicBezTo>
                    <a:cubicBezTo>
                      <a:pt x="74" y="20"/>
                      <a:pt x="72" y="20"/>
                      <a:pt x="70" y="20"/>
                    </a:cubicBezTo>
                    <a:cubicBezTo>
                      <a:pt x="68" y="19"/>
                      <a:pt x="68" y="19"/>
                      <a:pt x="67" y="19"/>
                    </a:cubicBezTo>
                    <a:cubicBezTo>
                      <a:pt x="66" y="19"/>
                      <a:pt x="65" y="19"/>
                      <a:pt x="63" y="19"/>
                    </a:cubicBezTo>
                    <a:cubicBezTo>
                      <a:pt x="62" y="19"/>
                      <a:pt x="62" y="19"/>
                      <a:pt x="60" y="17"/>
                    </a:cubicBezTo>
                    <a:cubicBezTo>
                      <a:pt x="58" y="16"/>
                      <a:pt x="54" y="16"/>
                      <a:pt x="52" y="15"/>
                    </a:cubicBezTo>
                    <a:cubicBezTo>
                      <a:pt x="50" y="14"/>
                      <a:pt x="46" y="15"/>
                      <a:pt x="44" y="14"/>
                    </a:cubicBezTo>
                    <a:cubicBezTo>
                      <a:pt x="42" y="14"/>
                      <a:pt x="42" y="12"/>
                      <a:pt x="40" y="10"/>
                    </a:cubicBezTo>
                    <a:cubicBezTo>
                      <a:pt x="40" y="9"/>
                      <a:pt x="40" y="9"/>
                      <a:pt x="39" y="9"/>
                    </a:cubicBezTo>
                    <a:cubicBezTo>
                      <a:pt x="39" y="9"/>
                      <a:pt x="39" y="9"/>
                      <a:pt x="38" y="9"/>
                    </a:cubicBezTo>
                    <a:cubicBezTo>
                      <a:pt x="36" y="8"/>
                      <a:pt x="35" y="8"/>
                      <a:pt x="35" y="8"/>
                    </a:cubicBezTo>
                    <a:cubicBezTo>
                      <a:pt x="34" y="8"/>
                      <a:pt x="34" y="7"/>
                      <a:pt x="33" y="8"/>
                    </a:cubicBezTo>
                    <a:cubicBezTo>
                      <a:pt x="32" y="8"/>
                      <a:pt x="30" y="9"/>
                      <a:pt x="30" y="8"/>
                    </a:cubicBezTo>
                    <a:cubicBezTo>
                      <a:pt x="31" y="7"/>
                      <a:pt x="31" y="7"/>
                      <a:pt x="32" y="5"/>
                    </a:cubicBezTo>
                    <a:cubicBezTo>
                      <a:pt x="32" y="4"/>
                      <a:pt x="33" y="4"/>
                      <a:pt x="33" y="2"/>
                    </a:cubicBezTo>
                    <a:cubicBezTo>
                      <a:pt x="32" y="1"/>
                      <a:pt x="32" y="0"/>
                      <a:pt x="31" y="1"/>
                    </a:cubicBezTo>
                    <a:cubicBezTo>
                      <a:pt x="31" y="1"/>
                      <a:pt x="29" y="1"/>
                      <a:pt x="28" y="2"/>
                    </a:cubicBezTo>
                    <a:cubicBezTo>
                      <a:pt x="27" y="3"/>
                      <a:pt x="26" y="2"/>
                      <a:pt x="24" y="4"/>
                    </a:cubicBezTo>
                    <a:cubicBezTo>
                      <a:pt x="23" y="5"/>
                      <a:pt x="22" y="5"/>
                      <a:pt x="20" y="6"/>
                    </a:cubicBezTo>
                    <a:cubicBezTo>
                      <a:pt x="19" y="6"/>
                      <a:pt x="19" y="8"/>
                      <a:pt x="16" y="7"/>
                    </a:cubicBezTo>
                    <a:cubicBezTo>
                      <a:pt x="13" y="7"/>
                      <a:pt x="12" y="8"/>
                      <a:pt x="13" y="7"/>
                    </a:cubicBezTo>
                    <a:cubicBezTo>
                      <a:pt x="12" y="7"/>
                      <a:pt x="11" y="7"/>
                      <a:pt x="11" y="8"/>
                    </a:cubicBezTo>
                    <a:cubicBezTo>
                      <a:pt x="11" y="8"/>
                      <a:pt x="9" y="10"/>
                      <a:pt x="9" y="11"/>
                    </a:cubicBezTo>
                    <a:cubicBezTo>
                      <a:pt x="9" y="12"/>
                      <a:pt x="10" y="15"/>
                      <a:pt x="10" y="17"/>
                    </a:cubicBezTo>
                    <a:cubicBezTo>
                      <a:pt x="10" y="18"/>
                      <a:pt x="10" y="22"/>
                      <a:pt x="8" y="23"/>
                    </a:cubicBezTo>
                    <a:cubicBezTo>
                      <a:pt x="6" y="24"/>
                      <a:pt x="4" y="25"/>
                      <a:pt x="3" y="26"/>
                    </a:cubicBezTo>
                    <a:cubicBezTo>
                      <a:pt x="3" y="28"/>
                      <a:pt x="3" y="28"/>
                      <a:pt x="2" y="29"/>
                    </a:cubicBezTo>
                    <a:cubicBezTo>
                      <a:pt x="1" y="31"/>
                      <a:pt x="0" y="32"/>
                      <a:pt x="1" y="33"/>
                    </a:cubicBezTo>
                    <a:cubicBezTo>
                      <a:pt x="2" y="34"/>
                      <a:pt x="3" y="33"/>
                      <a:pt x="4" y="34"/>
                    </a:cubicBezTo>
                    <a:cubicBezTo>
                      <a:pt x="4" y="35"/>
                      <a:pt x="5" y="36"/>
                      <a:pt x="5" y="37"/>
                    </a:cubicBezTo>
                    <a:cubicBezTo>
                      <a:pt x="4" y="39"/>
                      <a:pt x="4" y="39"/>
                      <a:pt x="4" y="41"/>
                    </a:cubicBezTo>
                    <a:cubicBezTo>
                      <a:pt x="4" y="43"/>
                      <a:pt x="3" y="44"/>
                      <a:pt x="4" y="45"/>
                    </a:cubicBezTo>
                    <a:cubicBezTo>
                      <a:pt x="4" y="46"/>
                      <a:pt x="5" y="46"/>
                      <a:pt x="4" y="48"/>
                    </a:cubicBezTo>
                    <a:cubicBezTo>
                      <a:pt x="3" y="50"/>
                      <a:pt x="3" y="51"/>
                      <a:pt x="4" y="52"/>
                    </a:cubicBezTo>
                    <a:cubicBezTo>
                      <a:pt x="5" y="53"/>
                      <a:pt x="7" y="54"/>
                      <a:pt x="8" y="55"/>
                    </a:cubicBezTo>
                    <a:cubicBezTo>
                      <a:pt x="8" y="56"/>
                      <a:pt x="10" y="55"/>
                      <a:pt x="11" y="56"/>
                    </a:cubicBezTo>
                    <a:cubicBezTo>
                      <a:pt x="12" y="57"/>
                      <a:pt x="12" y="58"/>
                      <a:pt x="14" y="59"/>
                    </a:cubicBezTo>
                    <a:cubicBezTo>
                      <a:pt x="15" y="59"/>
                      <a:pt x="16" y="59"/>
                      <a:pt x="17" y="61"/>
                    </a:cubicBezTo>
                    <a:cubicBezTo>
                      <a:pt x="19" y="63"/>
                      <a:pt x="22" y="66"/>
                      <a:pt x="24" y="67"/>
                    </a:cubicBezTo>
                    <a:cubicBezTo>
                      <a:pt x="26" y="67"/>
                      <a:pt x="26" y="67"/>
                      <a:pt x="27" y="69"/>
                    </a:cubicBezTo>
                    <a:cubicBezTo>
                      <a:pt x="29" y="70"/>
                      <a:pt x="30" y="73"/>
                      <a:pt x="30" y="74"/>
                    </a:cubicBezTo>
                    <a:cubicBezTo>
                      <a:pt x="30" y="75"/>
                      <a:pt x="30" y="77"/>
                      <a:pt x="30" y="78"/>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Rectangle 16"/>
              <p:cNvSpPr>
                <a:spLocks noChangeArrowheads="1"/>
              </p:cNvSpPr>
              <p:nvPr/>
            </p:nvSpPr>
            <p:spPr bwMode="auto">
              <a:xfrm>
                <a:off x="7335170" y="1027336"/>
                <a:ext cx="2130" cy="2130"/>
              </a:xfrm>
              <a:prstGeom prst="rect">
                <a:avLst/>
              </a:pr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17"/>
              <p:cNvSpPr>
                <a:spLocks/>
              </p:cNvSpPr>
              <p:nvPr/>
            </p:nvSpPr>
            <p:spPr bwMode="auto">
              <a:xfrm>
                <a:off x="7692867" y="1225348"/>
                <a:ext cx="687718" cy="936829"/>
              </a:xfrm>
              <a:custGeom>
                <a:avLst/>
                <a:gdLst>
                  <a:gd name="T0" fmla="*/ 35 w 69"/>
                  <a:gd name="T1" fmla="*/ 92 h 94"/>
                  <a:gd name="T2" fmla="*/ 57 w 69"/>
                  <a:gd name="T3" fmla="*/ 87 h 94"/>
                  <a:gd name="T4" fmla="*/ 62 w 69"/>
                  <a:gd name="T5" fmla="*/ 74 h 94"/>
                  <a:gd name="T6" fmla="*/ 64 w 69"/>
                  <a:gd name="T7" fmla="*/ 67 h 94"/>
                  <a:gd name="T8" fmla="*/ 67 w 69"/>
                  <a:gd name="T9" fmla="*/ 67 h 94"/>
                  <a:gd name="T10" fmla="*/ 68 w 69"/>
                  <a:gd name="T11" fmla="*/ 56 h 94"/>
                  <a:gd name="T12" fmla="*/ 64 w 69"/>
                  <a:gd name="T13" fmla="*/ 45 h 94"/>
                  <a:gd name="T14" fmla="*/ 60 w 69"/>
                  <a:gd name="T15" fmla="*/ 36 h 94"/>
                  <a:gd name="T16" fmla="*/ 54 w 69"/>
                  <a:gd name="T17" fmla="*/ 37 h 94"/>
                  <a:gd name="T18" fmla="*/ 51 w 69"/>
                  <a:gd name="T19" fmla="*/ 42 h 94"/>
                  <a:gd name="T20" fmla="*/ 47 w 69"/>
                  <a:gd name="T21" fmla="*/ 46 h 94"/>
                  <a:gd name="T22" fmla="*/ 43 w 69"/>
                  <a:gd name="T23" fmla="*/ 45 h 94"/>
                  <a:gd name="T24" fmla="*/ 44 w 69"/>
                  <a:gd name="T25" fmla="*/ 39 h 94"/>
                  <a:gd name="T26" fmla="*/ 48 w 69"/>
                  <a:gd name="T27" fmla="*/ 33 h 94"/>
                  <a:gd name="T28" fmla="*/ 50 w 69"/>
                  <a:gd name="T29" fmla="*/ 25 h 94"/>
                  <a:gd name="T30" fmla="*/ 48 w 69"/>
                  <a:gd name="T31" fmla="*/ 17 h 94"/>
                  <a:gd name="T32" fmla="*/ 49 w 69"/>
                  <a:gd name="T33" fmla="*/ 13 h 94"/>
                  <a:gd name="T34" fmla="*/ 44 w 69"/>
                  <a:gd name="T35" fmla="*/ 8 h 94"/>
                  <a:gd name="T36" fmla="*/ 36 w 69"/>
                  <a:gd name="T37" fmla="*/ 5 h 94"/>
                  <a:gd name="T38" fmla="*/ 32 w 69"/>
                  <a:gd name="T39" fmla="*/ 3 h 94"/>
                  <a:gd name="T40" fmla="*/ 26 w 69"/>
                  <a:gd name="T41" fmla="*/ 1 h 94"/>
                  <a:gd name="T42" fmla="*/ 21 w 69"/>
                  <a:gd name="T43" fmla="*/ 3 h 94"/>
                  <a:gd name="T44" fmla="*/ 20 w 69"/>
                  <a:gd name="T45" fmla="*/ 8 h 94"/>
                  <a:gd name="T46" fmla="*/ 17 w 69"/>
                  <a:gd name="T47" fmla="*/ 11 h 94"/>
                  <a:gd name="T48" fmla="*/ 16 w 69"/>
                  <a:gd name="T49" fmla="*/ 19 h 94"/>
                  <a:gd name="T50" fmla="*/ 14 w 69"/>
                  <a:gd name="T51" fmla="*/ 21 h 94"/>
                  <a:gd name="T52" fmla="*/ 12 w 69"/>
                  <a:gd name="T53" fmla="*/ 23 h 94"/>
                  <a:gd name="T54" fmla="*/ 12 w 69"/>
                  <a:gd name="T55" fmla="*/ 19 h 94"/>
                  <a:gd name="T56" fmla="*/ 12 w 69"/>
                  <a:gd name="T57" fmla="*/ 15 h 94"/>
                  <a:gd name="T58" fmla="*/ 10 w 69"/>
                  <a:gd name="T59" fmla="*/ 21 h 94"/>
                  <a:gd name="T60" fmla="*/ 6 w 69"/>
                  <a:gd name="T61" fmla="*/ 23 h 94"/>
                  <a:gd name="T62" fmla="*/ 3 w 69"/>
                  <a:gd name="T63" fmla="*/ 28 h 94"/>
                  <a:gd name="T64" fmla="*/ 4 w 69"/>
                  <a:gd name="T65" fmla="*/ 36 h 94"/>
                  <a:gd name="T66" fmla="*/ 1 w 69"/>
                  <a:gd name="T67" fmla="*/ 43 h 94"/>
                  <a:gd name="T68" fmla="*/ 1 w 69"/>
                  <a:gd name="T69" fmla="*/ 51 h 94"/>
                  <a:gd name="T70" fmla="*/ 6 w 69"/>
                  <a:gd name="T71" fmla="*/ 60 h 94"/>
                  <a:gd name="T72" fmla="*/ 8 w 69"/>
                  <a:gd name="T73" fmla="*/ 68 h 94"/>
                  <a:gd name="T74" fmla="*/ 7 w 69"/>
                  <a:gd name="T75" fmla="*/ 83 h 94"/>
                  <a:gd name="T76" fmla="*/ 2 w 69"/>
                  <a:gd name="T77" fmla="*/ 94 h 94"/>
                  <a:gd name="T78" fmla="*/ 23 w 69"/>
                  <a:gd name="T79"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94">
                    <a:moveTo>
                      <a:pt x="34" y="91"/>
                    </a:moveTo>
                    <a:cubicBezTo>
                      <a:pt x="34" y="92"/>
                      <a:pt x="35" y="92"/>
                      <a:pt x="35" y="92"/>
                    </a:cubicBezTo>
                    <a:cubicBezTo>
                      <a:pt x="39" y="91"/>
                      <a:pt x="51" y="89"/>
                      <a:pt x="56" y="88"/>
                    </a:cubicBezTo>
                    <a:cubicBezTo>
                      <a:pt x="56" y="88"/>
                      <a:pt x="56" y="88"/>
                      <a:pt x="57" y="87"/>
                    </a:cubicBezTo>
                    <a:cubicBezTo>
                      <a:pt x="58" y="85"/>
                      <a:pt x="60" y="83"/>
                      <a:pt x="60" y="81"/>
                    </a:cubicBezTo>
                    <a:cubicBezTo>
                      <a:pt x="61" y="78"/>
                      <a:pt x="60" y="76"/>
                      <a:pt x="62" y="74"/>
                    </a:cubicBezTo>
                    <a:cubicBezTo>
                      <a:pt x="63" y="72"/>
                      <a:pt x="64" y="72"/>
                      <a:pt x="64" y="71"/>
                    </a:cubicBezTo>
                    <a:cubicBezTo>
                      <a:pt x="64" y="69"/>
                      <a:pt x="64" y="69"/>
                      <a:pt x="64" y="67"/>
                    </a:cubicBezTo>
                    <a:cubicBezTo>
                      <a:pt x="65" y="66"/>
                      <a:pt x="64" y="65"/>
                      <a:pt x="65" y="65"/>
                    </a:cubicBezTo>
                    <a:cubicBezTo>
                      <a:pt x="66" y="65"/>
                      <a:pt x="65" y="68"/>
                      <a:pt x="67" y="67"/>
                    </a:cubicBezTo>
                    <a:cubicBezTo>
                      <a:pt x="69" y="66"/>
                      <a:pt x="69" y="63"/>
                      <a:pt x="69" y="62"/>
                    </a:cubicBezTo>
                    <a:cubicBezTo>
                      <a:pt x="69" y="60"/>
                      <a:pt x="69" y="58"/>
                      <a:pt x="68" y="56"/>
                    </a:cubicBezTo>
                    <a:cubicBezTo>
                      <a:pt x="67" y="54"/>
                      <a:pt x="67" y="50"/>
                      <a:pt x="66" y="49"/>
                    </a:cubicBezTo>
                    <a:cubicBezTo>
                      <a:pt x="65" y="47"/>
                      <a:pt x="64" y="48"/>
                      <a:pt x="64" y="45"/>
                    </a:cubicBezTo>
                    <a:cubicBezTo>
                      <a:pt x="64" y="41"/>
                      <a:pt x="64" y="41"/>
                      <a:pt x="63" y="39"/>
                    </a:cubicBezTo>
                    <a:cubicBezTo>
                      <a:pt x="62" y="38"/>
                      <a:pt x="62" y="37"/>
                      <a:pt x="60" y="36"/>
                    </a:cubicBezTo>
                    <a:cubicBezTo>
                      <a:pt x="58" y="35"/>
                      <a:pt x="58" y="35"/>
                      <a:pt x="57" y="35"/>
                    </a:cubicBezTo>
                    <a:cubicBezTo>
                      <a:pt x="56" y="36"/>
                      <a:pt x="55" y="36"/>
                      <a:pt x="54" y="37"/>
                    </a:cubicBezTo>
                    <a:cubicBezTo>
                      <a:pt x="53" y="38"/>
                      <a:pt x="51" y="38"/>
                      <a:pt x="51" y="39"/>
                    </a:cubicBezTo>
                    <a:cubicBezTo>
                      <a:pt x="51" y="40"/>
                      <a:pt x="51" y="41"/>
                      <a:pt x="51" y="42"/>
                    </a:cubicBezTo>
                    <a:cubicBezTo>
                      <a:pt x="50" y="43"/>
                      <a:pt x="50" y="43"/>
                      <a:pt x="49" y="44"/>
                    </a:cubicBezTo>
                    <a:cubicBezTo>
                      <a:pt x="49" y="45"/>
                      <a:pt x="49" y="47"/>
                      <a:pt x="47" y="46"/>
                    </a:cubicBezTo>
                    <a:cubicBezTo>
                      <a:pt x="46" y="46"/>
                      <a:pt x="46" y="46"/>
                      <a:pt x="44" y="46"/>
                    </a:cubicBezTo>
                    <a:cubicBezTo>
                      <a:pt x="43" y="46"/>
                      <a:pt x="43" y="46"/>
                      <a:pt x="43" y="45"/>
                    </a:cubicBezTo>
                    <a:cubicBezTo>
                      <a:pt x="42" y="44"/>
                      <a:pt x="42" y="43"/>
                      <a:pt x="43" y="41"/>
                    </a:cubicBezTo>
                    <a:cubicBezTo>
                      <a:pt x="43" y="39"/>
                      <a:pt x="42" y="40"/>
                      <a:pt x="44" y="39"/>
                    </a:cubicBezTo>
                    <a:cubicBezTo>
                      <a:pt x="45" y="38"/>
                      <a:pt x="46" y="39"/>
                      <a:pt x="47" y="37"/>
                    </a:cubicBezTo>
                    <a:cubicBezTo>
                      <a:pt x="47" y="35"/>
                      <a:pt x="47" y="34"/>
                      <a:pt x="48" y="33"/>
                    </a:cubicBezTo>
                    <a:cubicBezTo>
                      <a:pt x="49" y="31"/>
                      <a:pt x="48" y="33"/>
                      <a:pt x="50" y="30"/>
                    </a:cubicBezTo>
                    <a:cubicBezTo>
                      <a:pt x="52" y="27"/>
                      <a:pt x="49" y="28"/>
                      <a:pt x="50" y="25"/>
                    </a:cubicBezTo>
                    <a:cubicBezTo>
                      <a:pt x="50" y="21"/>
                      <a:pt x="49" y="20"/>
                      <a:pt x="49" y="19"/>
                    </a:cubicBezTo>
                    <a:cubicBezTo>
                      <a:pt x="49" y="18"/>
                      <a:pt x="49" y="18"/>
                      <a:pt x="48" y="17"/>
                    </a:cubicBezTo>
                    <a:cubicBezTo>
                      <a:pt x="46" y="16"/>
                      <a:pt x="46" y="15"/>
                      <a:pt x="47" y="14"/>
                    </a:cubicBezTo>
                    <a:cubicBezTo>
                      <a:pt x="48" y="13"/>
                      <a:pt x="49" y="14"/>
                      <a:pt x="49" y="13"/>
                    </a:cubicBezTo>
                    <a:cubicBezTo>
                      <a:pt x="48" y="11"/>
                      <a:pt x="46" y="11"/>
                      <a:pt x="46" y="9"/>
                    </a:cubicBezTo>
                    <a:cubicBezTo>
                      <a:pt x="46" y="8"/>
                      <a:pt x="46" y="8"/>
                      <a:pt x="44" y="8"/>
                    </a:cubicBezTo>
                    <a:cubicBezTo>
                      <a:pt x="43" y="8"/>
                      <a:pt x="39" y="7"/>
                      <a:pt x="38" y="6"/>
                    </a:cubicBezTo>
                    <a:cubicBezTo>
                      <a:pt x="37" y="6"/>
                      <a:pt x="37" y="6"/>
                      <a:pt x="36" y="5"/>
                    </a:cubicBezTo>
                    <a:cubicBezTo>
                      <a:pt x="34" y="5"/>
                      <a:pt x="34" y="5"/>
                      <a:pt x="34" y="4"/>
                    </a:cubicBezTo>
                    <a:cubicBezTo>
                      <a:pt x="33" y="3"/>
                      <a:pt x="34" y="3"/>
                      <a:pt x="32" y="3"/>
                    </a:cubicBezTo>
                    <a:cubicBezTo>
                      <a:pt x="30" y="3"/>
                      <a:pt x="29" y="3"/>
                      <a:pt x="28" y="3"/>
                    </a:cubicBezTo>
                    <a:cubicBezTo>
                      <a:pt x="27" y="2"/>
                      <a:pt x="27" y="2"/>
                      <a:pt x="26" y="1"/>
                    </a:cubicBezTo>
                    <a:cubicBezTo>
                      <a:pt x="25" y="1"/>
                      <a:pt x="25" y="0"/>
                      <a:pt x="24" y="0"/>
                    </a:cubicBezTo>
                    <a:cubicBezTo>
                      <a:pt x="23" y="1"/>
                      <a:pt x="23" y="1"/>
                      <a:pt x="21" y="3"/>
                    </a:cubicBezTo>
                    <a:cubicBezTo>
                      <a:pt x="20" y="4"/>
                      <a:pt x="19" y="4"/>
                      <a:pt x="19" y="5"/>
                    </a:cubicBezTo>
                    <a:cubicBezTo>
                      <a:pt x="19" y="6"/>
                      <a:pt x="19" y="7"/>
                      <a:pt x="20" y="8"/>
                    </a:cubicBezTo>
                    <a:cubicBezTo>
                      <a:pt x="20" y="8"/>
                      <a:pt x="22" y="10"/>
                      <a:pt x="20" y="10"/>
                    </a:cubicBezTo>
                    <a:cubicBezTo>
                      <a:pt x="19" y="11"/>
                      <a:pt x="19" y="10"/>
                      <a:pt x="17" y="11"/>
                    </a:cubicBezTo>
                    <a:cubicBezTo>
                      <a:pt x="16" y="12"/>
                      <a:pt x="15" y="14"/>
                      <a:pt x="16" y="16"/>
                    </a:cubicBezTo>
                    <a:cubicBezTo>
                      <a:pt x="16" y="17"/>
                      <a:pt x="16" y="17"/>
                      <a:pt x="16" y="19"/>
                    </a:cubicBezTo>
                    <a:cubicBezTo>
                      <a:pt x="15" y="21"/>
                      <a:pt x="15" y="24"/>
                      <a:pt x="15" y="23"/>
                    </a:cubicBezTo>
                    <a:cubicBezTo>
                      <a:pt x="14" y="22"/>
                      <a:pt x="15" y="20"/>
                      <a:pt x="14" y="21"/>
                    </a:cubicBezTo>
                    <a:cubicBezTo>
                      <a:pt x="14" y="22"/>
                      <a:pt x="14" y="23"/>
                      <a:pt x="13" y="23"/>
                    </a:cubicBezTo>
                    <a:cubicBezTo>
                      <a:pt x="13" y="24"/>
                      <a:pt x="12" y="24"/>
                      <a:pt x="12" y="23"/>
                    </a:cubicBezTo>
                    <a:cubicBezTo>
                      <a:pt x="13" y="22"/>
                      <a:pt x="13" y="22"/>
                      <a:pt x="13" y="21"/>
                    </a:cubicBezTo>
                    <a:cubicBezTo>
                      <a:pt x="12" y="20"/>
                      <a:pt x="12" y="20"/>
                      <a:pt x="12" y="19"/>
                    </a:cubicBezTo>
                    <a:cubicBezTo>
                      <a:pt x="13" y="18"/>
                      <a:pt x="12" y="18"/>
                      <a:pt x="13" y="17"/>
                    </a:cubicBezTo>
                    <a:cubicBezTo>
                      <a:pt x="13" y="15"/>
                      <a:pt x="14" y="14"/>
                      <a:pt x="12" y="15"/>
                    </a:cubicBezTo>
                    <a:cubicBezTo>
                      <a:pt x="11" y="16"/>
                      <a:pt x="11" y="17"/>
                      <a:pt x="11" y="18"/>
                    </a:cubicBezTo>
                    <a:cubicBezTo>
                      <a:pt x="10" y="20"/>
                      <a:pt x="11" y="20"/>
                      <a:pt x="10" y="21"/>
                    </a:cubicBezTo>
                    <a:cubicBezTo>
                      <a:pt x="9" y="21"/>
                      <a:pt x="8" y="20"/>
                      <a:pt x="7" y="21"/>
                    </a:cubicBezTo>
                    <a:cubicBezTo>
                      <a:pt x="7" y="22"/>
                      <a:pt x="7" y="23"/>
                      <a:pt x="6" y="23"/>
                    </a:cubicBezTo>
                    <a:cubicBezTo>
                      <a:pt x="5" y="24"/>
                      <a:pt x="7" y="25"/>
                      <a:pt x="6" y="26"/>
                    </a:cubicBezTo>
                    <a:cubicBezTo>
                      <a:pt x="4" y="26"/>
                      <a:pt x="3" y="26"/>
                      <a:pt x="3" y="28"/>
                    </a:cubicBezTo>
                    <a:cubicBezTo>
                      <a:pt x="3" y="29"/>
                      <a:pt x="4" y="30"/>
                      <a:pt x="4" y="32"/>
                    </a:cubicBezTo>
                    <a:cubicBezTo>
                      <a:pt x="4" y="33"/>
                      <a:pt x="5" y="34"/>
                      <a:pt x="4" y="36"/>
                    </a:cubicBezTo>
                    <a:cubicBezTo>
                      <a:pt x="3" y="38"/>
                      <a:pt x="3" y="39"/>
                      <a:pt x="2" y="40"/>
                    </a:cubicBezTo>
                    <a:cubicBezTo>
                      <a:pt x="1" y="41"/>
                      <a:pt x="0" y="42"/>
                      <a:pt x="1" y="43"/>
                    </a:cubicBezTo>
                    <a:cubicBezTo>
                      <a:pt x="2" y="45"/>
                      <a:pt x="3" y="47"/>
                      <a:pt x="2" y="48"/>
                    </a:cubicBezTo>
                    <a:cubicBezTo>
                      <a:pt x="1" y="50"/>
                      <a:pt x="1" y="50"/>
                      <a:pt x="1" y="51"/>
                    </a:cubicBezTo>
                    <a:cubicBezTo>
                      <a:pt x="1" y="52"/>
                      <a:pt x="3" y="56"/>
                      <a:pt x="4" y="57"/>
                    </a:cubicBezTo>
                    <a:cubicBezTo>
                      <a:pt x="4" y="59"/>
                      <a:pt x="5" y="60"/>
                      <a:pt x="6" y="60"/>
                    </a:cubicBezTo>
                    <a:cubicBezTo>
                      <a:pt x="6" y="60"/>
                      <a:pt x="6" y="61"/>
                      <a:pt x="6" y="62"/>
                    </a:cubicBezTo>
                    <a:cubicBezTo>
                      <a:pt x="6" y="63"/>
                      <a:pt x="9" y="65"/>
                      <a:pt x="8" y="68"/>
                    </a:cubicBezTo>
                    <a:cubicBezTo>
                      <a:pt x="8" y="72"/>
                      <a:pt x="9" y="75"/>
                      <a:pt x="9" y="77"/>
                    </a:cubicBezTo>
                    <a:cubicBezTo>
                      <a:pt x="8" y="79"/>
                      <a:pt x="8" y="82"/>
                      <a:pt x="7" y="83"/>
                    </a:cubicBezTo>
                    <a:cubicBezTo>
                      <a:pt x="6" y="85"/>
                      <a:pt x="5" y="87"/>
                      <a:pt x="5" y="88"/>
                    </a:cubicBezTo>
                    <a:cubicBezTo>
                      <a:pt x="5" y="89"/>
                      <a:pt x="3" y="93"/>
                      <a:pt x="2" y="94"/>
                    </a:cubicBezTo>
                    <a:cubicBezTo>
                      <a:pt x="2" y="94"/>
                      <a:pt x="1" y="94"/>
                      <a:pt x="1" y="94"/>
                    </a:cubicBezTo>
                    <a:cubicBezTo>
                      <a:pt x="7" y="94"/>
                      <a:pt x="19" y="93"/>
                      <a:pt x="23" y="92"/>
                    </a:cubicBezTo>
                    <a:cubicBezTo>
                      <a:pt x="29" y="91"/>
                      <a:pt x="34" y="90"/>
                      <a:pt x="34" y="91"/>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18"/>
              <p:cNvSpPr>
                <a:spLocks/>
              </p:cNvSpPr>
              <p:nvPr/>
            </p:nvSpPr>
            <p:spPr bwMode="auto">
              <a:xfrm>
                <a:off x="7045604" y="916621"/>
                <a:ext cx="1085869" cy="519515"/>
              </a:xfrm>
              <a:custGeom>
                <a:avLst/>
                <a:gdLst>
                  <a:gd name="T0" fmla="*/ 13 w 109"/>
                  <a:gd name="T1" fmla="*/ 29 h 52"/>
                  <a:gd name="T2" fmla="*/ 24 w 109"/>
                  <a:gd name="T3" fmla="*/ 33 h 52"/>
                  <a:gd name="T4" fmla="*/ 31 w 109"/>
                  <a:gd name="T5" fmla="*/ 34 h 52"/>
                  <a:gd name="T6" fmla="*/ 37 w 109"/>
                  <a:gd name="T7" fmla="*/ 37 h 52"/>
                  <a:gd name="T8" fmla="*/ 42 w 109"/>
                  <a:gd name="T9" fmla="*/ 44 h 52"/>
                  <a:gd name="T10" fmla="*/ 44 w 109"/>
                  <a:gd name="T11" fmla="*/ 47 h 52"/>
                  <a:gd name="T12" fmla="*/ 46 w 109"/>
                  <a:gd name="T13" fmla="*/ 52 h 52"/>
                  <a:gd name="T14" fmla="*/ 50 w 109"/>
                  <a:gd name="T15" fmla="*/ 43 h 52"/>
                  <a:gd name="T16" fmla="*/ 53 w 109"/>
                  <a:gd name="T17" fmla="*/ 36 h 52"/>
                  <a:gd name="T18" fmla="*/ 55 w 109"/>
                  <a:gd name="T19" fmla="*/ 37 h 52"/>
                  <a:gd name="T20" fmla="*/ 60 w 109"/>
                  <a:gd name="T21" fmla="*/ 33 h 52"/>
                  <a:gd name="T22" fmla="*/ 58 w 109"/>
                  <a:gd name="T23" fmla="*/ 37 h 52"/>
                  <a:gd name="T24" fmla="*/ 63 w 109"/>
                  <a:gd name="T25" fmla="*/ 35 h 52"/>
                  <a:gd name="T26" fmla="*/ 66 w 109"/>
                  <a:gd name="T27" fmla="*/ 31 h 52"/>
                  <a:gd name="T28" fmla="*/ 75 w 109"/>
                  <a:gd name="T29" fmla="*/ 28 h 52"/>
                  <a:gd name="T30" fmla="*/ 81 w 109"/>
                  <a:gd name="T31" fmla="*/ 27 h 52"/>
                  <a:gd name="T32" fmla="*/ 88 w 109"/>
                  <a:gd name="T33" fmla="*/ 30 h 52"/>
                  <a:gd name="T34" fmla="*/ 92 w 109"/>
                  <a:gd name="T35" fmla="*/ 26 h 52"/>
                  <a:gd name="T36" fmla="*/ 96 w 109"/>
                  <a:gd name="T37" fmla="*/ 27 h 52"/>
                  <a:gd name="T38" fmla="*/ 101 w 109"/>
                  <a:gd name="T39" fmla="*/ 26 h 52"/>
                  <a:gd name="T40" fmla="*/ 105 w 109"/>
                  <a:gd name="T41" fmla="*/ 27 h 52"/>
                  <a:gd name="T42" fmla="*/ 108 w 109"/>
                  <a:gd name="T43" fmla="*/ 24 h 52"/>
                  <a:gd name="T44" fmla="*/ 104 w 109"/>
                  <a:gd name="T45" fmla="*/ 22 h 52"/>
                  <a:gd name="T46" fmla="*/ 103 w 109"/>
                  <a:gd name="T47" fmla="*/ 25 h 52"/>
                  <a:gd name="T48" fmla="*/ 100 w 109"/>
                  <a:gd name="T49" fmla="*/ 24 h 52"/>
                  <a:gd name="T50" fmla="*/ 98 w 109"/>
                  <a:gd name="T51" fmla="*/ 22 h 52"/>
                  <a:gd name="T52" fmla="*/ 95 w 109"/>
                  <a:gd name="T53" fmla="*/ 20 h 52"/>
                  <a:gd name="T54" fmla="*/ 91 w 109"/>
                  <a:gd name="T55" fmla="*/ 16 h 52"/>
                  <a:gd name="T56" fmla="*/ 88 w 109"/>
                  <a:gd name="T57" fmla="*/ 16 h 52"/>
                  <a:gd name="T58" fmla="*/ 83 w 109"/>
                  <a:gd name="T59" fmla="*/ 17 h 52"/>
                  <a:gd name="T60" fmla="*/ 82 w 109"/>
                  <a:gd name="T61" fmla="*/ 11 h 52"/>
                  <a:gd name="T62" fmla="*/ 77 w 109"/>
                  <a:gd name="T63" fmla="*/ 12 h 52"/>
                  <a:gd name="T64" fmla="*/ 68 w 109"/>
                  <a:gd name="T65" fmla="*/ 14 h 52"/>
                  <a:gd name="T66" fmla="*/ 62 w 109"/>
                  <a:gd name="T67" fmla="*/ 17 h 52"/>
                  <a:gd name="T68" fmla="*/ 58 w 109"/>
                  <a:gd name="T69" fmla="*/ 20 h 52"/>
                  <a:gd name="T70" fmla="*/ 52 w 109"/>
                  <a:gd name="T71" fmla="*/ 19 h 52"/>
                  <a:gd name="T72" fmla="*/ 46 w 109"/>
                  <a:gd name="T73" fmla="*/ 19 h 52"/>
                  <a:gd name="T74" fmla="*/ 40 w 109"/>
                  <a:gd name="T75" fmla="*/ 14 h 52"/>
                  <a:gd name="T76" fmla="*/ 33 w 109"/>
                  <a:gd name="T77" fmla="*/ 13 h 52"/>
                  <a:gd name="T78" fmla="*/ 30 w 109"/>
                  <a:gd name="T79" fmla="*/ 15 h 52"/>
                  <a:gd name="T80" fmla="*/ 29 w 109"/>
                  <a:gd name="T81" fmla="*/ 12 h 52"/>
                  <a:gd name="T82" fmla="*/ 29 w 109"/>
                  <a:gd name="T83" fmla="*/ 11 h 52"/>
                  <a:gd name="T84" fmla="*/ 33 w 109"/>
                  <a:gd name="T85" fmla="*/ 6 h 52"/>
                  <a:gd name="T86" fmla="*/ 38 w 109"/>
                  <a:gd name="T87" fmla="*/ 2 h 52"/>
                  <a:gd name="T88" fmla="*/ 34 w 109"/>
                  <a:gd name="T89" fmla="*/ 0 h 52"/>
                  <a:gd name="T90" fmla="*/ 27 w 109"/>
                  <a:gd name="T91" fmla="*/ 5 h 52"/>
                  <a:gd name="T92" fmla="*/ 29 w 109"/>
                  <a:gd name="T93" fmla="*/ 8 h 52"/>
                  <a:gd name="T94" fmla="*/ 29 w 109"/>
                  <a:gd name="T95" fmla="*/ 9 h 52"/>
                  <a:gd name="T96" fmla="*/ 26 w 109"/>
                  <a:gd name="T97" fmla="*/ 8 h 52"/>
                  <a:gd name="T98" fmla="*/ 22 w 109"/>
                  <a:gd name="T99" fmla="*/ 9 h 52"/>
                  <a:gd name="T100" fmla="*/ 17 w 109"/>
                  <a:gd name="T101" fmla="*/ 14 h 52"/>
                  <a:gd name="T102" fmla="*/ 10 w 109"/>
                  <a:gd name="T103" fmla="*/ 16 h 52"/>
                  <a:gd name="T104" fmla="*/ 3 w 109"/>
                  <a:gd name="T105" fmla="*/ 21 h 52"/>
                  <a:gd name="T106" fmla="*/ 1 w 109"/>
                  <a:gd name="T107"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52">
                    <a:moveTo>
                      <a:pt x="5" y="28"/>
                    </a:moveTo>
                    <a:cubicBezTo>
                      <a:pt x="7" y="29"/>
                      <a:pt x="11" y="28"/>
                      <a:pt x="13" y="29"/>
                    </a:cubicBezTo>
                    <a:cubicBezTo>
                      <a:pt x="15" y="30"/>
                      <a:pt x="19" y="30"/>
                      <a:pt x="21" y="31"/>
                    </a:cubicBezTo>
                    <a:cubicBezTo>
                      <a:pt x="23" y="33"/>
                      <a:pt x="23" y="33"/>
                      <a:pt x="24" y="33"/>
                    </a:cubicBezTo>
                    <a:cubicBezTo>
                      <a:pt x="26" y="33"/>
                      <a:pt x="27" y="33"/>
                      <a:pt x="28" y="33"/>
                    </a:cubicBezTo>
                    <a:cubicBezTo>
                      <a:pt x="29" y="33"/>
                      <a:pt x="29" y="33"/>
                      <a:pt x="31" y="34"/>
                    </a:cubicBezTo>
                    <a:cubicBezTo>
                      <a:pt x="33" y="34"/>
                      <a:pt x="35" y="34"/>
                      <a:pt x="36" y="35"/>
                    </a:cubicBezTo>
                    <a:cubicBezTo>
                      <a:pt x="37" y="35"/>
                      <a:pt x="35" y="36"/>
                      <a:pt x="37" y="37"/>
                    </a:cubicBezTo>
                    <a:cubicBezTo>
                      <a:pt x="40" y="38"/>
                      <a:pt x="40" y="37"/>
                      <a:pt x="41" y="39"/>
                    </a:cubicBezTo>
                    <a:cubicBezTo>
                      <a:pt x="42" y="41"/>
                      <a:pt x="42" y="43"/>
                      <a:pt x="42" y="44"/>
                    </a:cubicBezTo>
                    <a:cubicBezTo>
                      <a:pt x="42" y="46"/>
                      <a:pt x="41" y="47"/>
                      <a:pt x="42" y="47"/>
                    </a:cubicBezTo>
                    <a:cubicBezTo>
                      <a:pt x="43" y="47"/>
                      <a:pt x="44" y="46"/>
                      <a:pt x="44" y="47"/>
                    </a:cubicBezTo>
                    <a:cubicBezTo>
                      <a:pt x="44" y="49"/>
                      <a:pt x="43" y="49"/>
                      <a:pt x="44" y="50"/>
                    </a:cubicBezTo>
                    <a:cubicBezTo>
                      <a:pt x="45" y="51"/>
                      <a:pt x="45" y="52"/>
                      <a:pt x="46" y="52"/>
                    </a:cubicBezTo>
                    <a:cubicBezTo>
                      <a:pt x="46" y="51"/>
                      <a:pt x="46" y="50"/>
                      <a:pt x="47" y="49"/>
                    </a:cubicBezTo>
                    <a:cubicBezTo>
                      <a:pt x="48" y="48"/>
                      <a:pt x="49" y="47"/>
                      <a:pt x="50" y="43"/>
                    </a:cubicBezTo>
                    <a:cubicBezTo>
                      <a:pt x="51" y="40"/>
                      <a:pt x="52" y="40"/>
                      <a:pt x="52" y="39"/>
                    </a:cubicBezTo>
                    <a:cubicBezTo>
                      <a:pt x="53" y="38"/>
                      <a:pt x="53" y="38"/>
                      <a:pt x="53" y="36"/>
                    </a:cubicBezTo>
                    <a:cubicBezTo>
                      <a:pt x="54" y="34"/>
                      <a:pt x="54" y="31"/>
                      <a:pt x="54" y="33"/>
                    </a:cubicBezTo>
                    <a:cubicBezTo>
                      <a:pt x="54" y="35"/>
                      <a:pt x="54" y="37"/>
                      <a:pt x="55" y="37"/>
                    </a:cubicBezTo>
                    <a:cubicBezTo>
                      <a:pt x="56" y="37"/>
                      <a:pt x="56" y="36"/>
                      <a:pt x="57" y="35"/>
                    </a:cubicBezTo>
                    <a:cubicBezTo>
                      <a:pt x="59" y="33"/>
                      <a:pt x="60" y="33"/>
                      <a:pt x="60" y="33"/>
                    </a:cubicBezTo>
                    <a:cubicBezTo>
                      <a:pt x="61" y="34"/>
                      <a:pt x="61" y="34"/>
                      <a:pt x="60" y="35"/>
                    </a:cubicBezTo>
                    <a:cubicBezTo>
                      <a:pt x="59" y="36"/>
                      <a:pt x="58" y="37"/>
                      <a:pt x="58" y="37"/>
                    </a:cubicBezTo>
                    <a:cubicBezTo>
                      <a:pt x="59" y="38"/>
                      <a:pt x="59" y="39"/>
                      <a:pt x="60" y="38"/>
                    </a:cubicBezTo>
                    <a:cubicBezTo>
                      <a:pt x="61" y="37"/>
                      <a:pt x="63" y="35"/>
                      <a:pt x="63" y="35"/>
                    </a:cubicBezTo>
                    <a:cubicBezTo>
                      <a:pt x="64" y="34"/>
                      <a:pt x="64" y="34"/>
                      <a:pt x="64" y="33"/>
                    </a:cubicBezTo>
                    <a:cubicBezTo>
                      <a:pt x="65" y="32"/>
                      <a:pt x="63" y="31"/>
                      <a:pt x="66" y="31"/>
                    </a:cubicBezTo>
                    <a:cubicBezTo>
                      <a:pt x="69" y="30"/>
                      <a:pt x="70" y="30"/>
                      <a:pt x="72" y="29"/>
                    </a:cubicBezTo>
                    <a:cubicBezTo>
                      <a:pt x="74" y="29"/>
                      <a:pt x="74" y="30"/>
                      <a:pt x="75" y="28"/>
                    </a:cubicBezTo>
                    <a:cubicBezTo>
                      <a:pt x="76" y="26"/>
                      <a:pt x="76" y="26"/>
                      <a:pt x="77" y="26"/>
                    </a:cubicBezTo>
                    <a:cubicBezTo>
                      <a:pt x="79" y="26"/>
                      <a:pt x="79" y="27"/>
                      <a:pt x="81" y="27"/>
                    </a:cubicBezTo>
                    <a:cubicBezTo>
                      <a:pt x="82" y="27"/>
                      <a:pt x="83" y="27"/>
                      <a:pt x="84" y="28"/>
                    </a:cubicBezTo>
                    <a:cubicBezTo>
                      <a:pt x="85" y="28"/>
                      <a:pt x="87" y="30"/>
                      <a:pt x="88" y="30"/>
                    </a:cubicBezTo>
                    <a:cubicBezTo>
                      <a:pt x="88" y="30"/>
                      <a:pt x="88" y="30"/>
                      <a:pt x="88" y="28"/>
                    </a:cubicBezTo>
                    <a:cubicBezTo>
                      <a:pt x="89" y="26"/>
                      <a:pt x="91" y="25"/>
                      <a:pt x="92" y="26"/>
                    </a:cubicBezTo>
                    <a:cubicBezTo>
                      <a:pt x="93" y="27"/>
                      <a:pt x="91" y="27"/>
                      <a:pt x="93" y="27"/>
                    </a:cubicBezTo>
                    <a:cubicBezTo>
                      <a:pt x="95" y="27"/>
                      <a:pt x="95" y="27"/>
                      <a:pt x="96" y="27"/>
                    </a:cubicBezTo>
                    <a:cubicBezTo>
                      <a:pt x="97" y="26"/>
                      <a:pt x="97" y="27"/>
                      <a:pt x="99" y="26"/>
                    </a:cubicBezTo>
                    <a:cubicBezTo>
                      <a:pt x="101" y="26"/>
                      <a:pt x="101" y="26"/>
                      <a:pt x="101" y="26"/>
                    </a:cubicBezTo>
                    <a:cubicBezTo>
                      <a:pt x="102" y="26"/>
                      <a:pt x="102" y="26"/>
                      <a:pt x="103" y="26"/>
                    </a:cubicBezTo>
                    <a:cubicBezTo>
                      <a:pt x="104" y="27"/>
                      <a:pt x="104" y="27"/>
                      <a:pt x="105" y="27"/>
                    </a:cubicBezTo>
                    <a:cubicBezTo>
                      <a:pt x="106" y="26"/>
                      <a:pt x="106" y="27"/>
                      <a:pt x="107" y="26"/>
                    </a:cubicBezTo>
                    <a:cubicBezTo>
                      <a:pt x="108" y="25"/>
                      <a:pt x="109" y="25"/>
                      <a:pt x="108" y="24"/>
                    </a:cubicBezTo>
                    <a:cubicBezTo>
                      <a:pt x="107" y="23"/>
                      <a:pt x="106" y="23"/>
                      <a:pt x="106" y="23"/>
                    </a:cubicBezTo>
                    <a:cubicBezTo>
                      <a:pt x="106" y="23"/>
                      <a:pt x="104" y="22"/>
                      <a:pt x="104" y="22"/>
                    </a:cubicBezTo>
                    <a:cubicBezTo>
                      <a:pt x="104" y="23"/>
                      <a:pt x="105" y="24"/>
                      <a:pt x="104" y="24"/>
                    </a:cubicBezTo>
                    <a:cubicBezTo>
                      <a:pt x="104" y="25"/>
                      <a:pt x="104" y="25"/>
                      <a:pt x="103" y="25"/>
                    </a:cubicBezTo>
                    <a:cubicBezTo>
                      <a:pt x="103" y="25"/>
                      <a:pt x="102" y="26"/>
                      <a:pt x="101" y="26"/>
                    </a:cubicBezTo>
                    <a:cubicBezTo>
                      <a:pt x="100" y="25"/>
                      <a:pt x="101" y="25"/>
                      <a:pt x="100" y="24"/>
                    </a:cubicBezTo>
                    <a:cubicBezTo>
                      <a:pt x="100" y="24"/>
                      <a:pt x="99" y="24"/>
                      <a:pt x="99" y="24"/>
                    </a:cubicBezTo>
                    <a:cubicBezTo>
                      <a:pt x="98" y="23"/>
                      <a:pt x="99" y="23"/>
                      <a:pt x="98" y="22"/>
                    </a:cubicBezTo>
                    <a:cubicBezTo>
                      <a:pt x="97" y="22"/>
                      <a:pt x="97" y="22"/>
                      <a:pt x="96" y="21"/>
                    </a:cubicBezTo>
                    <a:cubicBezTo>
                      <a:pt x="96" y="20"/>
                      <a:pt x="95" y="20"/>
                      <a:pt x="95" y="20"/>
                    </a:cubicBezTo>
                    <a:cubicBezTo>
                      <a:pt x="95" y="19"/>
                      <a:pt x="95" y="17"/>
                      <a:pt x="94" y="16"/>
                    </a:cubicBezTo>
                    <a:cubicBezTo>
                      <a:pt x="93" y="15"/>
                      <a:pt x="92" y="15"/>
                      <a:pt x="91" y="16"/>
                    </a:cubicBezTo>
                    <a:cubicBezTo>
                      <a:pt x="90" y="17"/>
                      <a:pt x="90" y="18"/>
                      <a:pt x="89" y="17"/>
                    </a:cubicBezTo>
                    <a:cubicBezTo>
                      <a:pt x="89" y="16"/>
                      <a:pt x="89" y="16"/>
                      <a:pt x="88" y="16"/>
                    </a:cubicBezTo>
                    <a:cubicBezTo>
                      <a:pt x="87" y="17"/>
                      <a:pt x="87" y="17"/>
                      <a:pt x="86" y="17"/>
                    </a:cubicBezTo>
                    <a:cubicBezTo>
                      <a:pt x="85" y="17"/>
                      <a:pt x="84" y="17"/>
                      <a:pt x="83" y="17"/>
                    </a:cubicBezTo>
                    <a:cubicBezTo>
                      <a:pt x="82" y="16"/>
                      <a:pt x="82" y="18"/>
                      <a:pt x="82" y="16"/>
                    </a:cubicBezTo>
                    <a:cubicBezTo>
                      <a:pt x="82" y="14"/>
                      <a:pt x="82" y="12"/>
                      <a:pt x="82" y="11"/>
                    </a:cubicBezTo>
                    <a:cubicBezTo>
                      <a:pt x="82" y="11"/>
                      <a:pt x="82" y="11"/>
                      <a:pt x="80" y="11"/>
                    </a:cubicBezTo>
                    <a:cubicBezTo>
                      <a:pt x="78" y="11"/>
                      <a:pt x="79" y="11"/>
                      <a:pt x="77" y="12"/>
                    </a:cubicBezTo>
                    <a:cubicBezTo>
                      <a:pt x="75" y="13"/>
                      <a:pt x="76" y="14"/>
                      <a:pt x="73" y="13"/>
                    </a:cubicBezTo>
                    <a:cubicBezTo>
                      <a:pt x="69" y="13"/>
                      <a:pt x="69" y="14"/>
                      <a:pt x="68" y="14"/>
                    </a:cubicBezTo>
                    <a:cubicBezTo>
                      <a:pt x="67" y="14"/>
                      <a:pt x="65" y="15"/>
                      <a:pt x="64" y="15"/>
                    </a:cubicBezTo>
                    <a:cubicBezTo>
                      <a:pt x="63" y="16"/>
                      <a:pt x="63" y="16"/>
                      <a:pt x="62" y="17"/>
                    </a:cubicBezTo>
                    <a:cubicBezTo>
                      <a:pt x="60" y="17"/>
                      <a:pt x="60" y="18"/>
                      <a:pt x="59" y="19"/>
                    </a:cubicBezTo>
                    <a:cubicBezTo>
                      <a:pt x="59" y="19"/>
                      <a:pt x="60" y="20"/>
                      <a:pt x="58" y="20"/>
                    </a:cubicBezTo>
                    <a:cubicBezTo>
                      <a:pt x="56" y="20"/>
                      <a:pt x="55" y="21"/>
                      <a:pt x="54" y="20"/>
                    </a:cubicBezTo>
                    <a:cubicBezTo>
                      <a:pt x="53" y="19"/>
                      <a:pt x="54" y="18"/>
                      <a:pt x="52" y="19"/>
                    </a:cubicBezTo>
                    <a:cubicBezTo>
                      <a:pt x="49" y="20"/>
                      <a:pt x="50" y="20"/>
                      <a:pt x="48" y="20"/>
                    </a:cubicBezTo>
                    <a:cubicBezTo>
                      <a:pt x="47" y="20"/>
                      <a:pt x="46" y="20"/>
                      <a:pt x="46" y="19"/>
                    </a:cubicBezTo>
                    <a:cubicBezTo>
                      <a:pt x="45" y="18"/>
                      <a:pt x="44" y="18"/>
                      <a:pt x="43" y="16"/>
                    </a:cubicBezTo>
                    <a:cubicBezTo>
                      <a:pt x="42" y="14"/>
                      <a:pt x="41" y="14"/>
                      <a:pt x="40" y="14"/>
                    </a:cubicBezTo>
                    <a:cubicBezTo>
                      <a:pt x="39" y="13"/>
                      <a:pt x="41" y="13"/>
                      <a:pt x="37" y="13"/>
                    </a:cubicBezTo>
                    <a:cubicBezTo>
                      <a:pt x="34" y="13"/>
                      <a:pt x="34" y="12"/>
                      <a:pt x="33" y="13"/>
                    </a:cubicBezTo>
                    <a:cubicBezTo>
                      <a:pt x="32" y="14"/>
                      <a:pt x="33" y="14"/>
                      <a:pt x="32" y="14"/>
                    </a:cubicBezTo>
                    <a:cubicBezTo>
                      <a:pt x="31" y="14"/>
                      <a:pt x="31" y="14"/>
                      <a:pt x="30" y="15"/>
                    </a:cubicBezTo>
                    <a:cubicBezTo>
                      <a:pt x="30" y="15"/>
                      <a:pt x="29" y="17"/>
                      <a:pt x="29" y="15"/>
                    </a:cubicBezTo>
                    <a:cubicBezTo>
                      <a:pt x="29" y="13"/>
                      <a:pt x="30" y="13"/>
                      <a:pt x="29" y="12"/>
                    </a:cubicBezTo>
                    <a:cubicBezTo>
                      <a:pt x="29" y="11"/>
                      <a:pt x="29" y="11"/>
                      <a:pt x="29" y="11"/>
                    </a:cubicBezTo>
                    <a:cubicBezTo>
                      <a:pt x="29" y="11"/>
                      <a:pt x="29" y="11"/>
                      <a:pt x="29" y="11"/>
                    </a:cubicBezTo>
                    <a:cubicBezTo>
                      <a:pt x="29" y="11"/>
                      <a:pt x="29" y="11"/>
                      <a:pt x="30" y="10"/>
                    </a:cubicBezTo>
                    <a:cubicBezTo>
                      <a:pt x="31" y="8"/>
                      <a:pt x="30" y="8"/>
                      <a:pt x="33" y="6"/>
                    </a:cubicBezTo>
                    <a:cubicBezTo>
                      <a:pt x="36" y="3"/>
                      <a:pt x="35" y="3"/>
                      <a:pt x="36" y="2"/>
                    </a:cubicBezTo>
                    <a:cubicBezTo>
                      <a:pt x="36" y="2"/>
                      <a:pt x="37" y="3"/>
                      <a:pt x="38" y="2"/>
                    </a:cubicBezTo>
                    <a:cubicBezTo>
                      <a:pt x="39" y="1"/>
                      <a:pt x="40" y="0"/>
                      <a:pt x="38" y="0"/>
                    </a:cubicBezTo>
                    <a:cubicBezTo>
                      <a:pt x="36" y="0"/>
                      <a:pt x="36" y="0"/>
                      <a:pt x="34" y="0"/>
                    </a:cubicBezTo>
                    <a:cubicBezTo>
                      <a:pt x="32" y="1"/>
                      <a:pt x="30" y="2"/>
                      <a:pt x="29" y="2"/>
                    </a:cubicBezTo>
                    <a:cubicBezTo>
                      <a:pt x="29" y="3"/>
                      <a:pt x="27" y="4"/>
                      <a:pt x="27" y="5"/>
                    </a:cubicBezTo>
                    <a:cubicBezTo>
                      <a:pt x="27" y="6"/>
                      <a:pt x="26" y="6"/>
                      <a:pt x="27" y="7"/>
                    </a:cubicBezTo>
                    <a:cubicBezTo>
                      <a:pt x="27" y="8"/>
                      <a:pt x="27" y="9"/>
                      <a:pt x="29" y="8"/>
                    </a:cubicBezTo>
                    <a:cubicBezTo>
                      <a:pt x="30" y="7"/>
                      <a:pt x="30" y="6"/>
                      <a:pt x="30" y="7"/>
                    </a:cubicBezTo>
                    <a:cubicBezTo>
                      <a:pt x="30" y="8"/>
                      <a:pt x="29" y="8"/>
                      <a:pt x="29" y="9"/>
                    </a:cubicBezTo>
                    <a:cubicBezTo>
                      <a:pt x="29" y="10"/>
                      <a:pt x="29" y="12"/>
                      <a:pt x="28" y="10"/>
                    </a:cubicBezTo>
                    <a:cubicBezTo>
                      <a:pt x="27" y="9"/>
                      <a:pt x="26" y="9"/>
                      <a:pt x="26" y="8"/>
                    </a:cubicBezTo>
                    <a:cubicBezTo>
                      <a:pt x="26" y="7"/>
                      <a:pt x="27" y="6"/>
                      <a:pt x="25" y="7"/>
                    </a:cubicBezTo>
                    <a:cubicBezTo>
                      <a:pt x="23" y="8"/>
                      <a:pt x="23" y="8"/>
                      <a:pt x="22" y="9"/>
                    </a:cubicBezTo>
                    <a:cubicBezTo>
                      <a:pt x="22" y="10"/>
                      <a:pt x="22" y="11"/>
                      <a:pt x="20" y="12"/>
                    </a:cubicBezTo>
                    <a:cubicBezTo>
                      <a:pt x="18" y="12"/>
                      <a:pt x="18" y="13"/>
                      <a:pt x="17" y="14"/>
                    </a:cubicBezTo>
                    <a:cubicBezTo>
                      <a:pt x="16" y="15"/>
                      <a:pt x="14" y="16"/>
                      <a:pt x="13" y="16"/>
                    </a:cubicBezTo>
                    <a:cubicBezTo>
                      <a:pt x="12" y="16"/>
                      <a:pt x="11" y="16"/>
                      <a:pt x="10" y="16"/>
                    </a:cubicBezTo>
                    <a:cubicBezTo>
                      <a:pt x="8" y="17"/>
                      <a:pt x="8" y="18"/>
                      <a:pt x="7" y="19"/>
                    </a:cubicBezTo>
                    <a:cubicBezTo>
                      <a:pt x="5" y="20"/>
                      <a:pt x="6" y="20"/>
                      <a:pt x="3" y="21"/>
                    </a:cubicBezTo>
                    <a:cubicBezTo>
                      <a:pt x="0" y="22"/>
                      <a:pt x="1" y="23"/>
                      <a:pt x="0" y="23"/>
                    </a:cubicBezTo>
                    <a:cubicBezTo>
                      <a:pt x="1" y="23"/>
                      <a:pt x="1" y="23"/>
                      <a:pt x="1" y="24"/>
                    </a:cubicBezTo>
                    <a:cubicBezTo>
                      <a:pt x="3" y="26"/>
                      <a:pt x="3" y="28"/>
                      <a:pt x="5" y="28"/>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19"/>
              <p:cNvSpPr>
                <a:spLocks/>
              </p:cNvSpPr>
              <p:nvPr/>
            </p:nvSpPr>
            <p:spPr bwMode="auto">
              <a:xfrm>
                <a:off x="4965417" y="3286370"/>
                <a:ext cx="1532993" cy="777142"/>
              </a:xfrm>
              <a:custGeom>
                <a:avLst/>
                <a:gdLst>
                  <a:gd name="T0" fmla="*/ 154 w 154"/>
                  <a:gd name="T1" fmla="*/ 64 h 78"/>
                  <a:gd name="T2" fmla="*/ 153 w 154"/>
                  <a:gd name="T3" fmla="*/ 36 h 78"/>
                  <a:gd name="T4" fmla="*/ 150 w 154"/>
                  <a:gd name="T5" fmla="*/ 15 h 78"/>
                  <a:gd name="T6" fmla="*/ 150 w 154"/>
                  <a:gd name="T7" fmla="*/ 14 h 78"/>
                  <a:gd name="T8" fmla="*/ 149 w 154"/>
                  <a:gd name="T9" fmla="*/ 2 h 78"/>
                  <a:gd name="T10" fmla="*/ 19 w 154"/>
                  <a:gd name="T11" fmla="*/ 1 h 78"/>
                  <a:gd name="T12" fmla="*/ 1 w 154"/>
                  <a:gd name="T13" fmla="*/ 0 h 78"/>
                  <a:gd name="T14" fmla="*/ 0 w 154"/>
                  <a:gd name="T15" fmla="*/ 11 h 78"/>
                  <a:gd name="T16" fmla="*/ 51 w 154"/>
                  <a:gd name="T17" fmla="*/ 14 h 78"/>
                  <a:gd name="T18" fmla="*/ 54 w 154"/>
                  <a:gd name="T19" fmla="*/ 18 h 78"/>
                  <a:gd name="T20" fmla="*/ 53 w 154"/>
                  <a:gd name="T21" fmla="*/ 51 h 78"/>
                  <a:gd name="T22" fmla="*/ 52 w 154"/>
                  <a:gd name="T23" fmla="*/ 56 h 78"/>
                  <a:gd name="T24" fmla="*/ 57 w 154"/>
                  <a:gd name="T25" fmla="*/ 59 h 78"/>
                  <a:gd name="T26" fmla="*/ 59 w 154"/>
                  <a:gd name="T27" fmla="*/ 62 h 78"/>
                  <a:gd name="T28" fmla="*/ 61 w 154"/>
                  <a:gd name="T29" fmla="*/ 61 h 78"/>
                  <a:gd name="T30" fmla="*/ 63 w 154"/>
                  <a:gd name="T31" fmla="*/ 61 h 78"/>
                  <a:gd name="T32" fmla="*/ 65 w 154"/>
                  <a:gd name="T33" fmla="*/ 61 h 78"/>
                  <a:gd name="T34" fmla="*/ 67 w 154"/>
                  <a:gd name="T35" fmla="*/ 63 h 78"/>
                  <a:gd name="T36" fmla="*/ 68 w 154"/>
                  <a:gd name="T37" fmla="*/ 66 h 78"/>
                  <a:gd name="T38" fmla="*/ 71 w 154"/>
                  <a:gd name="T39" fmla="*/ 66 h 78"/>
                  <a:gd name="T40" fmla="*/ 75 w 154"/>
                  <a:gd name="T41" fmla="*/ 67 h 78"/>
                  <a:gd name="T42" fmla="*/ 79 w 154"/>
                  <a:gd name="T43" fmla="*/ 67 h 78"/>
                  <a:gd name="T44" fmla="*/ 81 w 154"/>
                  <a:gd name="T45" fmla="*/ 69 h 78"/>
                  <a:gd name="T46" fmla="*/ 83 w 154"/>
                  <a:gd name="T47" fmla="*/ 68 h 78"/>
                  <a:gd name="T48" fmla="*/ 86 w 154"/>
                  <a:gd name="T49" fmla="*/ 68 h 78"/>
                  <a:gd name="T50" fmla="*/ 88 w 154"/>
                  <a:gd name="T51" fmla="*/ 69 h 78"/>
                  <a:gd name="T52" fmla="*/ 89 w 154"/>
                  <a:gd name="T53" fmla="*/ 71 h 78"/>
                  <a:gd name="T54" fmla="*/ 90 w 154"/>
                  <a:gd name="T55" fmla="*/ 73 h 78"/>
                  <a:gd name="T56" fmla="*/ 92 w 154"/>
                  <a:gd name="T57" fmla="*/ 74 h 78"/>
                  <a:gd name="T58" fmla="*/ 94 w 154"/>
                  <a:gd name="T59" fmla="*/ 72 h 78"/>
                  <a:gd name="T60" fmla="*/ 97 w 154"/>
                  <a:gd name="T61" fmla="*/ 73 h 78"/>
                  <a:gd name="T62" fmla="*/ 98 w 154"/>
                  <a:gd name="T63" fmla="*/ 74 h 78"/>
                  <a:gd name="T64" fmla="*/ 100 w 154"/>
                  <a:gd name="T65" fmla="*/ 75 h 78"/>
                  <a:gd name="T66" fmla="*/ 102 w 154"/>
                  <a:gd name="T67" fmla="*/ 74 h 78"/>
                  <a:gd name="T68" fmla="*/ 104 w 154"/>
                  <a:gd name="T69" fmla="*/ 77 h 78"/>
                  <a:gd name="T70" fmla="*/ 105 w 154"/>
                  <a:gd name="T71" fmla="*/ 75 h 78"/>
                  <a:gd name="T72" fmla="*/ 107 w 154"/>
                  <a:gd name="T73" fmla="*/ 74 h 78"/>
                  <a:gd name="T74" fmla="*/ 108 w 154"/>
                  <a:gd name="T75" fmla="*/ 72 h 78"/>
                  <a:gd name="T76" fmla="*/ 111 w 154"/>
                  <a:gd name="T77" fmla="*/ 73 h 78"/>
                  <a:gd name="T78" fmla="*/ 114 w 154"/>
                  <a:gd name="T79" fmla="*/ 73 h 78"/>
                  <a:gd name="T80" fmla="*/ 118 w 154"/>
                  <a:gd name="T81" fmla="*/ 76 h 78"/>
                  <a:gd name="T82" fmla="*/ 120 w 154"/>
                  <a:gd name="T83" fmla="*/ 77 h 78"/>
                  <a:gd name="T84" fmla="*/ 121 w 154"/>
                  <a:gd name="T85" fmla="*/ 76 h 78"/>
                  <a:gd name="T86" fmla="*/ 123 w 154"/>
                  <a:gd name="T87" fmla="*/ 75 h 78"/>
                  <a:gd name="T88" fmla="*/ 126 w 154"/>
                  <a:gd name="T89" fmla="*/ 74 h 78"/>
                  <a:gd name="T90" fmla="*/ 129 w 154"/>
                  <a:gd name="T91" fmla="*/ 74 h 78"/>
                  <a:gd name="T92" fmla="*/ 132 w 154"/>
                  <a:gd name="T93" fmla="*/ 72 h 78"/>
                  <a:gd name="T94" fmla="*/ 135 w 154"/>
                  <a:gd name="T95" fmla="*/ 73 h 78"/>
                  <a:gd name="T96" fmla="*/ 137 w 154"/>
                  <a:gd name="T97" fmla="*/ 73 h 78"/>
                  <a:gd name="T98" fmla="*/ 140 w 154"/>
                  <a:gd name="T99" fmla="*/ 72 h 78"/>
                  <a:gd name="T100" fmla="*/ 144 w 154"/>
                  <a:gd name="T101" fmla="*/ 74 h 78"/>
                  <a:gd name="T102" fmla="*/ 148 w 154"/>
                  <a:gd name="T103" fmla="*/ 76 h 78"/>
                  <a:gd name="T104" fmla="*/ 152 w 154"/>
                  <a:gd name="T105" fmla="*/ 78 h 78"/>
                  <a:gd name="T106" fmla="*/ 154 w 154"/>
                  <a:gd name="T107" fmla="*/ 78 h 78"/>
                  <a:gd name="T108" fmla="*/ 154 w 154"/>
                  <a:gd name="T109" fmla="*/ 6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 h="78">
                    <a:moveTo>
                      <a:pt x="154" y="64"/>
                    </a:moveTo>
                    <a:cubicBezTo>
                      <a:pt x="154" y="59"/>
                      <a:pt x="154" y="42"/>
                      <a:pt x="153" y="36"/>
                    </a:cubicBezTo>
                    <a:cubicBezTo>
                      <a:pt x="152" y="30"/>
                      <a:pt x="150" y="20"/>
                      <a:pt x="150" y="15"/>
                    </a:cubicBezTo>
                    <a:cubicBezTo>
                      <a:pt x="150" y="15"/>
                      <a:pt x="150" y="15"/>
                      <a:pt x="150" y="14"/>
                    </a:cubicBezTo>
                    <a:cubicBezTo>
                      <a:pt x="150" y="12"/>
                      <a:pt x="149" y="7"/>
                      <a:pt x="149" y="2"/>
                    </a:cubicBezTo>
                    <a:cubicBezTo>
                      <a:pt x="102" y="4"/>
                      <a:pt x="58" y="3"/>
                      <a:pt x="19" y="1"/>
                    </a:cubicBezTo>
                    <a:cubicBezTo>
                      <a:pt x="13" y="1"/>
                      <a:pt x="7" y="1"/>
                      <a:pt x="1" y="0"/>
                    </a:cubicBezTo>
                    <a:cubicBezTo>
                      <a:pt x="1" y="3"/>
                      <a:pt x="0" y="7"/>
                      <a:pt x="0" y="11"/>
                    </a:cubicBezTo>
                    <a:cubicBezTo>
                      <a:pt x="51" y="14"/>
                      <a:pt x="51" y="14"/>
                      <a:pt x="51" y="14"/>
                    </a:cubicBezTo>
                    <a:cubicBezTo>
                      <a:pt x="51" y="14"/>
                      <a:pt x="54" y="14"/>
                      <a:pt x="54" y="18"/>
                    </a:cubicBezTo>
                    <a:cubicBezTo>
                      <a:pt x="54" y="21"/>
                      <a:pt x="53" y="51"/>
                      <a:pt x="53" y="51"/>
                    </a:cubicBezTo>
                    <a:cubicBezTo>
                      <a:pt x="53" y="51"/>
                      <a:pt x="52" y="55"/>
                      <a:pt x="52" y="56"/>
                    </a:cubicBezTo>
                    <a:cubicBezTo>
                      <a:pt x="53" y="57"/>
                      <a:pt x="56" y="58"/>
                      <a:pt x="57" y="59"/>
                    </a:cubicBezTo>
                    <a:cubicBezTo>
                      <a:pt x="58" y="60"/>
                      <a:pt x="58" y="62"/>
                      <a:pt x="59" y="62"/>
                    </a:cubicBezTo>
                    <a:cubicBezTo>
                      <a:pt x="60" y="61"/>
                      <a:pt x="60" y="60"/>
                      <a:pt x="61" y="61"/>
                    </a:cubicBezTo>
                    <a:cubicBezTo>
                      <a:pt x="62" y="61"/>
                      <a:pt x="62" y="62"/>
                      <a:pt x="63" y="61"/>
                    </a:cubicBezTo>
                    <a:cubicBezTo>
                      <a:pt x="64" y="60"/>
                      <a:pt x="63" y="59"/>
                      <a:pt x="65" y="61"/>
                    </a:cubicBezTo>
                    <a:cubicBezTo>
                      <a:pt x="67" y="62"/>
                      <a:pt x="67" y="62"/>
                      <a:pt x="67" y="63"/>
                    </a:cubicBezTo>
                    <a:cubicBezTo>
                      <a:pt x="67" y="65"/>
                      <a:pt x="66" y="66"/>
                      <a:pt x="68" y="66"/>
                    </a:cubicBezTo>
                    <a:cubicBezTo>
                      <a:pt x="69" y="66"/>
                      <a:pt x="71" y="65"/>
                      <a:pt x="71" y="66"/>
                    </a:cubicBezTo>
                    <a:cubicBezTo>
                      <a:pt x="72" y="66"/>
                      <a:pt x="74" y="67"/>
                      <a:pt x="75" y="67"/>
                    </a:cubicBezTo>
                    <a:cubicBezTo>
                      <a:pt x="76" y="67"/>
                      <a:pt x="78" y="67"/>
                      <a:pt x="79" y="67"/>
                    </a:cubicBezTo>
                    <a:cubicBezTo>
                      <a:pt x="79" y="68"/>
                      <a:pt x="79" y="70"/>
                      <a:pt x="81" y="69"/>
                    </a:cubicBezTo>
                    <a:cubicBezTo>
                      <a:pt x="82" y="68"/>
                      <a:pt x="81" y="68"/>
                      <a:pt x="83" y="68"/>
                    </a:cubicBezTo>
                    <a:cubicBezTo>
                      <a:pt x="84" y="68"/>
                      <a:pt x="84" y="68"/>
                      <a:pt x="86" y="68"/>
                    </a:cubicBezTo>
                    <a:cubicBezTo>
                      <a:pt x="87" y="68"/>
                      <a:pt x="88" y="68"/>
                      <a:pt x="88" y="69"/>
                    </a:cubicBezTo>
                    <a:cubicBezTo>
                      <a:pt x="88" y="69"/>
                      <a:pt x="88" y="70"/>
                      <a:pt x="89" y="71"/>
                    </a:cubicBezTo>
                    <a:cubicBezTo>
                      <a:pt x="90" y="71"/>
                      <a:pt x="90" y="72"/>
                      <a:pt x="90" y="73"/>
                    </a:cubicBezTo>
                    <a:cubicBezTo>
                      <a:pt x="90" y="74"/>
                      <a:pt x="91" y="75"/>
                      <a:pt x="92" y="74"/>
                    </a:cubicBezTo>
                    <a:cubicBezTo>
                      <a:pt x="93" y="73"/>
                      <a:pt x="93" y="72"/>
                      <a:pt x="94" y="72"/>
                    </a:cubicBezTo>
                    <a:cubicBezTo>
                      <a:pt x="95" y="72"/>
                      <a:pt x="97" y="72"/>
                      <a:pt x="97" y="73"/>
                    </a:cubicBezTo>
                    <a:cubicBezTo>
                      <a:pt x="97" y="74"/>
                      <a:pt x="97" y="73"/>
                      <a:pt x="98" y="74"/>
                    </a:cubicBezTo>
                    <a:cubicBezTo>
                      <a:pt x="99" y="74"/>
                      <a:pt x="100" y="75"/>
                      <a:pt x="100" y="75"/>
                    </a:cubicBezTo>
                    <a:cubicBezTo>
                      <a:pt x="101" y="74"/>
                      <a:pt x="101" y="73"/>
                      <a:pt x="102" y="74"/>
                    </a:cubicBezTo>
                    <a:cubicBezTo>
                      <a:pt x="104" y="74"/>
                      <a:pt x="103" y="77"/>
                      <a:pt x="104" y="77"/>
                    </a:cubicBezTo>
                    <a:cubicBezTo>
                      <a:pt x="105" y="77"/>
                      <a:pt x="105" y="76"/>
                      <a:pt x="105" y="75"/>
                    </a:cubicBezTo>
                    <a:cubicBezTo>
                      <a:pt x="106" y="75"/>
                      <a:pt x="106" y="74"/>
                      <a:pt x="107" y="74"/>
                    </a:cubicBezTo>
                    <a:cubicBezTo>
                      <a:pt x="107" y="73"/>
                      <a:pt x="106" y="72"/>
                      <a:pt x="108" y="72"/>
                    </a:cubicBezTo>
                    <a:cubicBezTo>
                      <a:pt x="109" y="72"/>
                      <a:pt x="110" y="73"/>
                      <a:pt x="111" y="73"/>
                    </a:cubicBezTo>
                    <a:cubicBezTo>
                      <a:pt x="112" y="74"/>
                      <a:pt x="113" y="73"/>
                      <a:pt x="114" y="73"/>
                    </a:cubicBezTo>
                    <a:cubicBezTo>
                      <a:pt x="115" y="74"/>
                      <a:pt x="117" y="75"/>
                      <a:pt x="118" y="76"/>
                    </a:cubicBezTo>
                    <a:cubicBezTo>
                      <a:pt x="118" y="77"/>
                      <a:pt x="119" y="77"/>
                      <a:pt x="120" y="77"/>
                    </a:cubicBezTo>
                    <a:cubicBezTo>
                      <a:pt x="120" y="77"/>
                      <a:pt x="119" y="76"/>
                      <a:pt x="121" y="76"/>
                    </a:cubicBezTo>
                    <a:cubicBezTo>
                      <a:pt x="122" y="76"/>
                      <a:pt x="123" y="76"/>
                      <a:pt x="123" y="75"/>
                    </a:cubicBezTo>
                    <a:cubicBezTo>
                      <a:pt x="124" y="74"/>
                      <a:pt x="125" y="74"/>
                      <a:pt x="126" y="74"/>
                    </a:cubicBezTo>
                    <a:cubicBezTo>
                      <a:pt x="127" y="73"/>
                      <a:pt x="128" y="74"/>
                      <a:pt x="129" y="74"/>
                    </a:cubicBezTo>
                    <a:cubicBezTo>
                      <a:pt x="129" y="74"/>
                      <a:pt x="130" y="73"/>
                      <a:pt x="132" y="72"/>
                    </a:cubicBezTo>
                    <a:cubicBezTo>
                      <a:pt x="133" y="72"/>
                      <a:pt x="134" y="73"/>
                      <a:pt x="135" y="73"/>
                    </a:cubicBezTo>
                    <a:cubicBezTo>
                      <a:pt x="136" y="74"/>
                      <a:pt x="136" y="74"/>
                      <a:pt x="137" y="73"/>
                    </a:cubicBezTo>
                    <a:cubicBezTo>
                      <a:pt x="139" y="73"/>
                      <a:pt x="139" y="71"/>
                      <a:pt x="140" y="72"/>
                    </a:cubicBezTo>
                    <a:cubicBezTo>
                      <a:pt x="141" y="72"/>
                      <a:pt x="142" y="73"/>
                      <a:pt x="144" y="74"/>
                    </a:cubicBezTo>
                    <a:cubicBezTo>
                      <a:pt x="145" y="75"/>
                      <a:pt x="146" y="76"/>
                      <a:pt x="148" y="76"/>
                    </a:cubicBezTo>
                    <a:cubicBezTo>
                      <a:pt x="150" y="77"/>
                      <a:pt x="151" y="77"/>
                      <a:pt x="152" y="78"/>
                    </a:cubicBezTo>
                    <a:cubicBezTo>
                      <a:pt x="152" y="78"/>
                      <a:pt x="153" y="78"/>
                      <a:pt x="154" y="78"/>
                    </a:cubicBezTo>
                    <a:cubicBezTo>
                      <a:pt x="154" y="74"/>
                      <a:pt x="154" y="67"/>
                      <a:pt x="154" y="64"/>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20"/>
              <p:cNvSpPr>
                <a:spLocks/>
              </p:cNvSpPr>
              <p:nvPr/>
            </p:nvSpPr>
            <p:spPr bwMode="auto">
              <a:xfrm>
                <a:off x="6956179" y="2021651"/>
                <a:ext cx="706880" cy="1245557"/>
              </a:xfrm>
              <a:custGeom>
                <a:avLst/>
                <a:gdLst>
                  <a:gd name="T0" fmla="*/ 69 w 71"/>
                  <a:gd name="T1" fmla="*/ 77 h 125"/>
                  <a:gd name="T2" fmla="*/ 68 w 71"/>
                  <a:gd name="T3" fmla="*/ 71 h 125"/>
                  <a:gd name="T4" fmla="*/ 68 w 71"/>
                  <a:gd name="T5" fmla="*/ 65 h 125"/>
                  <a:gd name="T6" fmla="*/ 62 w 71"/>
                  <a:gd name="T7" fmla="*/ 13 h 125"/>
                  <a:gd name="T8" fmla="*/ 58 w 71"/>
                  <a:gd name="T9" fmla="*/ 4 h 125"/>
                  <a:gd name="T10" fmla="*/ 11 w 71"/>
                  <a:gd name="T11" fmla="*/ 3 h 125"/>
                  <a:gd name="T12" fmla="*/ 15 w 71"/>
                  <a:gd name="T13" fmla="*/ 7 h 125"/>
                  <a:gd name="T14" fmla="*/ 20 w 71"/>
                  <a:gd name="T15" fmla="*/ 14 h 125"/>
                  <a:gd name="T16" fmla="*/ 17 w 71"/>
                  <a:gd name="T17" fmla="*/ 22 h 125"/>
                  <a:gd name="T18" fmla="*/ 12 w 71"/>
                  <a:gd name="T19" fmla="*/ 26 h 125"/>
                  <a:gd name="T20" fmla="*/ 6 w 71"/>
                  <a:gd name="T21" fmla="*/ 29 h 125"/>
                  <a:gd name="T22" fmla="*/ 8 w 71"/>
                  <a:gd name="T23" fmla="*/ 36 h 125"/>
                  <a:gd name="T24" fmla="*/ 5 w 71"/>
                  <a:gd name="T25" fmla="*/ 45 h 125"/>
                  <a:gd name="T26" fmla="*/ 2 w 71"/>
                  <a:gd name="T27" fmla="*/ 51 h 125"/>
                  <a:gd name="T28" fmla="*/ 0 w 71"/>
                  <a:gd name="T29" fmla="*/ 55 h 125"/>
                  <a:gd name="T30" fmla="*/ 3 w 71"/>
                  <a:gd name="T31" fmla="*/ 67 h 125"/>
                  <a:gd name="T32" fmla="*/ 10 w 71"/>
                  <a:gd name="T33" fmla="*/ 73 h 125"/>
                  <a:gd name="T34" fmla="*/ 17 w 71"/>
                  <a:gd name="T35" fmla="*/ 84 h 125"/>
                  <a:gd name="T36" fmla="*/ 25 w 71"/>
                  <a:gd name="T37" fmla="*/ 85 h 125"/>
                  <a:gd name="T38" fmla="*/ 22 w 71"/>
                  <a:gd name="T39" fmla="*/ 95 h 125"/>
                  <a:gd name="T40" fmla="*/ 29 w 71"/>
                  <a:gd name="T41" fmla="*/ 104 h 125"/>
                  <a:gd name="T42" fmla="*/ 32 w 71"/>
                  <a:gd name="T43" fmla="*/ 106 h 125"/>
                  <a:gd name="T44" fmla="*/ 37 w 71"/>
                  <a:gd name="T45" fmla="*/ 110 h 125"/>
                  <a:gd name="T46" fmla="*/ 39 w 71"/>
                  <a:gd name="T47" fmla="*/ 116 h 125"/>
                  <a:gd name="T48" fmla="*/ 42 w 71"/>
                  <a:gd name="T49" fmla="*/ 124 h 125"/>
                  <a:gd name="T50" fmla="*/ 46 w 71"/>
                  <a:gd name="T51" fmla="*/ 122 h 125"/>
                  <a:gd name="T52" fmla="*/ 54 w 71"/>
                  <a:gd name="T53" fmla="*/ 121 h 125"/>
                  <a:gd name="T54" fmla="*/ 58 w 71"/>
                  <a:gd name="T55" fmla="*/ 119 h 125"/>
                  <a:gd name="T56" fmla="*/ 59 w 71"/>
                  <a:gd name="T57" fmla="*/ 114 h 125"/>
                  <a:gd name="T58" fmla="*/ 62 w 71"/>
                  <a:gd name="T59" fmla="*/ 108 h 125"/>
                  <a:gd name="T60" fmla="*/ 63 w 71"/>
                  <a:gd name="T61" fmla="*/ 105 h 125"/>
                  <a:gd name="T62" fmla="*/ 64 w 71"/>
                  <a:gd name="T63" fmla="*/ 100 h 125"/>
                  <a:gd name="T64" fmla="*/ 66 w 71"/>
                  <a:gd name="T65" fmla="*/ 93 h 125"/>
                  <a:gd name="T66" fmla="*/ 70 w 71"/>
                  <a:gd name="T67" fmla="*/ 8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125">
                    <a:moveTo>
                      <a:pt x="70" y="80"/>
                    </a:moveTo>
                    <a:cubicBezTo>
                      <a:pt x="70" y="78"/>
                      <a:pt x="70" y="79"/>
                      <a:pt x="69" y="77"/>
                    </a:cubicBezTo>
                    <a:cubicBezTo>
                      <a:pt x="68" y="76"/>
                      <a:pt x="68" y="76"/>
                      <a:pt x="68" y="75"/>
                    </a:cubicBezTo>
                    <a:cubicBezTo>
                      <a:pt x="68" y="73"/>
                      <a:pt x="68" y="72"/>
                      <a:pt x="68" y="71"/>
                    </a:cubicBezTo>
                    <a:cubicBezTo>
                      <a:pt x="68" y="70"/>
                      <a:pt x="68" y="71"/>
                      <a:pt x="68" y="69"/>
                    </a:cubicBezTo>
                    <a:cubicBezTo>
                      <a:pt x="69" y="68"/>
                      <a:pt x="69" y="67"/>
                      <a:pt x="68" y="65"/>
                    </a:cubicBezTo>
                    <a:cubicBezTo>
                      <a:pt x="68" y="63"/>
                      <a:pt x="65" y="28"/>
                      <a:pt x="64" y="16"/>
                    </a:cubicBezTo>
                    <a:cubicBezTo>
                      <a:pt x="63" y="15"/>
                      <a:pt x="63" y="14"/>
                      <a:pt x="62" y="13"/>
                    </a:cubicBezTo>
                    <a:cubicBezTo>
                      <a:pt x="62" y="11"/>
                      <a:pt x="61" y="10"/>
                      <a:pt x="60" y="9"/>
                    </a:cubicBezTo>
                    <a:cubicBezTo>
                      <a:pt x="59" y="8"/>
                      <a:pt x="57" y="8"/>
                      <a:pt x="58" y="4"/>
                    </a:cubicBezTo>
                    <a:cubicBezTo>
                      <a:pt x="58" y="2"/>
                      <a:pt x="58" y="1"/>
                      <a:pt x="58" y="0"/>
                    </a:cubicBezTo>
                    <a:cubicBezTo>
                      <a:pt x="37" y="2"/>
                      <a:pt x="16" y="2"/>
                      <a:pt x="11" y="3"/>
                    </a:cubicBezTo>
                    <a:cubicBezTo>
                      <a:pt x="11" y="3"/>
                      <a:pt x="12" y="4"/>
                      <a:pt x="12" y="5"/>
                    </a:cubicBezTo>
                    <a:cubicBezTo>
                      <a:pt x="14" y="6"/>
                      <a:pt x="15" y="6"/>
                      <a:pt x="15" y="7"/>
                    </a:cubicBezTo>
                    <a:cubicBezTo>
                      <a:pt x="15" y="8"/>
                      <a:pt x="16" y="9"/>
                      <a:pt x="17" y="10"/>
                    </a:cubicBezTo>
                    <a:cubicBezTo>
                      <a:pt x="19" y="11"/>
                      <a:pt x="21" y="12"/>
                      <a:pt x="20" y="14"/>
                    </a:cubicBezTo>
                    <a:cubicBezTo>
                      <a:pt x="19" y="15"/>
                      <a:pt x="20" y="18"/>
                      <a:pt x="19" y="19"/>
                    </a:cubicBezTo>
                    <a:cubicBezTo>
                      <a:pt x="18" y="20"/>
                      <a:pt x="17" y="20"/>
                      <a:pt x="17" y="22"/>
                    </a:cubicBezTo>
                    <a:cubicBezTo>
                      <a:pt x="17" y="23"/>
                      <a:pt x="18" y="24"/>
                      <a:pt x="16" y="25"/>
                    </a:cubicBezTo>
                    <a:cubicBezTo>
                      <a:pt x="14" y="25"/>
                      <a:pt x="14" y="25"/>
                      <a:pt x="12" y="26"/>
                    </a:cubicBezTo>
                    <a:cubicBezTo>
                      <a:pt x="11" y="27"/>
                      <a:pt x="11" y="27"/>
                      <a:pt x="9" y="28"/>
                    </a:cubicBezTo>
                    <a:cubicBezTo>
                      <a:pt x="7" y="28"/>
                      <a:pt x="7" y="27"/>
                      <a:pt x="6" y="29"/>
                    </a:cubicBezTo>
                    <a:cubicBezTo>
                      <a:pt x="5" y="31"/>
                      <a:pt x="5" y="32"/>
                      <a:pt x="6" y="33"/>
                    </a:cubicBezTo>
                    <a:cubicBezTo>
                      <a:pt x="7" y="34"/>
                      <a:pt x="8" y="35"/>
                      <a:pt x="8" y="36"/>
                    </a:cubicBezTo>
                    <a:cubicBezTo>
                      <a:pt x="8" y="38"/>
                      <a:pt x="6" y="40"/>
                      <a:pt x="6" y="41"/>
                    </a:cubicBezTo>
                    <a:cubicBezTo>
                      <a:pt x="6" y="43"/>
                      <a:pt x="6" y="44"/>
                      <a:pt x="5" y="45"/>
                    </a:cubicBezTo>
                    <a:cubicBezTo>
                      <a:pt x="4" y="46"/>
                      <a:pt x="1" y="47"/>
                      <a:pt x="1" y="48"/>
                    </a:cubicBezTo>
                    <a:cubicBezTo>
                      <a:pt x="1" y="49"/>
                      <a:pt x="2" y="51"/>
                      <a:pt x="2" y="51"/>
                    </a:cubicBezTo>
                    <a:cubicBezTo>
                      <a:pt x="1" y="51"/>
                      <a:pt x="1" y="52"/>
                      <a:pt x="1" y="52"/>
                    </a:cubicBezTo>
                    <a:cubicBezTo>
                      <a:pt x="0" y="53"/>
                      <a:pt x="0" y="54"/>
                      <a:pt x="0" y="55"/>
                    </a:cubicBezTo>
                    <a:cubicBezTo>
                      <a:pt x="0" y="57"/>
                      <a:pt x="0" y="61"/>
                      <a:pt x="1" y="63"/>
                    </a:cubicBezTo>
                    <a:cubicBezTo>
                      <a:pt x="2" y="64"/>
                      <a:pt x="2" y="66"/>
                      <a:pt x="3" y="67"/>
                    </a:cubicBezTo>
                    <a:cubicBezTo>
                      <a:pt x="4" y="68"/>
                      <a:pt x="7" y="70"/>
                      <a:pt x="7" y="71"/>
                    </a:cubicBezTo>
                    <a:cubicBezTo>
                      <a:pt x="8" y="72"/>
                      <a:pt x="9" y="72"/>
                      <a:pt x="10" y="73"/>
                    </a:cubicBezTo>
                    <a:cubicBezTo>
                      <a:pt x="11" y="73"/>
                      <a:pt x="14" y="76"/>
                      <a:pt x="15" y="78"/>
                    </a:cubicBezTo>
                    <a:cubicBezTo>
                      <a:pt x="15" y="80"/>
                      <a:pt x="15" y="85"/>
                      <a:pt x="17" y="84"/>
                    </a:cubicBezTo>
                    <a:cubicBezTo>
                      <a:pt x="18" y="83"/>
                      <a:pt x="19" y="83"/>
                      <a:pt x="21" y="83"/>
                    </a:cubicBezTo>
                    <a:cubicBezTo>
                      <a:pt x="22" y="83"/>
                      <a:pt x="25" y="84"/>
                      <a:pt x="25" y="85"/>
                    </a:cubicBezTo>
                    <a:cubicBezTo>
                      <a:pt x="25" y="87"/>
                      <a:pt x="24" y="89"/>
                      <a:pt x="24" y="91"/>
                    </a:cubicBezTo>
                    <a:cubicBezTo>
                      <a:pt x="23" y="93"/>
                      <a:pt x="23" y="94"/>
                      <a:pt x="22" y="95"/>
                    </a:cubicBezTo>
                    <a:cubicBezTo>
                      <a:pt x="22" y="97"/>
                      <a:pt x="22" y="98"/>
                      <a:pt x="23" y="99"/>
                    </a:cubicBezTo>
                    <a:cubicBezTo>
                      <a:pt x="24" y="100"/>
                      <a:pt x="27" y="103"/>
                      <a:pt x="29" y="104"/>
                    </a:cubicBezTo>
                    <a:cubicBezTo>
                      <a:pt x="30" y="104"/>
                      <a:pt x="30" y="104"/>
                      <a:pt x="30" y="105"/>
                    </a:cubicBezTo>
                    <a:cubicBezTo>
                      <a:pt x="30" y="106"/>
                      <a:pt x="31" y="105"/>
                      <a:pt x="32" y="106"/>
                    </a:cubicBezTo>
                    <a:cubicBezTo>
                      <a:pt x="32" y="106"/>
                      <a:pt x="33" y="106"/>
                      <a:pt x="34" y="107"/>
                    </a:cubicBezTo>
                    <a:cubicBezTo>
                      <a:pt x="34" y="108"/>
                      <a:pt x="36" y="110"/>
                      <a:pt x="37" y="110"/>
                    </a:cubicBezTo>
                    <a:cubicBezTo>
                      <a:pt x="38" y="110"/>
                      <a:pt x="38" y="112"/>
                      <a:pt x="38" y="113"/>
                    </a:cubicBezTo>
                    <a:cubicBezTo>
                      <a:pt x="38" y="114"/>
                      <a:pt x="40" y="114"/>
                      <a:pt x="39" y="116"/>
                    </a:cubicBezTo>
                    <a:cubicBezTo>
                      <a:pt x="39" y="118"/>
                      <a:pt x="38" y="118"/>
                      <a:pt x="39" y="119"/>
                    </a:cubicBezTo>
                    <a:cubicBezTo>
                      <a:pt x="39" y="120"/>
                      <a:pt x="40" y="123"/>
                      <a:pt x="42" y="124"/>
                    </a:cubicBezTo>
                    <a:cubicBezTo>
                      <a:pt x="43" y="125"/>
                      <a:pt x="44" y="124"/>
                      <a:pt x="45" y="124"/>
                    </a:cubicBezTo>
                    <a:cubicBezTo>
                      <a:pt x="45" y="124"/>
                      <a:pt x="45" y="123"/>
                      <a:pt x="46" y="122"/>
                    </a:cubicBezTo>
                    <a:cubicBezTo>
                      <a:pt x="46" y="121"/>
                      <a:pt x="46" y="120"/>
                      <a:pt x="48" y="120"/>
                    </a:cubicBezTo>
                    <a:cubicBezTo>
                      <a:pt x="51" y="119"/>
                      <a:pt x="53" y="121"/>
                      <a:pt x="54" y="121"/>
                    </a:cubicBezTo>
                    <a:cubicBezTo>
                      <a:pt x="54" y="122"/>
                      <a:pt x="56" y="124"/>
                      <a:pt x="57" y="123"/>
                    </a:cubicBezTo>
                    <a:cubicBezTo>
                      <a:pt x="58" y="121"/>
                      <a:pt x="59" y="121"/>
                      <a:pt x="58" y="119"/>
                    </a:cubicBezTo>
                    <a:cubicBezTo>
                      <a:pt x="57" y="117"/>
                      <a:pt x="56" y="117"/>
                      <a:pt x="57" y="116"/>
                    </a:cubicBezTo>
                    <a:cubicBezTo>
                      <a:pt x="57" y="114"/>
                      <a:pt x="57" y="114"/>
                      <a:pt x="59" y="114"/>
                    </a:cubicBezTo>
                    <a:cubicBezTo>
                      <a:pt x="61" y="113"/>
                      <a:pt x="63" y="113"/>
                      <a:pt x="63" y="111"/>
                    </a:cubicBezTo>
                    <a:cubicBezTo>
                      <a:pt x="63" y="110"/>
                      <a:pt x="61" y="109"/>
                      <a:pt x="62" y="108"/>
                    </a:cubicBezTo>
                    <a:cubicBezTo>
                      <a:pt x="63" y="107"/>
                      <a:pt x="63" y="106"/>
                      <a:pt x="63" y="106"/>
                    </a:cubicBezTo>
                    <a:cubicBezTo>
                      <a:pt x="63" y="105"/>
                      <a:pt x="63" y="105"/>
                      <a:pt x="63" y="105"/>
                    </a:cubicBezTo>
                    <a:cubicBezTo>
                      <a:pt x="63" y="104"/>
                      <a:pt x="62" y="104"/>
                      <a:pt x="63" y="103"/>
                    </a:cubicBezTo>
                    <a:cubicBezTo>
                      <a:pt x="63" y="102"/>
                      <a:pt x="64" y="101"/>
                      <a:pt x="64" y="100"/>
                    </a:cubicBezTo>
                    <a:cubicBezTo>
                      <a:pt x="64" y="100"/>
                      <a:pt x="64" y="98"/>
                      <a:pt x="64" y="96"/>
                    </a:cubicBezTo>
                    <a:cubicBezTo>
                      <a:pt x="64" y="95"/>
                      <a:pt x="65" y="94"/>
                      <a:pt x="66" y="93"/>
                    </a:cubicBezTo>
                    <a:cubicBezTo>
                      <a:pt x="67" y="92"/>
                      <a:pt x="68" y="90"/>
                      <a:pt x="68" y="88"/>
                    </a:cubicBezTo>
                    <a:cubicBezTo>
                      <a:pt x="68" y="86"/>
                      <a:pt x="70" y="86"/>
                      <a:pt x="70" y="84"/>
                    </a:cubicBezTo>
                    <a:cubicBezTo>
                      <a:pt x="71" y="82"/>
                      <a:pt x="69" y="82"/>
                      <a:pt x="70" y="8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21"/>
              <p:cNvSpPr>
                <a:spLocks/>
              </p:cNvSpPr>
              <p:nvPr/>
            </p:nvSpPr>
            <p:spPr bwMode="auto">
              <a:xfrm>
                <a:off x="7573633" y="2121724"/>
                <a:ext cx="547194" cy="955992"/>
              </a:xfrm>
              <a:custGeom>
                <a:avLst/>
                <a:gdLst>
                  <a:gd name="T0" fmla="*/ 47 w 55"/>
                  <a:gd name="T1" fmla="*/ 2 h 96"/>
                  <a:gd name="T2" fmla="*/ 46 w 55"/>
                  <a:gd name="T3" fmla="*/ 1 h 96"/>
                  <a:gd name="T4" fmla="*/ 35 w 55"/>
                  <a:gd name="T5" fmla="*/ 2 h 96"/>
                  <a:gd name="T6" fmla="*/ 13 w 55"/>
                  <a:gd name="T7" fmla="*/ 4 h 96"/>
                  <a:gd name="T8" fmla="*/ 6 w 55"/>
                  <a:gd name="T9" fmla="*/ 8 h 96"/>
                  <a:gd name="T10" fmla="*/ 2 w 55"/>
                  <a:gd name="T11" fmla="*/ 7 h 96"/>
                  <a:gd name="T12" fmla="*/ 2 w 55"/>
                  <a:gd name="T13" fmla="*/ 6 h 96"/>
                  <a:gd name="T14" fmla="*/ 6 w 55"/>
                  <a:gd name="T15" fmla="*/ 55 h 96"/>
                  <a:gd name="T16" fmla="*/ 6 w 55"/>
                  <a:gd name="T17" fmla="*/ 59 h 96"/>
                  <a:gd name="T18" fmla="*/ 6 w 55"/>
                  <a:gd name="T19" fmla="*/ 61 h 96"/>
                  <a:gd name="T20" fmla="*/ 6 w 55"/>
                  <a:gd name="T21" fmla="*/ 65 h 96"/>
                  <a:gd name="T22" fmla="*/ 7 w 55"/>
                  <a:gd name="T23" fmla="*/ 67 h 96"/>
                  <a:gd name="T24" fmla="*/ 8 w 55"/>
                  <a:gd name="T25" fmla="*/ 70 h 96"/>
                  <a:gd name="T26" fmla="*/ 8 w 55"/>
                  <a:gd name="T27" fmla="*/ 74 h 96"/>
                  <a:gd name="T28" fmla="*/ 6 w 55"/>
                  <a:gd name="T29" fmla="*/ 78 h 96"/>
                  <a:gd name="T30" fmla="*/ 4 w 55"/>
                  <a:gd name="T31" fmla="*/ 83 h 96"/>
                  <a:gd name="T32" fmla="*/ 2 w 55"/>
                  <a:gd name="T33" fmla="*/ 86 h 96"/>
                  <a:gd name="T34" fmla="*/ 2 w 55"/>
                  <a:gd name="T35" fmla="*/ 90 h 96"/>
                  <a:gd name="T36" fmla="*/ 1 w 55"/>
                  <a:gd name="T37" fmla="*/ 93 h 96"/>
                  <a:gd name="T38" fmla="*/ 1 w 55"/>
                  <a:gd name="T39" fmla="*/ 95 h 96"/>
                  <a:gd name="T40" fmla="*/ 1 w 55"/>
                  <a:gd name="T41" fmla="*/ 96 h 96"/>
                  <a:gd name="T42" fmla="*/ 3 w 55"/>
                  <a:gd name="T43" fmla="*/ 95 h 96"/>
                  <a:gd name="T44" fmla="*/ 3 w 55"/>
                  <a:gd name="T45" fmla="*/ 93 h 96"/>
                  <a:gd name="T46" fmla="*/ 6 w 55"/>
                  <a:gd name="T47" fmla="*/ 93 h 96"/>
                  <a:gd name="T48" fmla="*/ 7 w 55"/>
                  <a:gd name="T49" fmla="*/ 92 h 96"/>
                  <a:gd name="T50" fmla="*/ 8 w 55"/>
                  <a:gd name="T51" fmla="*/ 93 h 96"/>
                  <a:gd name="T52" fmla="*/ 9 w 55"/>
                  <a:gd name="T53" fmla="*/ 92 h 96"/>
                  <a:gd name="T54" fmla="*/ 11 w 55"/>
                  <a:gd name="T55" fmla="*/ 91 h 96"/>
                  <a:gd name="T56" fmla="*/ 12 w 55"/>
                  <a:gd name="T57" fmla="*/ 91 h 96"/>
                  <a:gd name="T58" fmla="*/ 14 w 55"/>
                  <a:gd name="T59" fmla="*/ 92 h 96"/>
                  <a:gd name="T60" fmla="*/ 16 w 55"/>
                  <a:gd name="T61" fmla="*/ 92 h 96"/>
                  <a:gd name="T62" fmla="*/ 17 w 55"/>
                  <a:gd name="T63" fmla="*/ 93 h 96"/>
                  <a:gd name="T64" fmla="*/ 18 w 55"/>
                  <a:gd name="T65" fmla="*/ 92 h 96"/>
                  <a:gd name="T66" fmla="*/ 20 w 55"/>
                  <a:gd name="T67" fmla="*/ 89 h 96"/>
                  <a:gd name="T68" fmla="*/ 22 w 55"/>
                  <a:gd name="T69" fmla="*/ 88 h 96"/>
                  <a:gd name="T70" fmla="*/ 23 w 55"/>
                  <a:gd name="T71" fmla="*/ 90 h 96"/>
                  <a:gd name="T72" fmla="*/ 25 w 55"/>
                  <a:gd name="T73" fmla="*/ 90 h 96"/>
                  <a:gd name="T74" fmla="*/ 26 w 55"/>
                  <a:gd name="T75" fmla="*/ 91 h 96"/>
                  <a:gd name="T76" fmla="*/ 27 w 55"/>
                  <a:gd name="T77" fmla="*/ 89 h 96"/>
                  <a:gd name="T78" fmla="*/ 28 w 55"/>
                  <a:gd name="T79" fmla="*/ 87 h 96"/>
                  <a:gd name="T80" fmla="*/ 28 w 55"/>
                  <a:gd name="T81" fmla="*/ 86 h 96"/>
                  <a:gd name="T82" fmla="*/ 30 w 55"/>
                  <a:gd name="T83" fmla="*/ 85 h 96"/>
                  <a:gd name="T84" fmla="*/ 29 w 55"/>
                  <a:gd name="T85" fmla="*/ 83 h 96"/>
                  <a:gd name="T86" fmla="*/ 31 w 55"/>
                  <a:gd name="T87" fmla="*/ 85 h 96"/>
                  <a:gd name="T88" fmla="*/ 33 w 55"/>
                  <a:gd name="T89" fmla="*/ 87 h 96"/>
                  <a:gd name="T90" fmla="*/ 36 w 55"/>
                  <a:gd name="T91" fmla="*/ 87 h 96"/>
                  <a:gd name="T92" fmla="*/ 38 w 55"/>
                  <a:gd name="T93" fmla="*/ 84 h 96"/>
                  <a:gd name="T94" fmla="*/ 38 w 55"/>
                  <a:gd name="T95" fmla="*/ 81 h 96"/>
                  <a:gd name="T96" fmla="*/ 39 w 55"/>
                  <a:gd name="T97" fmla="*/ 80 h 96"/>
                  <a:gd name="T98" fmla="*/ 41 w 55"/>
                  <a:gd name="T99" fmla="*/ 78 h 96"/>
                  <a:gd name="T100" fmla="*/ 43 w 55"/>
                  <a:gd name="T101" fmla="*/ 75 h 96"/>
                  <a:gd name="T102" fmla="*/ 45 w 55"/>
                  <a:gd name="T103" fmla="*/ 72 h 96"/>
                  <a:gd name="T104" fmla="*/ 45 w 55"/>
                  <a:gd name="T105" fmla="*/ 69 h 96"/>
                  <a:gd name="T106" fmla="*/ 47 w 55"/>
                  <a:gd name="T107" fmla="*/ 69 h 96"/>
                  <a:gd name="T108" fmla="*/ 49 w 55"/>
                  <a:gd name="T109" fmla="*/ 69 h 96"/>
                  <a:gd name="T110" fmla="*/ 52 w 55"/>
                  <a:gd name="T111" fmla="*/ 67 h 96"/>
                  <a:gd name="T112" fmla="*/ 54 w 55"/>
                  <a:gd name="T113" fmla="*/ 66 h 96"/>
                  <a:gd name="T114" fmla="*/ 54 w 55"/>
                  <a:gd name="T115" fmla="*/ 64 h 96"/>
                  <a:gd name="T116" fmla="*/ 53 w 55"/>
                  <a:gd name="T117" fmla="*/ 62 h 96"/>
                  <a:gd name="T118" fmla="*/ 53 w 55"/>
                  <a:gd name="T119" fmla="*/ 60 h 96"/>
                  <a:gd name="T120" fmla="*/ 54 w 55"/>
                  <a:gd name="T121" fmla="*/ 60 h 96"/>
                  <a:gd name="T122" fmla="*/ 47 w 55"/>
                  <a:gd name="T12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96">
                    <a:moveTo>
                      <a:pt x="47" y="2"/>
                    </a:moveTo>
                    <a:cubicBezTo>
                      <a:pt x="47" y="2"/>
                      <a:pt x="46" y="2"/>
                      <a:pt x="46" y="1"/>
                    </a:cubicBezTo>
                    <a:cubicBezTo>
                      <a:pt x="46" y="0"/>
                      <a:pt x="41" y="1"/>
                      <a:pt x="35" y="2"/>
                    </a:cubicBezTo>
                    <a:cubicBezTo>
                      <a:pt x="31" y="3"/>
                      <a:pt x="19" y="4"/>
                      <a:pt x="13" y="4"/>
                    </a:cubicBezTo>
                    <a:cubicBezTo>
                      <a:pt x="11" y="5"/>
                      <a:pt x="8" y="9"/>
                      <a:pt x="6" y="8"/>
                    </a:cubicBezTo>
                    <a:cubicBezTo>
                      <a:pt x="4" y="8"/>
                      <a:pt x="3" y="8"/>
                      <a:pt x="2" y="7"/>
                    </a:cubicBezTo>
                    <a:cubicBezTo>
                      <a:pt x="2" y="6"/>
                      <a:pt x="2" y="6"/>
                      <a:pt x="2" y="6"/>
                    </a:cubicBezTo>
                    <a:cubicBezTo>
                      <a:pt x="3" y="18"/>
                      <a:pt x="6" y="53"/>
                      <a:pt x="6" y="55"/>
                    </a:cubicBezTo>
                    <a:cubicBezTo>
                      <a:pt x="7" y="57"/>
                      <a:pt x="7" y="58"/>
                      <a:pt x="6" y="59"/>
                    </a:cubicBezTo>
                    <a:cubicBezTo>
                      <a:pt x="6" y="61"/>
                      <a:pt x="6" y="60"/>
                      <a:pt x="6" y="61"/>
                    </a:cubicBezTo>
                    <a:cubicBezTo>
                      <a:pt x="6" y="62"/>
                      <a:pt x="6" y="63"/>
                      <a:pt x="6" y="65"/>
                    </a:cubicBezTo>
                    <a:cubicBezTo>
                      <a:pt x="6" y="66"/>
                      <a:pt x="6" y="66"/>
                      <a:pt x="7" y="67"/>
                    </a:cubicBezTo>
                    <a:cubicBezTo>
                      <a:pt x="8" y="69"/>
                      <a:pt x="8" y="68"/>
                      <a:pt x="8" y="70"/>
                    </a:cubicBezTo>
                    <a:cubicBezTo>
                      <a:pt x="7" y="72"/>
                      <a:pt x="9" y="72"/>
                      <a:pt x="8" y="74"/>
                    </a:cubicBezTo>
                    <a:cubicBezTo>
                      <a:pt x="8" y="76"/>
                      <a:pt x="6" y="76"/>
                      <a:pt x="6" y="78"/>
                    </a:cubicBezTo>
                    <a:cubicBezTo>
                      <a:pt x="6" y="80"/>
                      <a:pt x="5" y="82"/>
                      <a:pt x="4" y="83"/>
                    </a:cubicBezTo>
                    <a:cubicBezTo>
                      <a:pt x="3" y="84"/>
                      <a:pt x="2" y="85"/>
                      <a:pt x="2" y="86"/>
                    </a:cubicBezTo>
                    <a:cubicBezTo>
                      <a:pt x="2" y="88"/>
                      <a:pt x="2" y="90"/>
                      <a:pt x="2" y="90"/>
                    </a:cubicBezTo>
                    <a:cubicBezTo>
                      <a:pt x="2" y="91"/>
                      <a:pt x="1" y="92"/>
                      <a:pt x="1" y="93"/>
                    </a:cubicBezTo>
                    <a:cubicBezTo>
                      <a:pt x="0" y="94"/>
                      <a:pt x="1" y="94"/>
                      <a:pt x="1" y="95"/>
                    </a:cubicBezTo>
                    <a:cubicBezTo>
                      <a:pt x="1" y="95"/>
                      <a:pt x="1" y="95"/>
                      <a:pt x="1" y="96"/>
                    </a:cubicBezTo>
                    <a:cubicBezTo>
                      <a:pt x="2" y="96"/>
                      <a:pt x="3" y="96"/>
                      <a:pt x="3" y="95"/>
                    </a:cubicBezTo>
                    <a:cubicBezTo>
                      <a:pt x="4" y="94"/>
                      <a:pt x="2" y="93"/>
                      <a:pt x="3" y="93"/>
                    </a:cubicBezTo>
                    <a:cubicBezTo>
                      <a:pt x="4" y="93"/>
                      <a:pt x="5" y="93"/>
                      <a:pt x="6" y="93"/>
                    </a:cubicBezTo>
                    <a:cubicBezTo>
                      <a:pt x="6" y="93"/>
                      <a:pt x="7" y="91"/>
                      <a:pt x="7" y="92"/>
                    </a:cubicBezTo>
                    <a:cubicBezTo>
                      <a:pt x="7" y="93"/>
                      <a:pt x="8" y="94"/>
                      <a:pt x="8" y="93"/>
                    </a:cubicBezTo>
                    <a:cubicBezTo>
                      <a:pt x="9" y="93"/>
                      <a:pt x="8" y="92"/>
                      <a:pt x="9" y="92"/>
                    </a:cubicBezTo>
                    <a:cubicBezTo>
                      <a:pt x="9" y="91"/>
                      <a:pt x="10" y="92"/>
                      <a:pt x="11" y="91"/>
                    </a:cubicBezTo>
                    <a:cubicBezTo>
                      <a:pt x="12" y="90"/>
                      <a:pt x="12" y="90"/>
                      <a:pt x="12" y="91"/>
                    </a:cubicBezTo>
                    <a:cubicBezTo>
                      <a:pt x="13" y="92"/>
                      <a:pt x="14" y="92"/>
                      <a:pt x="14" y="92"/>
                    </a:cubicBezTo>
                    <a:cubicBezTo>
                      <a:pt x="15" y="92"/>
                      <a:pt x="16" y="92"/>
                      <a:pt x="16" y="92"/>
                    </a:cubicBezTo>
                    <a:cubicBezTo>
                      <a:pt x="17" y="93"/>
                      <a:pt x="17" y="94"/>
                      <a:pt x="17" y="93"/>
                    </a:cubicBezTo>
                    <a:cubicBezTo>
                      <a:pt x="18" y="93"/>
                      <a:pt x="17" y="93"/>
                      <a:pt x="18" y="92"/>
                    </a:cubicBezTo>
                    <a:cubicBezTo>
                      <a:pt x="19" y="90"/>
                      <a:pt x="19" y="90"/>
                      <a:pt x="20" y="89"/>
                    </a:cubicBezTo>
                    <a:cubicBezTo>
                      <a:pt x="21" y="89"/>
                      <a:pt x="22" y="88"/>
                      <a:pt x="22" y="88"/>
                    </a:cubicBezTo>
                    <a:cubicBezTo>
                      <a:pt x="23" y="89"/>
                      <a:pt x="22" y="90"/>
                      <a:pt x="23" y="90"/>
                    </a:cubicBezTo>
                    <a:cubicBezTo>
                      <a:pt x="24" y="90"/>
                      <a:pt x="24" y="90"/>
                      <a:pt x="25" y="90"/>
                    </a:cubicBezTo>
                    <a:cubicBezTo>
                      <a:pt x="25" y="91"/>
                      <a:pt x="25" y="91"/>
                      <a:pt x="26" y="91"/>
                    </a:cubicBezTo>
                    <a:cubicBezTo>
                      <a:pt x="26" y="90"/>
                      <a:pt x="26" y="90"/>
                      <a:pt x="27" y="89"/>
                    </a:cubicBezTo>
                    <a:cubicBezTo>
                      <a:pt x="28" y="88"/>
                      <a:pt x="28" y="88"/>
                      <a:pt x="28" y="87"/>
                    </a:cubicBezTo>
                    <a:cubicBezTo>
                      <a:pt x="28" y="87"/>
                      <a:pt x="27" y="87"/>
                      <a:pt x="28" y="86"/>
                    </a:cubicBezTo>
                    <a:cubicBezTo>
                      <a:pt x="30" y="85"/>
                      <a:pt x="30" y="86"/>
                      <a:pt x="30" y="85"/>
                    </a:cubicBezTo>
                    <a:cubicBezTo>
                      <a:pt x="29" y="83"/>
                      <a:pt x="28" y="83"/>
                      <a:pt x="29" y="83"/>
                    </a:cubicBezTo>
                    <a:cubicBezTo>
                      <a:pt x="30" y="83"/>
                      <a:pt x="31" y="84"/>
                      <a:pt x="31" y="85"/>
                    </a:cubicBezTo>
                    <a:cubicBezTo>
                      <a:pt x="32" y="86"/>
                      <a:pt x="31" y="86"/>
                      <a:pt x="33" y="87"/>
                    </a:cubicBezTo>
                    <a:cubicBezTo>
                      <a:pt x="34" y="87"/>
                      <a:pt x="35" y="87"/>
                      <a:pt x="36" y="87"/>
                    </a:cubicBezTo>
                    <a:cubicBezTo>
                      <a:pt x="37" y="86"/>
                      <a:pt x="38" y="86"/>
                      <a:pt x="38" y="84"/>
                    </a:cubicBezTo>
                    <a:cubicBezTo>
                      <a:pt x="38" y="83"/>
                      <a:pt x="38" y="82"/>
                      <a:pt x="38" y="81"/>
                    </a:cubicBezTo>
                    <a:cubicBezTo>
                      <a:pt x="38" y="81"/>
                      <a:pt x="38" y="80"/>
                      <a:pt x="39" y="80"/>
                    </a:cubicBezTo>
                    <a:cubicBezTo>
                      <a:pt x="40" y="80"/>
                      <a:pt x="41" y="81"/>
                      <a:pt x="41" y="78"/>
                    </a:cubicBezTo>
                    <a:cubicBezTo>
                      <a:pt x="42" y="76"/>
                      <a:pt x="42" y="76"/>
                      <a:pt x="43" y="75"/>
                    </a:cubicBezTo>
                    <a:cubicBezTo>
                      <a:pt x="44" y="74"/>
                      <a:pt x="45" y="74"/>
                      <a:pt x="45" y="72"/>
                    </a:cubicBezTo>
                    <a:cubicBezTo>
                      <a:pt x="45" y="70"/>
                      <a:pt x="43" y="70"/>
                      <a:pt x="45" y="69"/>
                    </a:cubicBezTo>
                    <a:cubicBezTo>
                      <a:pt x="46" y="69"/>
                      <a:pt x="45" y="68"/>
                      <a:pt x="47" y="69"/>
                    </a:cubicBezTo>
                    <a:cubicBezTo>
                      <a:pt x="48" y="69"/>
                      <a:pt x="48" y="70"/>
                      <a:pt x="49" y="69"/>
                    </a:cubicBezTo>
                    <a:cubicBezTo>
                      <a:pt x="50" y="69"/>
                      <a:pt x="50" y="67"/>
                      <a:pt x="52" y="67"/>
                    </a:cubicBezTo>
                    <a:cubicBezTo>
                      <a:pt x="54" y="67"/>
                      <a:pt x="55" y="67"/>
                      <a:pt x="54" y="66"/>
                    </a:cubicBezTo>
                    <a:cubicBezTo>
                      <a:pt x="54" y="65"/>
                      <a:pt x="54" y="65"/>
                      <a:pt x="54" y="64"/>
                    </a:cubicBezTo>
                    <a:cubicBezTo>
                      <a:pt x="53" y="63"/>
                      <a:pt x="54" y="62"/>
                      <a:pt x="53" y="62"/>
                    </a:cubicBezTo>
                    <a:cubicBezTo>
                      <a:pt x="53" y="61"/>
                      <a:pt x="52" y="61"/>
                      <a:pt x="53" y="60"/>
                    </a:cubicBezTo>
                    <a:cubicBezTo>
                      <a:pt x="53" y="60"/>
                      <a:pt x="54" y="60"/>
                      <a:pt x="54" y="60"/>
                    </a:cubicBezTo>
                    <a:cubicBezTo>
                      <a:pt x="52" y="50"/>
                      <a:pt x="48" y="9"/>
                      <a:pt x="47" y="2"/>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22"/>
              <p:cNvSpPr>
                <a:spLocks/>
              </p:cNvSpPr>
              <p:nvPr/>
            </p:nvSpPr>
            <p:spPr bwMode="auto">
              <a:xfrm>
                <a:off x="7573633" y="2121724"/>
                <a:ext cx="547194" cy="955992"/>
              </a:xfrm>
              <a:custGeom>
                <a:avLst/>
                <a:gdLst>
                  <a:gd name="T0" fmla="*/ 47 w 55"/>
                  <a:gd name="T1" fmla="*/ 2 h 96"/>
                  <a:gd name="T2" fmla="*/ 46 w 55"/>
                  <a:gd name="T3" fmla="*/ 1 h 96"/>
                  <a:gd name="T4" fmla="*/ 35 w 55"/>
                  <a:gd name="T5" fmla="*/ 2 h 96"/>
                  <a:gd name="T6" fmla="*/ 13 w 55"/>
                  <a:gd name="T7" fmla="*/ 4 h 96"/>
                  <a:gd name="T8" fmla="*/ 6 w 55"/>
                  <a:gd name="T9" fmla="*/ 8 h 96"/>
                  <a:gd name="T10" fmla="*/ 2 w 55"/>
                  <a:gd name="T11" fmla="*/ 7 h 96"/>
                  <a:gd name="T12" fmla="*/ 2 w 55"/>
                  <a:gd name="T13" fmla="*/ 6 h 96"/>
                  <a:gd name="T14" fmla="*/ 6 w 55"/>
                  <a:gd name="T15" fmla="*/ 55 h 96"/>
                  <a:gd name="T16" fmla="*/ 6 w 55"/>
                  <a:gd name="T17" fmla="*/ 59 h 96"/>
                  <a:gd name="T18" fmla="*/ 6 w 55"/>
                  <a:gd name="T19" fmla="*/ 61 h 96"/>
                  <a:gd name="T20" fmla="*/ 6 w 55"/>
                  <a:gd name="T21" fmla="*/ 65 h 96"/>
                  <a:gd name="T22" fmla="*/ 7 w 55"/>
                  <a:gd name="T23" fmla="*/ 67 h 96"/>
                  <a:gd name="T24" fmla="*/ 8 w 55"/>
                  <a:gd name="T25" fmla="*/ 70 h 96"/>
                  <a:gd name="T26" fmla="*/ 8 w 55"/>
                  <a:gd name="T27" fmla="*/ 74 h 96"/>
                  <a:gd name="T28" fmla="*/ 6 w 55"/>
                  <a:gd name="T29" fmla="*/ 78 h 96"/>
                  <a:gd name="T30" fmla="*/ 4 w 55"/>
                  <a:gd name="T31" fmla="*/ 83 h 96"/>
                  <a:gd name="T32" fmla="*/ 2 w 55"/>
                  <a:gd name="T33" fmla="*/ 86 h 96"/>
                  <a:gd name="T34" fmla="*/ 2 w 55"/>
                  <a:gd name="T35" fmla="*/ 90 h 96"/>
                  <a:gd name="T36" fmla="*/ 1 w 55"/>
                  <a:gd name="T37" fmla="*/ 93 h 96"/>
                  <a:gd name="T38" fmla="*/ 1 w 55"/>
                  <a:gd name="T39" fmla="*/ 95 h 96"/>
                  <a:gd name="T40" fmla="*/ 1 w 55"/>
                  <a:gd name="T41" fmla="*/ 96 h 96"/>
                  <a:gd name="T42" fmla="*/ 3 w 55"/>
                  <a:gd name="T43" fmla="*/ 95 h 96"/>
                  <a:gd name="T44" fmla="*/ 3 w 55"/>
                  <a:gd name="T45" fmla="*/ 93 h 96"/>
                  <a:gd name="T46" fmla="*/ 6 w 55"/>
                  <a:gd name="T47" fmla="*/ 93 h 96"/>
                  <a:gd name="T48" fmla="*/ 7 w 55"/>
                  <a:gd name="T49" fmla="*/ 92 h 96"/>
                  <a:gd name="T50" fmla="*/ 8 w 55"/>
                  <a:gd name="T51" fmla="*/ 93 h 96"/>
                  <a:gd name="T52" fmla="*/ 9 w 55"/>
                  <a:gd name="T53" fmla="*/ 92 h 96"/>
                  <a:gd name="T54" fmla="*/ 11 w 55"/>
                  <a:gd name="T55" fmla="*/ 91 h 96"/>
                  <a:gd name="T56" fmla="*/ 12 w 55"/>
                  <a:gd name="T57" fmla="*/ 91 h 96"/>
                  <a:gd name="T58" fmla="*/ 14 w 55"/>
                  <a:gd name="T59" fmla="*/ 92 h 96"/>
                  <a:gd name="T60" fmla="*/ 16 w 55"/>
                  <a:gd name="T61" fmla="*/ 92 h 96"/>
                  <a:gd name="T62" fmla="*/ 17 w 55"/>
                  <a:gd name="T63" fmla="*/ 93 h 96"/>
                  <a:gd name="T64" fmla="*/ 18 w 55"/>
                  <a:gd name="T65" fmla="*/ 92 h 96"/>
                  <a:gd name="T66" fmla="*/ 20 w 55"/>
                  <a:gd name="T67" fmla="*/ 89 h 96"/>
                  <a:gd name="T68" fmla="*/ 22 w 55"/>
                  <a:gd name="T69" fmla="*/ 88 h 96"/>
                  <a:gd name="T70" fmla="*/ 23 w 55"/>
                  <a:gd name="T71" fmla="*/ 90 h 96"/>
                  <a:gd name="T72" fmla="*/ 25 w 55"/>
                  <a:gd name="T73" fmla="*/ 90 h 96"/>
                  <a:gd name="T74" fmla="*/ 26 w 55"/>
                  <a:gd name="T75" fmla="*/ 91 h 96"/>
                  <a:gd name="T76" fmla="*/ 27 w 55"/>
                  <a:gd name="T77" fmla="*/ 89 h 96"/>
                  <a:gd name="T78" fmla="*/ 28 w 55"/>
                  <a:gd name="T79" fmla="*/ 87 h 96"/>
                  <a:gd name="T80" fmla="*/ 28 w 55"/>
                  <a:gd name="T81" fmla="*/ 86 h 96"/>
                  <a:gd name="T82" fmla="*/ 30 w 55"/>
                  <a:gd name="T83" fmla="*/ 85 h 96"/>
                  <a:gd name="T84" fmla="*/ 29 w 55"/>
                  <a:gd name="T85" fmla="*/ 83 h 96"/>
                  <a:gd name="T86" fmla="*/ 31 w 55"/>
                  <a:gd name="T87" fmla="*/ 85 h 96"/>
                  <a:gd name="T88" fmla="*/ 33 w 55"/>
                  <a:gd name="T89" fmla="*/ 87 h 96"/>
                  <a:gd name="T90" fmla="*/ 36 w 55"/>
                  <a:gd name="T91" fmla="*/ 87 h 96"/>
                  <a:gd name="T92" fmla="*/ 38 w 55"/>
                  <a:gd name="T93" fmla="*/ 84 h 96"/>
                  <a:gd name="T94" fmla="*/ 38 w 55"/>
                  <a:gd name="T95" fmla="*/ 81 h 96"/>
                  <a:gd name="T96" fmla="*/ 39 w 55"/>
                  <a:gd name="T97" fmla="*/ 80 h 96"/>
                  <a:gd name="T98" fmla="*/ 41 w 55"/>
                  <a:gd name="T99" fmla="*/ 78 h 96"/>
                  <a:gd name="T100" fmla="*/ 43 w 55"/>
                  <a:gd name="T101" fmla="*/ 75 h 96"/>
                  <a:gd name="T102" fmla="*/ 45 w 55"/>
                  <a:gd name="T103" fmla="*/ 72 h 96"/>
                  <a:gd name="T104" fmla="*/ 45 w 55"/>
                  <a:gd name="T105" fmla="*/ 69 h 96"/>
                  <a:gd name="T106" fmla="*/ 47 w 55"/>
                  <a:gd name="T107" fmla="*/ 69 h 96"/>
                  <a:gd name="T108" fmla="*/ 49 w 55"/>
                  <a:gd name="T109" fmla="*/ 69 h 96"/>
                  <a:gd name="T110" fmla="*/ 52 w 55"/>
                  <a:gd name="T111" fmla="*/ 67 h 96"/>
                  <a:gd name="T112" fmla="*/ 54 w 55"/>
                  <a:gd name="T113" fmla="*/ 66 h 96"/>
                  <a:gd name="T114" fmla="*/ 54 w 55"/>
                  <a:gd name="T115" fmla="*/ 64 h 96"/>
                  <a:gd name="T116" fmla="*/ 53 w 55"/>
                  <a:gd name="T117" fmla="*/ 62 h 96"/>
                  <a:gd name="T118" fmla="*/ 53 w 55"/>
                  <a:gd name="T119" fmla="*/ 60 h 96"/>
                  <a:gd name="T120" fmla="*/ 54 w 55"/>
                  <a:gd name="T121" fmla="*/ 60 h 96"/>
                  <a:gd name="T122" fmla="*/ 47 w 55"/>
                  <a:gd name="T12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96">
                    <a:moveTo>
                      <a:pt x="47" y="2"/>
                    </a:moveTo>
                    <a:cubicBezTo>
                      <a:pt x="47" y="2"/>
                      <a:pt x="46" y="2"/>
                      <a:pt x="46" y="1"/>
                    </a:cubicBezTo>
                    <a:cubicBezTo>
                      <a:pt x="46" y="0"/>
                      <a:pt x="41" y="1"/>
                      <a:pt x="35" y="2"/>
                    </a:cubicBezTo>
                    <a:cubicBezTo>
                      <a:pt x="31" y="3"/>
                      <a:pt x="19" y="4"/>
                      <a:pt x="13" y="4"/>
                    </a:cubicBezTo>
                    <a:cubicBezTo>
                      <a:pt x="11" y="5"/>
                      <a:pt x="8" y="9"/>
                      <a:pt x="6" y="8"/>
                    </a:cubicBezTo>
                    <a:cubicBezTo>
                      <a:pt x="4" y="8"/>
                      <a:pt x="3" y="8"/>
                      <a:pt x="2" y="7"/>
                    </a:cubicBezTo>
                    <a:cubicBezTo>
                      <a:pt x="2" y="6"/>
                      <a:pt x="2" y="6"/>
                      <a:pt x="2" y="6"/>
                    </a:cubicBezTo>
                    <a:cubicBezTo>
                      <a:pt x="3" y="18"/>
                      <a:pt x="6" y="53"/>
                      <a:pt x="6" y="55"/>
                    </a:cubicBezTo>
                    <a:cubicBezTo>
                      <a:pt x="7" y="57"/>
                      <a:pt x="7" y="58"/>
                      <a:pt x="6" y="59"/>
                    </a:cubicBezTo>
                    <a:cubicBezTo>
                      <a:pt x="6" y="61"/>
                      <a:pt x="6" y="60"/>
                      <a:pt x="6" y="61"/>
                    </a:cubicBezTo>
                    <a:cubicBezTo>
                      <a:pt x="6" y="62"/>
                      <a:pt x="6" y="63"/>
                      <a:pt x="6" y="65"/>
                    </a:cubicBezTo>
                    <a:cubicBezTo>
                      <a:pt x="6" y="66"/>
                      <a:pt x="6" y="66"/>
                      <a:pt x="7" y="67"/>
                    </a:cubicBezTo>
                    <a:cubicBezTo>
                      <a:pt x="8" y="69"/>
                      <a:pt x="8" y="68"/>
                      <a:pt x="8" y="70"/>
                    </a:cubicBezTo>
                    <a:cubicBezTo>
                      <a:pt x="7" y="72"/>
                      <a:pt x="9" y="72"/>
                      <a:pt x="8" y="74"/>
                    </a:cubicBezTo>
                    <a:cubicBezTo>
                      <a:pt x="8" y="76"/>
                      <a:pt x="6" y="76"/>
                      <a:pt x="6" y="78"/>
                    </a:cubicBezTo>
                    <a:cubicBezTo>
                      <a:pt x="6" y="80"/>
                      <a:pt x="5" y="82"/>
                      <a:pt x="4" y="83"/>
                    </a:cubicBezTo>
                    <a:cubicBezTo>
                      <a:pt x="3" y="84"/>
                      <a:pt x="2" y="85"/>
                      <a:pt x="2" y="86"/>
                    </a:cubicBezTo>
                    <a:cubicBezTo>
                      <a:pt x="2" y="88"/>
                      <a:pt x="2" y="90"/>
                      <a:pt x="2" y="90"/>
                    </a:cubicBezTo>
                    <a:cubicBezTo>
                      <a:pt x="2" y="91"/>
                      <a:pt x="1" y="92"/>
                      <a:pt x="1" y="93"/>
                    </a:cubicBezTo>
                    <a:cubicBezTo>
                      <a:pt x="0" y="94"/>
                      <a:pt x="1" y="94"/>
                      <a:pt x="1" y="95"/>
                    </a:cubicBezTo>
                    <a:cubicBezTo>
                      <a:pt x="1" y="95"/>
                      <a:pt x="1" y="95"/>
                      <a:pt x="1" y="96"/>
                    </a:cubicBezTo>
                    <a:cubicBezTo>
                      <a:pt x="2" y="96"/>
                      <a:pt x="3" y="96"/>
                      <a:pt x="3" y="95"/>
                    </a:cubicBezTo>
                    <a:cubicBezTo>
                      <a:pt x="4" y="94"/>
                      <a:pt x="2" y="93"/>
                      <a:pt x="3" y="93"/>
                    </a:cubicBezTo>
                    <a:cubicBezTo>
                      <a:pt x="4" y="93"/>
                      <a:pt x="5" y="93"/>
                      <a:pt x="6" y="93"/>
                    </a:cubicBezTo>
                    <a:cubicBezTo>
                      <a:pt x="6" y="93"/>
                      <a:pt x="7" y="91"/>
                      <a:pt x="7" y="92"/>
                    </a:cubicBezTo>
                    <a:cubicBezTo>
                      <a:pt x="7" y="93"/>
                      <a:pt x="8" y="94"/>
                      <a:pt x="8" y="93"/>
                    </a:cubicBezTo>
                    <a:cubicBezTo>
                      <a:pt x="9" y="93"/>
                      <a:pt x="8" y="92"/>
                      <a:pt x="9" y="92"/>
                    </a:cubicBezTo>
                    <a:cubicBezTo>
                      <a:pt x="9" y="91"/>
                      <a:pt x="10" y="92"/>
                      <a:pt x="11" y="91"/>
                    </a:cubicBezTo>
                    <a:cubicBezTo>
                      <a:pt x="12" y="90"/>
                      <a:pt x="12" y="90"/>
                      <a:pt x="12" y="91"/>
                    </a:cubicBezTo>
                    <a:cubicBezTo>
                      <a:pt x="13" y="92"/>
                      <a:pt x="14" y="92"/>
                      <a:pt x="14" y="92"/>
                    </a:cubicBezTo>
                    <a:cubicBezTo>
                      <a:pt x="15" y="92"/>
                      <a:pt x="16" y="92"/>
                      <a:pt x="16" y="92"/>
                    </a:cubicBezTo>
                    <a:cubicBezTo>
                      <a:pt x="17" y="93"/>
                      <a:pt x="17" y="94"/>
                      <a:pt x="17" y="93"/>
                    </a:cubicBezTo>
                    <a:cubicBezTo>
                      <a:pt x="18" y="93"/>
                      <a:pt x="17" y="93"/>
                      <a:pt x="18" y="92"/>
                    </a:cubicBezTo>
                    <a:cubicBezTo>
                      <a:pt x="19" y="90"/>
                      <a:pt x="19" y="90"/>
                      <a:pt x="20" y="89"/>
                    </a:cubicBezTo>
                    <a:cubicBezTo>
                      <a:pt x="21" y="89"/>
                      <a:pt x="22" y="88"/>
                      <a:pt x="22" y="88"/>
                    </a:cubicBezTo>
                    <a:cubicBezTo>
                      <a:pt x="23" y="89"/>
                      <a:pt x="22" y="90"/>
                      <a:pt x="23" y="90"/>
                    </a:cubicBezTo>
                    <a:cubicBezTo>
                      <a:pt x="24" y="90"/>
                      <a:pt x="24" y="90"/>
                      <a:pt x="25" y="90"/>
                    </a:cubicBezTo>
                    <a:cubicBezTo>
                      <a:pt x="25" y="91"/>
                      <a:pt x="25" y="91"/>
                      <a:pt x="26" y="91"/>
                    </a:cubicBezTo>
                    <a:cubicBezTo>
                      <a:pt x="26" y="90"/>
                      <a:pt x="26" y="90"/>
                      <a:pt x="27" y="89"/>
                    </a:cubicBezTo>
                    <a:cubicBezTo>
                      <a:pt x="28" y="88"/>
                      <a:pt x="28" y="88"/>
                      <a:pt x="28" y="87"/>
                    </a:cubicBezTo>
                    <a:cubicBezTo>
                      <a:pt x="28" y="87"/>
                      <a:pt x="27" y="87"/>
                      <a:pt x="28" y="86"/>
                    </a:cubicBezTo>
                    <a:cubicBezTo>
                      <a:pt x="30" y="85"/>
                      <a:pt x="30" y="86"/>
                      <a:pt x="30" y="85"/>
                    </a:cubicBezTo>
                    <a:cubicBezTo>
                      <a:pt x="29" y="83"/>
                      <a:pt x="28" y="83"/>
                      <a:pt x="29" y="83"/>
                    </a:cubicBezTo>
                    <a:cubicBezTo>
                      <a:pt x="30" y="83"/>
                      <a:pt x="31" y="84"/>
                      <a:pt x="31" y="85"/>
                    </a:cubicBezTo>
                    <a:cubicBezTo>
                      <a:pt x="32" y="86"/>
                      <a:pt x="31" y="86"/>
                      <a:pt x="33" y="87"/>
                    </a:cubicBezTo>
                    <a:cubicBezTo>
                      <a:pt x="34" y="87"/>
                      <a:pt x="35" y="87"/>
                      <a:pt x="36" y="87"/>
                    </a:cubicBezTo>
                    <a:cubicBezTo>
                      <a:pt x="37" y="86"/>
                      <a:pt x="38" y="86"/>
                      <a:pt x="38" y="84"/>
                    </a:cubicBezTo>
                    <a:cubicBezTo>
                      <a:pt x="38" y="83"/>
                      <a:pt x="38" y="82"/>
                      <a:pt x="38" y="81"/>
                    </a:cubicBezTo>
                    <a:cubicBezTo>
                      <a:pt x="38" y="81"/>
                      <a:pt x="38" y="80"/>
                      <a:pt x="39" y="80"/>
                    </a:cubicBezTo>
                    <a:cubicBezTo>
                      <a:pt x="40" y="80"/>
                      <a:pt x="41" y="81"/>
                      <a:pt x="41" y="78"/>
                    </a:cubicBezTo>
                    <a:cubicBezTo>
                      <a:pt x="42" y="76"/>
                      <a:pt x="42" y="76"/>
                      <a:pt x="43" y="75"/>
                    </a:cubicBezTo>
                    <a:cubicBezTo>
                      <a:pt x="44" y="74"/>
                      <a:pt x="45" y="74"/>
                      <a:pt x="45" y="72"/>
                    </a:cubicBezTo>
                    <a:cubicBezTo>
                      <a:pt x="45" y="70"/>
                      <a:pt x="43" y="70"/>
                      <a:pt x="45" y="69"/>
                    </a:cubicBezTo>
                    <a:cubicBezTo>
                      <a:pt x="46" y="69"/>
                      <a:pt x="45" y="68"/>
                      <a:pt x="47" y="69"/>
                    </a:cubicBezTo>
                    <a:cubicBezTo>
                      <a:pt x="48" y="69"/>
                      <a:pt x="48" y="70"/>
                      <a:pt x="49" y="69"/>
                    </a:cubicBezTo>
                    <a:cubicBezTo>
                      <a:pt x="50" y="69"/>
                      <a:pt x="50" y="67"/>
                      <a:pt x="52" y="67"/>
                    </a:cubicBezTo>
                    <a:cubicBezTo>
                      <a:pt x="54" y="67"/>
                      <a:pt x="55" y="67"/>
                      <a:pt x="54" y="66"/>
                    </a:cubicBezTo>
                    <a:cubicBezTo>
                      <a:pt x="54" y="65"/>
                      <a:pt x="54" y="65"/>
                      <a:pt x="54" y="64"/>
                    </a:cubicBezTo>
                    <a:cubicBezTo>
                      <a:pt x="53" y="63"/>
                      <a:pt x="54" y="62"/>
                      <a:pt x="53" y="62"/>
                    </a:cubicBezTo>
                    <a:cubicBezTo>
                      <a:pt x="53" y="61"/>
                      <a:pt x="52" y="61"/>
                      <a:pt x="53" y="60"/>
                    </a:cubicBezTo>
                    <a:cubicBezTo>
                      <a:pt x="53" y="60"/>
                      <a:pt x="54" y="60"/>
                      <a:pt x="54" y="60"/>
                    </a:cubicBezTo>
                    <a:cubicBezTo>
                      <a:pt x="52" y="50"/>
                      <a:pt x="48" y="9"/>
                      <a:pt x="47" y="2"/>
                    </a:cubicBezTo>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23"/>
              <p:cNvSpPr>
                <a:spLocks/>
              </p:cNvSpPr>
              <p:nvPr/>
            </p:nvSpPr>
            <p:spPr bwMode="auto">
              <a:xfrm>
                <a:off x="9764538" y="3096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24"/>
              <p:cNvSpPr>
                <a:spLocks/>
              </p:cNvSpPr>
              <p:nvPr/>
            </p:nvSpPr>
            <p:spPr bwMode="auto">
              <a:xfrm>
                <a:off x="2129379" y="1744863"/>
                <a:ext cx="1124195" cy="1731004"/>
              </a:xfrm>
              <a:custGeom>
                <a:avLst/>
                <a:gdLst>
                  <a:gd name="T0" fmla="*/ 64 w 113"/>
                  <a:gd name="T1" fmla="*/ 11 h 174"/>
                  <a:gd name="T2" fmla="*/ 17 w 113"/>
                  <a:gd name="T3" fmla="*/ 0 h 174"/>
                  <a:gd name="T4" fmla="*/ 0 w 113"/>
                  <a:gd name="T5" fmla="*/ 66 h 174"/>
                  <a:gd name="T6" fmla="*/ 74 w 113"/>
                  <a:gd name="T7" fmla="*/ 174 h 174"/>
                  <a:gd name="T8" fmla="*/ 75 w 113"/>
                  <a:gd name="T9" fmla="*/ 172 h 174"/>
                  <a:gd name="T10" fmla="*/ 76 w 113"/>
                  <a:gd name="T11" fmla="*/ 166 h 174"/>
                  <a:gd name="T12" fmla="*/ 77 w 113"/>
                  <a:gd name="T13" fmla="*/ 159 h 174"/>
                  <a:gd name="T14" fmla="*/ 77 w 113"/>
                  <a:gd name="T15" fmla="*/ 153 h 174"/>
                  <a:gd name="T16" fmla="*/ 80 w 113"/>
                  <a:gd name="T17" fmla="*/ 149 h 174"/>
                  <a:gd name="T18" fmla="*/ 84 w 113"/>
                  <a:gd name="T19" fmla="*/ 151 h 174"/>
                  <a:gd name="T20" fmla="*/ 87 w 113"/>
                  <a:gd name="T21" fmla="*/ 153 h 174"/>
                  <a:gd name="T22" fmla="*/ 89 w 113"/>
                  <a:gd name="T23" fmla="*/ 149 h 174"/>
                  <a:gd name="T24" fmla="*/ 92 w 113"/>
                  <a:gd name="T25" fmla="*/ 132 h 174"/>
                  <a:gd name="T26" fmla="*/ 113 w 113"/>
                  <a:gd name="T27" fmla="*/ 21 h 174"/>
                  <a:gd name="T28" fmla="*/ 64 w 113"/>
                  <a:gd name="T29" fmla="*/ 1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74">
                    <a:moveTo>
                      <a:pt x="64" y="11"/>
                    </a:moveTo>
                    <a:cubicBezTo>
                      <a:pt x="48" y="8"/>
                      <a:pt x="32" y="4"/>
                      <a:pt x="17" y="0"/>
                    </a:cubicBezTo>
                    <a:cubicBezTo>
                      <a:pt x="0" y="66"/>
                      <a:pt x="0" y="66"/>
                      <a:pt x="0" y="66"/>
                    </a:cubicBezTo>
                    <a:cubicBezTo>
                      <a:pt x="74" y="174"/>
                      <a:pt x="74" y="174"/>
                      <a:pt x="74" y="174"/>
                    </a:cubicBezTo>
                    <a:cubicBezTo>
                      <a:pt x="75" y="173"/>
                      <a:pt x="75" y="173"/>
                      <a:pt x="75" y="172"/>
                    </a:cubicBezTo>
                    <a:cubicBezTo>
                      <a:pt x="76" y="171"/>
                      <a:pt x="76" y="169"/>
                      <a:pt x="76" y="166"/>
                    </a:cubicBezTo>
                    <a:cubicBezTo>
                      <a:pt x="76" y="163"/>
                      <a:pt x="77" y="162"/>
                      <a:pt x="77" y="159"/>
                    </a:cubicBezTo>
                    <a:cubicBezTo>
                      <a:pt x="77" y="157"/>
                      <a:pt x="77" y="154"/>
                      <a:pt x="77" y="153"/>
                    </a:cubicBezTo>
                    <a:cubicBezTo>
                      <a:pt x="77" y="152"/>
                      <a:pt x="78" y="150"/>
                      <a:pt x="80" y="149"/>
                    </a:cubicBezTo>
                    <a:cubicBezTo>
                      <a:pt x="82" y="148"/>
                      <a:pt x="82" y="149"/>
                      <a:pt x="84" y="151"/>
                    </a:cubicBezTo>
                    <a:cubicBezTo>
                      <a:pt x="86" y="152"/>
                      <a:pt x="85" y="153"/>
                      <a:pt x="87" y="153"/>
                    </a:cubicBezTo>
                    <a:cubicBezTo>
                      <a:pt x="88" y="153"/>
                      <a:pt x="88" y="152"/>
                      <a:pt x="89" y="149"/>
                    </a:cubicBezTo>
                    <a:cubicBezTo>
                      <a:pt x="89" y="149"/>
                      <a:pt x="91" y="142"/>
                      <a:pt x="92" y="132"/>
                    </a:cubicBezTo>
                    <a:cubicBezTo>
                      <a:pt x="98" y="100"/>
                      <a:pt x="110" y="36"/>
                      <a:pt x="113" y="21"/>
                    </a:cubicBezTo>
                    <a:cubicBezTo>
                      <a:pt x="97" y="18"/>
                      <a:pt x="80" y="15"/>
                      <a:pt x="64" y="11"/>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25"/>
              <p:cNvSpPr>
                <a:spLocks/>
              </p:cNvSpPr>
              <p:nvPr/>
            </p:nvSpPr>
            <p:spPr bwMode="auto">
              <a:xfrm>
                <a:off x="9713439" y="997529"/>
                <a:ext cx="298083" cy="566355"/>
              </a:xfrm>
              <a:custGeom>
                <a:avLst/>
                <a:gdLst>
                  <a:gd name="T0" fmla="*/ 2 w 30"/>
                  <a:gd name="T1" fmla="*/ 14 h 57"/>
                  <a:gd name="T2" fmla="*/ 3 w 30"/>
                  <a:gd name="T3" fmla="*/ 18 h 57"/>
                  <a:gd name="T4" fmla="*/ 4 w 30"/>
                  <a:gd name="T5" fmla="*/ 23 h 57"/>
                  <a:gd name="T6" fmla="*/ 3 w 30"/>
                  <a:gd name="T7" fmla="*/ 27 h 57"/>
                  <a:gd name="T8" fmla="*/ 5 w 30"/>
                  <a:gd name="T9" fmla="*/ 30 h 57"/>
                  <a:gd name="T10" fmla="*/ 6 w 30"/>
                  <a:gd name="T11" fmla="*/ 35 h 57"/>
                  <a:gd name="T12" fmla="*/ 6 w 30"/>
                  <a:gd name="T13" fmla="*/ 39 h 57"/>
                  <a:gd name="T14" fmla="*/ 8 w 30"/>
                  <a:gd name="T15" fmla="*/ 38 h 57"/>
                  <a:gd name="T16" fmla="*/ 10 w 30"/>
                  <a:gd name="T17" fmla="*/ 42 h 57"/>
                  <a:gd name="T18" fmla="*/ 13 w 30"/>
                  <a:gd name="T19" fmla="*/ 51 h 57"/>
                  <a:gd name="T20" fmla="*/ 14 w 30"/>
                  <a:gd name="T21" fmla="*/ 56 h 57"/>
                  <a:gd name="T22" fmla="*/ 14 w 30"/>
                  <a:gd name="T23" fmla="*/ 57 h 57"/>
                  <a:gd name="T24" fmla="*/ 16 w 30"/>
                  <a:gd name="T25" fmla="*/ 56 h 57"/>
                  <a:gd name="T26" fmla="*/ 24 w 30"/>
                  <a:gd name="T27" fmla="*/ 54 h 57"/>
                  <a:gd name="T28" fmla="*/ 26 w 30"/>
                  <a:gd name="T29" fmla="*/ 53 h 57"/>
                  <a:gd name="T30" fmla="*/ 25 w 30"/>
                  <a:gd name="T31" fmla="*/ 52 h 57"/>
                  <a:gd name="T32" fmla="*/ 25 w 30"/>
                  <a:gd name="T33" fmla="*/ 48 h 57"/>
                  <a:gd name="T34" fmla="*/ 24 w 30"/>
                  <a:gd name="T35" fmla="*/ 44 h 57"/>
                  <a:gd name="T36" fmla="*/ 24 w 30"/>
                  <a:gd name="T37" fmla="*/ 40 h 57"/>
                  <a:gd name="T38" fmla="*/ 23 w 30"/>
                  <a:gd name="T39" fmla="*/ 35 h 57"/>
                  <a:gd name="T40" fmla="*/ 23 w 30"/>
                  <a:gd name="T41" fmla="*/ 32 h 57"/>
                  <a:gd name="T42" fmla="*/ 24 w 30"/>
                  <a:gd name="T43" fmla="*/ 28 h 57"/>
                  <a:gd name="T44" fmla="*/ 25 w 30"/>
                  <a:gd name="T45" fmla="*/ 23 h 57"/>
                  <a:gd name="T46" fmla="*/ 25 w 30"/>
                  <a:gd name="T47" fmla="*/ 20 h 57"/>
                  <a:gd name="T48" fmla="*/ 25 w 30"/>
                  <a:gd name="T49" fmla="*/ 17 h 57"/>
                  <a:gd name="T50" fmla="*/ 28 w 30"/>
                  <a:gd name="T51" fmla="*/ 14 h 57"/>
                  <a:gd name="T52" fmla="*/ 29 w 30"/>
                  <a:gd name="T53" fmla="*/ 9 h 57"/>
                  <a:gd name="T54" fmla="*/ 28 w 30"/>
                  <a:gd name="T55" fmla="*/ 4 h 57"/>
                  <a:gd name="T56" fmla="*/ 27 w 30"/>
                  <a:gd name="T57" fmla="*/ 0 h 57"/>
                  <a:gd name="T58" fmla="*/ 22 w 30"/>
                  <a:gd name="T59" fmla="*/ 2 h 57"/>
                  <a:gd name="T60" fmla="*/ 0 w 30"/>
                  <a:gd name="T61" fmla="*/ 8 h 57"/>
                  <a:gd name="T62" fmla="*/ 0 w 30"/>
                  <a:gd name="T63" fmla="*/ 11 h 57"/>
                  <a:gd name="T64" fmla="*/ 2 w 30"/>
                  <a:gd name="T65"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57">
                    <a:moveTo>
                      <a:pt x="2" y="14"/>
                    </a:moveTo>
                    <a:cubicBezTo>
                      <a:pt x="2" y="15"/>
                      <a:pt x="2" y="17"/>
                      <a:pt x="3" y="18"/>
                    </a:cubicBezTo>
                    <a:cubicBezTo>
                      <a:pt x="4" y="19"/>
                      <a:pt x="3" y="20"/>
                      <a:pt x="4" y="23"/>
                    </a:cubicBezTo>
                    <a:cubicBezTo>
                      <a:pt x="4" y="25"/>
                      <a:pt x="4" y="24"/>
                      <a:pt x="3" y="27"/>
                    </a:cubicBezTo>
                    <a:cubicBezTo>
                      <a:pt x="3" y="29"/>
                      <a:pt x="3" y="28"/>
                      <a:pt x="5" y="30"/>
                    </a:cubicBezTo>
                    <a:cubicBezTo>
                      <a:pt x="6" y="33"/>
                      <a:pt x="6" y="33"/>
                      <a:pt x="6" y="35"/>
                    </a:cubicBezTo>
                    <a:cubicBezTo>
                      <a:pt x="7" y="37"/>
                      <a:pt x="6" y="37"/>
                      <a:pt x="6" y="39"/>
                    </a:cubicBezTo>
                    <a:cubicBezTo>
                      <a:pt x="7" y="40"/>
                      <a:pt x="7" y="38"/>
                      <a:pt x="8" y="38"/>
                    </a:cubicBezTo>
                    <a:cubicBezTo>
                      <a:pt x="9" y="37"/>
                      <a:pt x="9" y="39"/>
                      <a:pt x="10" y="42"/>
                    </a:cubicBezTo>
                    <a:cubicBezTo>
                      <a:pt x="10" y="44"/>
                      <a:pt x="12" y="48"/>
                      <a:pt x="13" y="51"/>
                    </a:cubicBezTo>
                    <a:cubicBezTo>
                      <a:pt x="13" y="54"/>
                      <a:pt x="13" y="54"/>
                      <a:pt x="14" y="56"/>
                    </a:cubicBezTo>
                    <a:cubicBezTo>
                      <a:pt x="14" y="56"/>
                      <a:pt x="14" y="56"/>
                      <a:pt x="14" y="57"/>
                    </a:cubicBezTo>
                    <a:cubicBezTo>
                      <a:pt x="15" y="57"/>
                      <a:pt x="15" y="57"/>
                      <a:pt x="16" y="56"/>
                    </a:cubicBezTo>
                    <a:cubicBezTo>
                      <a:pt x="17" y="56"/>
                      <a:pt x="22" y="55"/>
                      <a:pt x="24" y="54"/>
                    </a:cubicBezTo>
                    <a:cubicBezTo>
                      <a:pt x="25" y="54"/>
                      <a:pt x="25" y="54"/>
                      <a:pt x="26" y="53"/>
                    </a:cubicBezTo>
                    <a:cubicBezTo>
                      <a:pt x="25" y="53"/>
                      <a:pt x="25" y="52"/>
                      <a:pt x="25" y="52"/>
                    </a:cubicBezTo>
                    <a:cubicBezTo>
                      <a:pt x="24" y="51"/>
                      <a:pt x="24" y="49"/>
                      <a:pt x="25" y="48"/>
                    </a:cubicBezTo>
                    <a:cubicBezTo>
                      <a:pt x="25" y="47"/>
                      <a:pt x="23" y="46"/>
                      <a:pt x="24" y="44"/>
                    </a:cubicBezTo>
                    <a:cubicBezTo>
                      <a:pt x="24" y="42"/>
                      <a:pt x="24" y="42"/>
                      <a:pt x="24" y="40"/>
                    </a:cubicBezTo>
                    <a:cubicBezTo>
                      <a:pt x="23" y="37"/>
                      <a:pt x="23" y="37"/>
                      <a:pt x="23" y="35"/>
                    </a:cubicBezTo>
                    <a:cubicBezTo>
                      <a:pt x="23" y="34"/>
                      <a:pt x="23" y="34"/>
                      <a:pt x="23" y="32"/>
                    </a:cubicBezTo>
                    <a:cubicBezTo>
                      <a:pt x="24" y="30"/>
                      <a:pt x="24" y="31"/>
                      <a:pt x="24" y="28"/>
                    </a:cubicBezTo>
                    <a:cubicBezTo>
                      <a:pt x="25" y="26"/>
                      <a:pt x="25" y="26"/>
                      <a:pt x="25" y="23"/>
                    </a:cubicBezTo>
                    <a:cubicBezTo>
                      <a:pt x="25" y="21"/>
                      <a:pt x="25" y="21"/>
                      <a:pt x="25" y="20"/>
                    </a:cubicBezTo>
                    <a:cubicBezTo>
                      <a:pt x="24" y="18"/>
                      <a:pt x="24" y="19"/>
                      <a:pt x="25" y="17"/>
                    </a:cubicBezTo>
                    <a:cubicBezTo>
                      <a:pt x="26" y="16"/>
                      <a:pt x="27" y="16"/>
                      <a:pt x="28" y="14"/>
                    </a:cubicBezTo>
                    <a:cubicBezTo>
                      <a:pt x="29" y="12"/>
                      <a:pt x="30" y="12"/>
                      <a:pt x="29" y="9"/>
                    </a:cubicBezTo>
                    <a:cubicBezTo>
                      <a:pt x="28" y="6"/>
                      <a:pt x="28" y="6"/>
                      <a:pt x="28" y="4"/>
                    </a:cubicBezTo>
                    <a:cubicBezTo>
                      <a:pt x="28" y="3"/>
                      <a:pt x="28" y="2"/>
                      <a:pt x="27" y="0"/>
                    </a:cubicBezTo>
                    <a:cubicBezTo>
                      <a:pt x="26" y="1"/>
                      <a:pt x="24" y="1"/>
                      <a:pt x="22" y="2"/>
                    </a:cubicBezTo>
                    <a:cubicBezTo>
                      <a:pt x="21" y="2"/>
                      <a:pt x="10" y="5"/>
                      <a:pt x="0" y="8"/>
                    </a:cubicBezTo>
                    <a:cubicBezTo>
                      <a:pt x="0" y="9"/>
                      <a:pt x="0" y="10"/>
                      <a:pt x="0" y="11"/>
                    </a:cubicBezTo>
                    <a:cubicBezTo>
                      <a:pt x="0" y="12"/>
                      <a:pt x="2" y="12"/>
                      <a:pt x="2" y="14"/>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26"/>
              <p:cNvSpPr>
                <a:spLocks/>
              </p:cNvSpPr>
              <p:nvPr/>
            </p:nvSpPr>
            <p:spPr bwMode="auto">
              <a:xfrm>
                <a:off x="2159188" y="509952"/>
                <a:ext cx="10646"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27"/>
              <p:cNvSpPr>
                <a:spLocks/>
              </p:cNvSpPr>
              <p:nvPr/>
            </p:nvSpPr>
            <p:spPr bwMode="auto">
              <a:xfrm>
                <a:off x="9713439" y="3018098"/>
                <a:ext cx="10646"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1" y="0"/>
                      <a:pt x="1"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28"/>
              <p:cNvSpPr>
                <a:spLocks/>
              </p:cNvSpPr>
              <p:nvPr/>
            </p:nvSpPr>
            <p:spPr bwMode="auto">
              <a:xfrm>
                <a:off x="9843316" y="2021651"/>
                <a:ext cx="0" cy="10646"/>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29"/>
              <p:cNvSpPr>
                <a:spLocks/>
              </p:cNvSpPr>
              <p:nvPr/>
            </p:nvSpPr>
            <p:spPr bwMode="auto">
              <a:xfrm>
                <a:off x="3732635" y="1474460"/>
                <a:ext cx="78781" cy="557840"/>
              </a:xfrm>
              <a:custGeom>
                <a:avLst/>
                <a:gdLst>
                  <a:gd name="T0" fmla="*/ 8 w 8"/>
                  <a:gd name="T1" fmla="*/ 0 h 56"/>
                  <a:gd name="T2" fmla="*/ 8 w 8"/>
                  <a:gd name="T3" fmla="*/ 1 h 56"/>
                  <a:gd name="T4" fmla="*/ 0 w 8"/>
                  <a:gd name="T5" fmla="*/ 56 h 56"/>
                </a:gdLst>
                <a:ahLst/>
                <a:cxnLst>
                  <a:cxn ang="0">
                    <a:pos x="T0" y="T1"/>
                  </a:cxn>
                  <a:cxn ang="0">
                    <a:pos x="T2" y="T3"/>
                  </a:cxn>
                  <a:cxn ang="0">
                    <a:pos x="T4" y="T5"/>
                  </a:cxn>
                </a:cxnLst>
                <a:rect l="0" t="0" r="r" b="b"/>
                <a:pathLst>
                  <a:path w="8" h="56">
                    <a:moveTo>
                      <a:pt x="8" y="0"/>
                    </a:moveTo>
                    <a:cubicBezTo>
                      <a:pt x="8" y="0"/>
                      <a:pt x="8" y="1"/>
                      <a:pt x="8" y="1"/>
                    </a:cubicBezTo>
                    <a:cubicBezTo>
                      <a:pt x="0" y="56"/>
                      <a:pt x="0" y="56"/>
                      <a:pt x="0" y="56"/>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30"/>
              <p:cNvSpPr>
                <a:spLocks/>
              </p:cNvSpPr>
              <p:nvPr/>
            </p:nvSpPr>
            <p:spPr bwMode="auto">
              <a:xfrm>
                <a:off x="3732635" y="1474460"/>
                <a:ext cx="78781" cy="557840"/>
              </a:xfrm>
              <a:custGeom>
                <a:avLst/>
                <a:gdLst>
                  <a:gd name="T0" fmla="*/ 8 w 8"/>
                  <a:gd name="T1" fmla="*/ 0 h 56"/>
                  <a:gd name="T2" fmla="*/ 8 w 8"/>
                  <a:gd name="T3" fmla="*/ 1 h 56"/>
                  <a:gd name="T4" fmla="*/ 0 w 8"/>
                  <a:gd name="T5" fmla="*/ 56 h 56"/>
                </a:gdLst>
                <a:ahLst/>
                <a:cxnLst>
                  <a:cxn ang="0">
                    <a:pos x="T0" y="T1"/>
                  </a:cxn>
                  <a:cxn ang="0">
                    <a:pos x="T2" y="T3"/>
                  </a:cxn>
                  <a:cxn ang="0">
                    <a:pos x="T4" y="T5"/>
                  </a:cxn>
                </a:cxnLst>
                <a:rect l="0" t="0" r="r" b="b"/>
                <a:pathLst>
                  <a:path w="8" h="56">
                    <a:moveTo>
                      <a:pt x="8" y="0"/>
                    </a:moveTo>
                    <a:cubicBezTo>
                      <a:pt x="8" y="0"/>
                      <a:pt x="8" y="1"/>
                      <a:pt x="8" y="1"/>
                    </a:cubicBezTo>
                    <a:cubicBezTo>
                      <a:pt x="0" y="56"/>
                      <a:pt x="0" y="56"/>
                      <a:pt x="0" y="56"/>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31"/>
              <p:cNvSpPr>
                <a:spLocks/>
              </p:cNvSpPr>
              <p:nvPr/>
            </p:nvSpPr>
            <p:spPr bwMode="auto">
              <a:xfrm>
                <a:off x="5154912" y="2619947"/>
                <a:ext cx="1294528" cy="706879"/>
              </a:xfrm>
              <a:custGeom>
                <a:avLst/>
                <a:gdLst>
                  <a:gd name="T0" fmla="*/ 3 w 130"/>
                  <a:gd name="T1" fmla="*/ 0 h 71"/>
                  <a:gd name="T2" fmla="*/ 0 w 130"/>
                  <a:gd name="T3" fmla="*/ 68 h 71"/>
                  <a:gd name="T4" fmla="*/ 130 w 130"/>
                  <a:gd name="T5" fmla="*/ 69 h 71"/>
                  <a:gd name="T6" fmla="*/ 130 w 130"/>
                  <a:gd name="T7" fmla="*/ 47 h 71"/>
                  <a:gd name="T8" fmla="*/ 130 w 130"/>
                  <a:gd name="T9" fmla="*/ 22 h 71"/>
                  <a:gd name="T10" fmla="*/ 127 w 130"/>
                  <a:gd name="T11" fmla="*/ 20 h 71"/>
                  <a:gd name="T12" fmla="*/ 126 w 130"/>
                  <a:gd name="T13" fmla="*/ 19 h 71"/>
                  <a:gd name="T14" fmla="*/ 124 w 130"/>
                  <a:gd name="T15" fmla="*/ 16 h 71"/>
                  <a:gd name="T16" fmla="*/ 122 w 130"/>
                  <a:gd name="T17" fmla="*/ 15 h 71"/>
                  <a:gd name="T18" fmla="*/ 121 w 130"/>
                  <a:gd name="T19" fmla="*/ 13 h 71"/>
                  <a:gd name="T20" fmla="*/ 122 w 130"/>
                  <a:gd name="T21" fmla="*/ 9 h 71"/>
                  <a:gd name="T22" fmla="*/ 125 w 130"/>
                  <a:gd name="T23" fmla="*/ 8 h 71"/>
                  <a:gd name="T24" fmla="*/ 124 w 130"/>
                  <a:gd name="T25" fmla="*/ 6 h 71"/>
                  <a:gd name="T26" fmla="*/ 122 w 130"/>
                  <a:gd name="T27" fmla="*/ 4 h 71"/>
                  <a:gd name="T28" fmla="*/ 120 w 130"/>
                  <a:gd name="T29" fmla="*/ 5 h 71"/>
                  <a:gd name="T30" fmla="*/ 118 w 130"/>
                  <a:gd name="T31" fmla="*/ 4 h 71"/>
                  <a:gd name="T32" fmla="*/ 116 w 130"/>
                  <a:gd name="T33" fmla="*/ 2 h 71"/>
                  <a:gd name="T34" fmla="*/ 3 w 130"/>
                  <a:gd name="T3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71">
                    <a:moveTo>
                      <a:pt x="3" y="0"/>
                    </a:moveTo>
                    <a:cubicBezTo>
                      <a:pt x="2" y="23"/>
                      <a:pt x="0" y="60"/>
                      <a:pt x="0" y="68"/>
                    </a:cubicBezTo>
                    <a:cubicBezTo>
                      <a:pt x="39" y="70"/>
                      <a:pt x="83" y="71"/>
                      <a:pt x="130" y="69"/>
                    </a:cubicBezTo>
                    <a:cubicBezTo>
                      <a:pt x="130" y="61"/>
                      <a:pt x="130" y="50"/>
                      <a:pt x="130" y="47"/>
                    </a:cubicBezTo>
                    <a:cubicBezTo>
                      <a:pt x="130" y="41"/>
                      <a:pt x="130" y="23"/>
                      <a:pt x="130" y="22"/>
                    </a:cubicBezTo>
                    <a:cubicBezTo>
                      <a:pt x="129" y="21"/>
                      <a:pt x="128" y="21"/>
                      <a:pt x="127" y="20"/>
                    </a:cubicBezTo>
                    <a:cubicBezTo>
                      <a:pt x="126" y="19"/>
                      <a:pt x="127" y="21"/>
                      <a:pt x="126" y="19"/>
                    </a:cubicBezTo>
                    <a:cubicBezTo>
                      <a:pt x="125" y="17"/>
                      <a:pt x="125" y="17"/>
                      <a:pt x="124" y="16"/>
                    </a:cubicBezTo>
                    <a:cubicBezTo>
                      <a:pt x="124" y="15"/>
                      <a:pt x="123" y="16"/>
                      <a:pt x="122" y="15"/>
                    </a:cubicBezTo>
                    <a:cubicBezTo>
                      <a:pt x="121" y="14"/>
                      <a:pt x="120" y="15"/>
                      <a:pt x="121" y="13"/>
                    </a:cubicBezTo>
                    <a:cubicBezTo>
                      <a:pt x="121" y="10"/>
                      <a:pt x="121" y="10"/>
                      <a:pt x="122" y="9"/>
                    </a:cubicBezTo>
                    <a:cubicBezTo>
                      <a:pt x="124" y="8"/>
                      <a:pt x="125" y="9"/>
                      <a:pt x="125" y="8"/>
                    </a:cubicBezTo>
                    <a:cubicBezTo>
                      <a:pt x="125" y="7"/>
                      <a:pt x="126" y="7"/>
                      <a:pt x="124" y="6"/>
                    </a:cubicBezTo>
                    <a:cubicBezTo>
                      <a:pt x="122" y="4"/>
                      <a:pt x="124" y="4"/>
                      <a:pt x="122" y="4"/>
                    </a:cubicBezTo>
                    <a:cubicBezTo>
                      <a:pt x="121" y="5"/>
                      <a:pt x="122" y="6"/>
                      <a:pt x="120" y="5"/>
                    </a:cubicBezTo>
                    <a:cubicBezTo>
                      <a:pt x="118" y="4"/>
                      <a:pt x="119" y="6"/>
                      <a:pt x="118" y="4"/>
                    </a:cubicBezTo>
                    <a:cubicBezTo>
                      <a:pt x="117" y="3"/>
                      <a:pt x="116" y="3"/>
                      <a:pt x="116" y="2"/>
                    </a:cubicBezTo>
                    <a:cubicBezTo>
                      <a:pt x="71" y="4"/>
                      <a:pt x="15" y="1"/>
                      <a:pt x="3"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32"/>
              <p:cNvSpPr>
                <a:spLocks/>
              </p:cNvSpPr>
              <p:nvPr/>
            </p:nvSpPr>
            <p:spPr bwMode="auto">
              <a:xfrm>
                <a:off x="3044919" y="1953521"/>
                <a:ext cx="996445" cy="1243427"/>
              </a:xfrm>
              <a:custGeom>
                <a:avLst/>
                <a:gdLst>
                  <a:gd name="T0" fmla="*/ 66 w 100"/>
                  <a:gd name="T1" fmla="*/ 30 h 125"/>
                  <a:gd name="T2" fmla="*/ 69 w 100"/>
                  <a:gd name="T3" fmla="*/ 8 h 125"/>
                  <a:gd name="T4" fmla="*/ 21 w 100"/>
                  <a:gd name="T5" fmla="*/ 0 h 125"/>
                  <a:gd name="T6" fmla="*/ 0 w 100"/>
                  <a:gd name="T7" fmla="*/ 111 h 125"/>
                  <a:gd name="T8" fmla="*/ 89 w 100"/>
                  <a:gd name="T9" fmla="*/ 125 h 125"/>
                  <a:gd name="T10" fmla="*/ 100 w 100"/>
                  <a:gd name="T11" fmla="*/ 34 h 125"/>
                  <a:gd name="T12" fmla="*/ 66 w 100"/>
                  <a:gd name="T13" fmla="*/ 30 h 125"/>
                </a:gdLst>
                <a:ahLst/>
                <a:cxnLst>
                  <a:cxn ang="0">
                    <a:pos x="T0" y="T1"/>
                  </a:cxn>
                  <a:cxn ang="0">
                    <a:pos x="T2" y="T3"/>
                  </a:cxn>
                  <a:cxn ang="0">
                    <a:pos x="T4" y="T5"/>
                  </a:cxn>
                  <a:cxn ang="0">
                    <a:pos x="T6" y="T7"/>
                  </a:cxn>
                  <a:cxn ang="0">
                    <a:pos x="T8" y="T9"/>
                  </a:cxn>
                  <a:cxn ang="0">
                    <a:pos x="T10" y="T11"/>
                  </a:cxn>
                  <a:cxn ang="0">
                    <a:pos x="T12" y="T13"/>
                  </a:cxn>
                </a:cxnLst>
                <a:rect l="0" t="0" r="r" b="b"/>
                <a:pathLst>
                  <a:path w="100" h="125">
                    <a:moveTo>
                      <a:pt x="66" y="30"/>
                    </a:moveTo>
                    <a:cubicBezTo>
                      <a:pt x="69" y="8"/>
                      <a:pt x="69" y="8"/>
                      <a:pt x="69" y="8"/>
                    </a:cubicBezTo>
                    <a:cubicBezTo>
                      <a:pt x="53" y="6"/>
                      <a:pt x="37" y="3"/>
                      <a:pt x="21" y="0"/>
                    </a:cubicBezTo>
                    <a:cubicBezTo>
                      <a:pt x="18" y="15"/>
                      <a:pt x="6" y="79"/>
                      <a:pt x="0" y="111"/>
                    </a:cubicBezTo>
                    <a:cubicBezTo>
                      <a:pt x="10" y="113"/>
                      <a:pt x="41" y="119"/>
                      <a:pt x="89" y="125"/>
                    </a:cubicBezTo>
                    <a:cubicBezTo>
                      <a:pt x="94" y="84"/>
                      <a:pt x="99" y="46"/>
                      <a:pt x="100" y="34"/>
                    </a:cubicBezTo>
                    <a:cubicBezTo>
                      <a:pt x="80" y="32"/>
                      <a:pt x="66" y="30"/>
                      <a:pt x="66" y="3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33"/>
              <p:cNvSpPr>
                <a:spLocks/>
              </p:cNvSpPr>
              <p:nvPr/>
            </p:nvSpPr>
            <p:spPr bwMode="auto">
              <a:xfrm>
                <a:off x="4867475" y="1942873"/>
                <a:ext cx="1441440" cy="717525"/>
              </a:xfrm>
              <a:custGeom>
                <a:avLst/>
                <a:gdLst>
                  <a:gd name="T0" fmla="*/ 138 w 145"/>
                  <a:gd name="T1" fmla="*/ 57 h 72"/>
                  <a:gd name="T2" fmla="*/ 138 w 145"/>
                  <a:gd name="T3" fmla="*/ 56 h 72"/>
                  <a:gd name="T4" fmla="*/ 137 w 145"/>
                  <a:gd name="T5" fmla="*/ 55 h 72"/>
                  <a:gd name="T6" fmla="*/ 137 w 145"/>
                  <a:gd name="T7" fmla="*/ 51 h 72"/>
                  <a:gd name="T8" fmla="*/ 136 w 145"/>
                  <a:gd name="T9" fmla="*/ 48 h 72"/>
                  <a:gd name="T10" fmla="*/ 136 w 145"/>
                  <a:gd name="T11" fmla="*/ 45 h 72"/>
                  <a:gd name="T12" fmla="*/ 136 w 145"/>
                  <a:gd name="T13" fmla="*/ 43 h 72"/>
                  <a:gd name="T14" fmla="*/ 135 w 145"/>
                  <a:gd name="T15" fmla="*/ 41 h 72"/>
                  <a:gd name="T16" fmla="*/ 135 w 145"/>
                  <a:gd name="T17" fmla="*/ 39 h 72"/>
                  <a:gd name="T18" fmla="*/ 134 w 145"/>
                  <a:gd name="T19" fmla="*/ 37 h 72"/>
                  <a:gd name="T20" fmla="*/ 133 w 145"/>
                  <a:gd name="T21" fmla="*/ 36 h 72"/>
                  <a:gd name="T22" fmla="*/ 132 w 145"/>
                  <a:gd name="T23" fmla="*/ 35 h 72"/>
                  <a:gd name="T24" fmla="*/ 132 w 145"/>
                  <a:gd name="T25" fmla="*/ 32 h 72"/>
                  <a:gd name="T26" fmla="*/ 132 w 145"/>
                  <a:gd name="T27" fmla="*/ 29 h 72"/>
                  <a:gd name="T28" fmla="*/ 130 w 145"/>
                  <a:gd name="T29" fmla="*/ 26 h 72"/>
                  <a:gd name="T30" fmla="*/ 129 w 145"/>
                  <a:gd name="T31" fmla="*/ 23 h 72"/>
                  <a:gd name="T32" fmla="*/ 128 w 145"/>
                  <a:gd name="T33" fmla="*/ 21 h 72"/>
                  <a:gd name="T34" fmla="*/ 128 w 145"/>
                  <a:gd name="T35" fmla="*/ 17 h 72"/>
                  <a:gd name="T36" fmla="*/ 127 w 145"/>
                  <a:gd name="T37" fmla="*/ 14 h 72"/>
                  <a:gd name="T38" fmla="*/ 127 w 145"/>
                  <a:gd name="T39" fmla="*/ 14 h 72"/>
                  <a:gd name="T40" fmla="*/ 126 w 145"/>
                  <a:gd name="T41" fmla="*/ 14 h 72"/>
                  <a:gd name="T42" fmla="*/ 123 w 145"/>
                  <a:gd name="T43" fmla="*/ 13 h 72"/>
                  <a:gd name="T44" fmla="*/ 121 w 145"/>
                  <a:gd name="T45" fmla="*/ 11 h 72"/>
                  <a:gd name="T46" fmla="*/ 120 w 145"/>
                  <a:gd name="T47" fmla="*/ 10 h 72"/>
                  <a:gd name="T48" fmla="*/ 118 w 145"/>
                  <a:gd name="T49" fmla="*/ 9 h 72"/>
                  <a:gd name="T50" fmla="*/ 116 w 145"/>
                  <a:gd name="T51" fmla="*/ 8 h 72"/>
                  <a:gd name="T52" fmla="*/ 113 w 145"/>
                  <a:gd name="T53" fmla="*/ 7 h 72"/>
                  <a:gd name="T54" fmla="*/ 112 w 145"/>
                  <a:gd name="T55" fmla="*/ 6 h 72"/>
                  <a:gd name="T56" fmla="*/ 106 w 145"/>
                  <a:gd name="T57" fmla="*/ 7 h 72"/>
                  <a:gd name="T58" fmla="*/ 103 w 145"/>
                  <a:gd name="T59" fmla="*/ 6 h 72"/>
                  <a:gd name="T60" fmla="*/ 102 w 145"/>
                  <a:gd name="T61" fmla="*/ 8 h 72"/>
                  <a:gd name="T62" fmla="*/ 98 w 145"/>
                  <a:gd name="T63" fmla="*/ 7 h 72"/>
                  <a:gd name="T64" fmla="*/ 94 w 145"/>
                  <a:gd name="T65" fmla="*/ 5 h 72"/>
                  <a:gd name="T66" fmla="*/ 93 w 145"/>
                  <a:gd name="T67" fmla="*/ 3 h 72"/>
                  <a:gd name="T68" fmla="*/ 3 w 145"/>
                  <a:gd name="T69" fmla="*/ 0 h 72"/>
                  <a:gd name="T70" fmla="*/ 0 w 145"/>
                  <a:gd name="T71" fmla="*/ 44 h 72"/>
                  <a:gd name="T72" fmla="*/ 28 w 145"/>
                  <a:gd name="T73" fmla="*/ 46 h 72"/>
                  <a:gd name="T74" fmla="*/ 33 w 145"/>
                  <a:gd name="T75" fmla="*/ 48 h 72"/>
                  <a:gd name="T76" fmla="*/ 32 w 145"/>
                  <a:gd name="T77" fmla="*/ 68 h 72"/>
                  <a:gd name="T78" fmla="*/ 145 w 145"/>
                  <a:gd name="T79" fmla="*/ 70 h 72"/>
                  <a:gd name="T80" fmla="*/ 144 w 145"/>
                  <a:gd name="T81" fmla="*/ 69 h 72"/>
                  <a:gd name="T82" fmla="*/ 143 w 145"/>
                  <a:gd name="T83" fmla="*/ 67 h 72"/>
                  <a:gd name="T84" fmla="*/ 143 w 145"/>
                  <a:gd name="T85" fmla="*/ 66 h 72"/>
                  <a:gd name="T86" fmla="*/ 142 w 145"/>
                  <a:gd name="T87" fmla="*/ 64 h 72"/>
                  <a:gd name="T88" fmla="*/ 140 w 145"/>
                  <a:gd name="T89" fmla="*/ 60 h 72"/>
                  <a:gd name="T90" fmla="*/ 138 w 145"/>
                  <a:gd name="T91" fmla="*/ 58 h 72"/>
                  <a:gd name="T92" fmla="*/ 138 w 145"/>
                  <a:gd name="T93"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72">
                    <a:moveTo>
                      <a:pt x="138" y="57"/>
                    </a:moveTo>
                    <a:cubicBezTo>
                      <a:pt x="138" y="56"/>
                      <a:pt x="138" y="56"/>
                      <a:pt x="138" y="56"/>
                    </a:cubicBezTo>
                    <a:cubicBezTo>
                      <a:pt x="137" y="55"/>
                      <a:pt x="137" y="56"/>
                      <a:pt x="137" y="55"/>
                    </a:cubicBezTo>
                    <a:cubicBezTo>
                      <a:pt x="137" y="53"/>
                      <a:pt x="137" y="53"/>
                      <a:pt x="137" y="51"/>
                    </a:cubicBezTo>
                    <a:cubicBezTo>
                      <a:pt x="137" y="50"/>
                      <a:pt x="137" y="50"/>
                      <a:pt x="136" y="48"/>
                    </a:cubicBezTo>
                    <a:cubicBezTo>
                      <a:pt x="136" y="47"/>
                      <a:pt x="136" y="46"/>
                      <a:pt x="136" y="45"/>
                    </a:cubicBezTo>
                    <a:cubicBezTo>
                      <a:pt x="136" y="44"/>
                      <a:pt x="136" y="44"/>
                      <a:pt x="136" y="43"/>
                    </a:cubicBezTo>
                    <a:cubicBezTo>
                      <a:pt x="135" y="42"/>
                      <a:pt x="135" y="43"/>
                      <a:pt x="135" y="41"/>
                    </a:cubicBezTo>
                    <a:cubicBezTo>
                      <a:pt x="135" y="40"/>
                      <a:pt x="135" y="40"/>
                      <a:pt x="135" y="39"/>
                    </a:cubicBezTo>
                    <a:cubicBezTo>
                      <a:pt x="135" y="38"/>
                      <a:pt x="135" y="38"/>
                      <a:pt x="134" y="37"/>
                    </a:cubicBezTo>
                    <a:cubicBezTo>
                      <a:pt x="133" y="37"/>
                      <a:pt x="133" y="37"/>
                      <a:pt x="133" y="36"/>
                    </a:cubicBezTo>
                    <a:cubicBezTo>
                      <a:pt x="133" y="36"/>
                      <a:pt x="132" y="37"/>
                      <a:pt x="132" y="35"/>
                    </a:cubicBezTo>
                    <a:cubicBezTo>
                      <a:pt x="132" y="33"/>
                      <a:pt x="132" y="34"/>
                      <a:pt x="132" y="32"/>
                    </a:cubicBezTo>
                    <a:cubicBezTo>
                      <a:pt x="133" y="30"/>
                      <a:pt x="133" y="30"/>
                      <a:pt x="132" y="29"/>
                    </a:cubicBezTo>
                    <a:cubicBezTo>
                      <a:pt x="131" y="28"/>
                      <a:pt x="131" y="27"/>
                      <a:pt x="130" y="26"/>
                    </a:cubicBezTo>
                    <a:cubicBezTo>
                      <a:pt x="130" y="24"/>
                      <a:pt x="129" y="25"/>
                      <a:pt x="129" y="23"/>
                    </a:cubicBezTo>
                    <a:cubicBezTo>
                      <a:pt x="128" y="22"/>
                      <a:pt x="128" y="23"/>
                      <a:pt x="128" y="21"/>
                    </a:cubicBezTo>
                    <a:cubicBezTo>
                      <a:pt x="128" y="19"/>
                      <a:pt x="128" y="18"/>
                      <a:pt x="128" y="17"/>
                    </a:cubicBezTo>
                    <a:cubicBezTo>
                      <a:pt x="127" y="16"/>
                      <a:pt x="128" y="15"/>
                      <a:pt x="127" y="14"/>
                    </a:cubicBezTo>
                    <a:cubicBezTo>
                      <a:pt x="127" y="14"/>
                      <a:pt x="127" y="14"/>
                      <a:pt x="127" y="14"/>
                    </a:cubicBezTo>
                    <a:cubicBezTo>
                      <a:pt x="126" y="14"/>
                      <a:pt x="126" y="14"/>
                      <a:pt x="126" y="14"/>
                    </a:cubicBezTo>
                    <a:cubicBezTo>
                      <a:pt x="124" y="13"/>
                      <a:pt x="124" y="14"/>
                      <a:pt x="123" y="13"/>
                    </a:cubicBezTo>
                    <a:cubicBezTo>
                      <a:pt x="122" y="12"/>
                      <a:pt x="123" y="12"/>
                      <a:pt x="121" y="11"/>
                    </a:cubicBezTo>
                    <a:cubicBezTo>
                      <a:pt x="120" y="10"/>
                      <a:pt x="120" y="11"/>
                      <a:pt x="120" y="10"/>
                    </a:cubicBezTo>
                    <a:cubicBezTo>
                      <a:pt x="119" y="10"/>
                      <a:pt x="119" y="9"/>
                      <a:pt x="118" y="9"/>
                    </a:cubicBezTo>
                    <a:cubicBezTo>
                      <a:pt x="117" y="9"/>
                      <a:pt x="117" y="8"/>
                      <a:pt x="116" y="8"/>
                    </a:cubicBezTo>
                    <a:cubicBezTo>
                      <a:pt x="114" y="8"/>
                      <a:pt x="114" y="8"/>
                      <a:pt x="113" y="7"/>
                    </a:cubicBezTo>
                    <a:cubicBezTo>
                      <a:pt x="113" y="6"/>
                      <a:pt x="113" y="6"/>
                      <a:pt x="112" y="6"/>
                    </a:cubicBezTo>
                    <a:cubicBezTo>
                      <a:pt x="110" y="6"/>
                      <a:pt x="108" y="7"/>
                      <a:pt x="106" y="7"/>
                    </a:cubicBezTo>
                    <a:cubicBezTo>
                      <a:pt x="104" y="6"/>
                      <a:pt x="103" y="6"/>
                      <a:pt x="103" y="6"/>
                    </a:cubicBezTo>
                    <a:cubicBezTo>
                      <a:pt x="103" y="7"/>
                      <a:pt x="103" y="8"/>
                      <a:pt x="102" y="8"/>
                    </a:cubicBezTo>
                    <a:cubicBezTo>
                      <a:pt x="100" y="8"/>
                      <a:pt x="101" y="8"/>
                      <a:pt x="98" y="7"/>
                    </a:cubicBezTo>
                    <a:cubicBezTo>
                      <a:pt x="96" y="6"/>
                      <a:pt x="95" y="6"/>
                      <a:pt x="94" y="5"/>
                    </a:cubicBezTo>
                    <a:cubicBezTo>
                      <a:pt x="93" y="4"/>
                      <a:pt x="93" y="3"/>
                      <a:pt x="93" y="3"/>
                    </a:cubicBezTo>
                    <a:cubicBezTo>
                      <a:pt x="93" y="3"/>
                      <a:pt x="23" y="1"/>
                      <a:pt x="3" y="0"/>
                    </a:cubicBezTo>
                    <a:cubicBezTo>
                      <a:pt x="1" y="19"/>
                      <a:pt x="0" y="38"/>
                      <a:pt x="0" y="44"/>
                    </a:cubicBezTo>
                    <a:cubicBezTo>
                      <a:pt x="12" y="45"/>
                      <a:pt x="21" y="46"/>
                      <a:pt x="28" y="46"/>
                    </a:cubicBezTo>
                    <a:cubicBezTo>
                      <a:pt x="35" y="46"/>
                      <a:pt x="33" y="47"/>
                      <a:pt x="33" y="48"/>
                    </a:cubicBezTo>
                    <a:cubicBezTo>
                      <a:pt x="33" y="48"/>
                      <a:pt x="33" y="56"/>
                      <a:pt x="32" y="68"/>
                    </a:cubicBezTo>
                    <a:cubicBezTo>
                      <a:pt x="44" y="69"/>
                      <a:pt x="100" y="72"/>
                      <a:pt x="145" y="70"/>
                    </a:cubicBezTo>
                    <a:cubicBezTo>
                      <a:pt x="144" y="70"/>
                      <a:pt x="144" y="69"/>
                      <a:pt x="144" y="69"/>
                    </a:cubicBezTo>
                    <a:cubicBezTo>
                      <a:pt x="144" y="69"/>
                      <a:pt x="144" y="68"/>
                      <a:pt x="143" y="67"/>
                    </a:cubicBezTo>
                    <a:cubicBezTo>
                      <a:pt x="143" y="67"/>
                      <a:pt x="143" y="67"/>
                      <a:pt x="143" y="66"/>
                    </a:cubicBezTo>
                    <a:cubicBezTo>
                      <a:pt x="142" y="65"/>
                      <a:pt x="143" y="66"/>
                      <a:pt x="142" y="64"/>
                    </a:cubicBezTo>
                    <a:cubicBezTo>
                      <a:pt x="140" y="63"/>
                      <a:pt x="140" y="61"/>
                      <a:pt x="140" y="60"/>
                    </a:cubicBezTo>
                    <a:cubicBezTo>
                      <a:pt x="139" y="59"/>
                      <a:pt x="138" y="60"/>
                      <a:pt x="138" y="58"/>
                    </a:cubicBezTo>
                    <a:cubicBezTo>
                      <a:pt x="138" y="58"/>
                      <a:pt x="138" y="57"/>
                      <a:pt x="138" y="57"/>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34"/>
              <p:cNvSpPr>
                <a:spLocks/>
              </p:cNvSpPr>
              <p:nvPr/>
            </p:nvSpPr>
            <p:spPr bwMode="auto">
              <a:xfrm>
                <a:off x="4867475" y="1942873"/>
                <a:ext cx="1441440" cy="717525"/>
              </a:xfrm>
              <a:custGeom>
                <a:avLst/>
                <a:gdLst>
                  <a:gd name="T0" fmla="*/ 138 w 145"/>
                  <a:gd name="T1" fmla="*/ 57 h 72"/>
                  <a:gd name="T2" fmla="*/ 138 w 145"/>
                  <a:gd name="T3" fmla="*/ 56 h 72"/>
                  <a:gd name="T4" fmla="*/ 137 w 145"/>
                  <a:gd name="T5" fmla="*/ 55 h 72"/>
                  <a:gd name="T6" fmla="*/ 137 w 145"/>
                  <a:gd name="T7" fmla="*/ 51 h 72"/>
                  <a:gd name="T8" fmla="*/ 136 w 145"/>
                  <a:gd name="T9" fmla="*/ 48 h 72"/>
                  <a:gd name="T10" fmla="*/ 136 w 145"/>
                  <a:gd name="T11" fmla="*/ 45 h 72"/>
                  <a:gd name="T12" fmla="*/ 136 w 145"/>
                  <a:gd name="T13" fmla="*/ 43 h 72"/>
                  <a:gd name="T14" fmla="*/ 135 w 145"/>
                  <a:gd name="T15" fmla="*/ 41 h 72"/>
                  <a:gd name="T16" fmla="*/ 135 w 145"/>
                  <a:gd name="T17" fmla="*/ 39 h 72"/>
                  <a:gd name="T18" fmla="*/ 134 w 145"/>
                  <a:gd name="T19" fmla="*/ 37 h 72"/>
                  <a:gd name="T20" fmla="*/ 133 w 145"/>
                  <a:gd name="T21" fmla="*/ 36 h 72"/>
                  <a:gd name="T22" fmla="*/ 132 w 145"/>
                  <a:gd name="T23" fmla="*/ 35 h 72"/>
                  <a:gd name="T24" fmla="*/ 132 w 145"/>
                  <a:gd name="T25" fmla="*/ 32 h 72"/>
                  <a:gd name="T26" fmla="*/ 132 w 145"/>
                  <a:gd name="T27" fmla="*/ 29 h 72"/>
                  <a:gd name="T28" fmla="*/ 130 w 145"/>
                  <a:gd name="T29" fmla="*/ 26 h 72"/>
                  <a:gd name="T30" fmla="*/ 129 w 145"/>
                  <a:gd name="T31" fmla="*/ 23 h 72"/>
                  <a:gd name="T32" fmla="*/ 128 w 145"/>
                  <a:gd name="T33" fmla="*/ 21 h 72"/>
                  <a:gd name="T34" fmla="*/ 128 w 145"/>
                  <a:gd name="T35" fmla="*/ 17 h 72"/>
                  <a:gd name="T36" fmla="*/ 127 w 145"/>
                  <a:gd name="T37" fmla="*/ 14 h 72"/>
                  <a:gd name="T38" fmla="*/ 127 w 145"/>
                  <a:gd name="T39" fmla="*/ 14 h 72"/>
                  <a:gd name="T40" fmla="*/ 126 w 145"/>
                  <a:gd name="T41" fmla="*/ 14 h 72"/>
                  <a:gd name="T42" fmla="*/ 123 w 145"/>
                  <a:gd name="T43" fmla="*/ 13 h 72"/>
                  <a:gd name="T44" fmla="*/ 121 w 145"/>
                  <a:gd name="T45" fmla="*/ 11 h 72"/>
                  <a:gd name="T46" fmla="*/ 120 w 145"/>
                  <a:gd name="T47" fmla="*/ 10 h 72"/>
                  <a:gd name="T48" fmla="*/ 118 w 145"/>
                  <a:gd name="T49" fmla="*/ 9 h 72"/>
                  <a:gd name="T50" fmla="*/ 116 w 145"/>
                  <a:gd name="T51" fmla="*/ 8 h 72"/>
                  <a:gd name="T52" fmla="*/ 113 w 145"/>
                  <a:gd name="T53" fmla="*/ 7 h 72"/>
                  <a:gd name="T54" fmla="*/ 112 w 145"/>
                  <a:gd name="T55" fmla="*/ 6 h 72"/>
                  <a:gd name="T56" fmla="*/ 106 w 145"/>
                  <a:gd name="T57" fmla="*/ 7 h 72"/>
                  <a:gd name="T58" fmla="*/ 103 w 145"/>
                  <a:gd name="T59" fmla="*/ 6 h 72"/>
                  <a:gd name="T60" fmla="*/ 102 w 145"/>
                  <a:gd name="T61" fmla="*/ 8 h 72"/>
                  <a:gd name="T62" fmla="*/ 98 w 145"/>
                  <a:gd name="T63" fmla="*/ 7 h 72"/>
                  <a:gd name="T64" fmla="*/ 94 w 145"/>
                  <a:gd name="T65" fmla="*/ 5 h 72"/>
                  <a:gd name="T66" fmla="*/ 93 w 145"/>
                  <a:gd name="T67" fmla="*/ 3 h 72"/>
                  <a:gd name="T68" fmla="*/ 3 w 145"/>
                  <a:gd name="T69" fmla="*/ 0 h 72"/>
                  <a:gd name="T70" fmla="*/ 0 w 145"/>
                  <a:gd name="T71" fmla="*/ 44 h 72"/>
                  <a:gd name="T72" fmla="*/ 28 w 145"/>
                  <a:gd name="T73" fmla="*/ 46 h 72"/>
                  <a:gd name="T74" fmla="*/ 33 w 145"/>
                  <a:gd name="T75" fmla="*/ 48 h 72"/>
                  <a:gd name="T76" fmla="*/ 32 w 145"/>
                  <a:gd name="T77" fmla="*/ 68 h 72"/>
                  <a:gd name="T78" fmla="*/ 145 w 145"/>
                  <a:gd name="T79" fmla="*/ 70 h 72"/>
                  <a:gd name="T80" fmla="*/ 144 w 145"/>
                  <a:gd name="T81" fmla="*/ 69 h 72"/>
                  <a:gd name="T82" fmla="*/ 143 w 145"/>
                  <a:gd name="T83" fmla="*/ 67 h 72"/>
                  <a:gd name="T84" fmla="*/ 143 w 145"/>
                  <a:gd name="T85" fmla="*/ 66 h 72"/>
                  <a:gd name="T86" fmla="*/ 142 w 145"/>
                  <a:gd name="T87" fmla="*/ 64 h 72"/>
                  <a:gd name="T88" fmla="*/ 140 w 145"/>
                  <a:gd name="T89" fmla="*/ 60 h 72"/>
                  <a:gd name="T90" fmla="*/ 138 w 145"/>
                  <a:gd name="T91" fmla="*/ 58 h 72"/>
                  <a:gd name="T92" fmla="*/ 138 w 145"/>
                  <a:gd name="T93"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72">
                    <a:moveTo>
                      <a:pt x="138" y="57"/>
                    </a:moveTo>
                    <a:cubicBezTo>
                      <a:pt x="138" y="56"/>
                      <a:pt x="138" y="56"/>
                      <a:pt x="138" y="56"/>
                    </a:cubicBezTo>
                    <a:cubicBezTo>
                      <a:pt x="137" y="55"/>
                      <a:pt x="137" y="56"/>
                      <a:pt x="137" y="55"/>
                    </a:cubicBezTo>
                    <a:cubicBezTo>
                      <a:pt x="137" y="53"/>
                      <a:pt x="137" y="53"/>
                      <a:pt x="137" y="51"/>
                    </a:cubicBezTo>
                    <a:cubicBezTo>
                      <a:pt x="137" y="50"/>
                      <a:pt x="137" y="50"/>
                      <a:pt x="136" y="48"/>
                    </a:cubicBezTo>
                    <a:cubicBezTo>
                      <a:pt x="136" y="47"/>
                      <a:pt x="136" y="46"/>
                      <a:pt x="136" y="45"/>
                    </a:cubicBezTo>
                    <a:cubicBezTo>
                      <a:pt x="136" y="44"/>
                      <a:pt x="136" y="44"/>
                      <a:pt x="136" y="43"/>
                    </a:cubicBezTo>
                    <a:cubicBezTo>
                      <a:pt x="135" y="42"/>
                      <a:pt x="135" y="43"/>
                      <a:pt x="135" y="41"/>
                    </a:cubicBezTo>
                    <a:cubicBezTo>
                      <a:pt x="135" y="40"/>
                      <a:pt x="135" y="40"/>
                      <a:pt x="135" y="39"/>
                    </a:cubicBezTo>
                    <a:cubicBezTo>
                      <a:pt x="135" y="38"/>
                      <a:pt x="135" y="38"/>
                      <a:pt x="134" y="37"/>
                    </a:cubicBezTo>
                    <a:cubicBezTo>
                      <a:pt x="133" y="37"/>
                      <a:pt x="133" y="37"/>
                      <a:pt x="133" y="36"/>
                    </a:cubicBezTo>
                    <a:cubicBezTo>
                      <a:pt x="133" y="36"/>
                      <a:pt x="132" y="37"/>
                      <a:pt x="132" y="35"/>
                    </a:cubicBezTo>
                    <a:cubicBezTo>
                      <a:pt x="132" y="33"/>
                      <a:pt x="132" y="34"/>
                      <a:pt x="132" y="32"/>
                    </a:cubicBezTo>
                    <a:cubicBezTo>
                      <a:pt x="133" y="30"/>
                      <a:pt x="133" y="30"/>
                      <a:pt x="132" y="29"/>
                    </a:cubicBezTo>
                    <a:cubicBezTo>
                      <a:pt x="131" y="28"/>
                      <a:pt x="131" y="27"/>
                      <a:pt x="130" y="26"/>
                    </a:cubicBezTo>
                    <a:cubicBezTo>
                      <a:pt x="130" y="24"/>
                      <a:pt x="129" y="25"/>
                      <a:pt x="129" y="23"/>
                    </a:cubicBezTo>
                    <a:cubicBezTo>
                      <a:pt x="128" y="22"/>
                      <a:pt x="128" y="23"/>
                      <a:pt x="128" y="21"/>
                    </a:cubicBezTo>
                    <a:cubicBezTo>
                      <a:pt x="128" y="19"/>
                      <a:pt x="128" y="18"/>
                      <a:pt x="128" y="17"/>
                    </a:cubicBezTo>
                    <a:cubicBezTo>
                      <a:pt x="127" y="16"/>
                      <a:pt x="128" y="15"/>
                      <a:pt x="127" y="14"/>
                    </a:cubicBezTo>
                    <a:cubicBezTo>
                      <a:pt x="127" y="14"/>
                      <a:pt x="127" y="14"/>
                      <a:pt x="127" y="14"/>
                    </a:cubicBezTo>
                    <a:cubicBezTo>
                      <a:pt x="126" y="14"/>
                      <a:pt x="126" y="14"/>
                      <a:pt x="126" y="14"/>
                    </a:cubicBezTo>
                    <a:cubicBezTo>
                      <a:pt x="124" y="13"/>
                      <a:pt x="124" y="14"/>
                      <a:pt x="123" y="13"/>
                    </a:cubicBezTo>
                    <a:cubicBezTo>
                      <a:pt x="122" y="12"/>
                      <a:pt x="123" y="12"/>
                      <a:pt x="121" y="11"/>
                    </a:cubicBezTo>
                    <a:cubicBezTo>
                      <a:pt x="120" y="10"/>
                      <a:pt x="120" y="11"/>
                      <a:pt x="120" y="10"/>
                    </a:cubicBezTo>
                    <a:cubicBezTo>
                      <a:pt x="119" y="10"/>
                      <a:pt x="119" y="9"/>
                      <a:pt x="118" y="9"/>
                    </a:cubicBezTo>
                    <a:cubicBezTo>
                      <a:pt x="117" y="9"/>
                      <a:pt x="117" y="8"/>
                      <a:pt x="116" y="8"/>
                    </a:cubicBezTo>
                    <a:cubicBezTo>
                      <a:pt x="114" y="8"/>
                      <a:pt x="114" y="8"/>
                      <a:pt x="113" y="7"/>
                    </a:cubicBezTo>
                    <a:cubicBezTo>
                      <a:pt x="113" y="6"/>
                      <a:pt x="113" y="6"/>
                      <a:pt x="112" y="6"/>
                    </a:cubicBezTo>
                    <a:cubicBezTo>
                      <a:pt x="110" y="6"/>
                      <a:pt x="108" y="7"/>
                      <a:pt x="106" y="7"/>
                    </a:cubicBezTo>
                    <a:cubicBezTo>
                      <a:pt x="104" y="6"/>
                      <a:pt x="103" y="6"/>
                      <a:pt x="103" y="6"/>
                    </a:cubicBezTo>
                    <a:cubicBezTo>
                      <a:pt x="103" y="7"/>
                      <a:pt x="103" y="8"/>
                      <a:pt x="102" y="8"/>
                    </a:cubicBezTo>
                    <a:cubicBezTo>
                      <a:pt x="100" y="8"/>
                      <a:pt x="101" y="8"/>
                      <a:pt x="98" y="7"/>
                    </a:cubicBezTo>
                    <a:cubicBezTo>
                      <a:pt x="96" y="6"/>
                      <a:pt x="95" y="6"/>
                      <a:pt x="94" y="5"/>
                    </a:cubicBezTo>
                    <a:cubicBezTo>
                      <a:pt x="93" y="4"/>
                      <a:pt x="93" y="3"/>
                      <a:pt x="93" y="3"/>
                    </a:cubicBezTo>
                    <a:cubicBezTo>
                      <a:pt x="93" y="3"/>
                      <a:pt x="23" y="1"/>
                      <a:pt x="3" y="0"/>
                    </a:cubicBezTo>
                    <a:cubicBezTo>
                      <a:pt x="1" y="19"/>
                      <a:pt x="0" y="38"/>
                      <a:pt x="0" y="44"/>
                    </a:cubicBezTo>
                    <a:cubicBezTo>
                      <a:pt x="12" y="45"/>
                      <a:pt x="21" y="46"/>
                      <a:pt x="28" y="46"/>
                    </a:cubicBezTo>
                    <a:cubicBezTo>
                      <a:pt x="35" y="46"/>
                      <a:pt x="33" y="47"/>
                      <a:pt x="33" y="48"/>
                    </a:cubicBezTo>
                    <a:cubicBezTo>
                      <a:pt x="33" y="48"/>
                      <a:pt x="33" y="56"/>
                      <a:pt x="32" y="68"/>
                    </a:cubicBezTo>
                    <a:cubicBezTo>
                      <a:pt x="44" y="69"/>
                      <a:pt x="100" y="72"/>
                      <a:pt x="145" y="70"/>
                    </a:cubicBezTo>
                    <a:cubicBezTo>
                      <a:pt x="144" y="70"/>
                      <a:pt x="144" y="69"/>
                      <a:pt x="144" y="69"/>
                    </a:cubicBezTo>
                    <a:cubicBezTo>
                      <a:pt x="144" y="69"/>
                      <a:pt x="144" y="68"/>
                      <a:pt x="143" y="67"/>
                    </a:cubicBezTo>
                    <a:cubicBezTo>
                      <a:pt x="143" y="67"/>
                      <a:pt x="143" y="67"/>
                      <a:pt x="143" y="66"/>
                    </a:cubicBezTo>
                    <a:cubicBezTo>
                      <a:pt x="142" y="65"/>
                      <a:pt x="143" y="66"/>
                      <a:pt x="142" y="64"/>
                    </a:cubicBezTo>
                    <a:cubicBezTo>
                      <a:pt x="140" y="63"/>
                      <a:pt x="140" y="61"/>
                      <a:pt x="140" y="60"/>
                    </a:cubicBezTo>
                    <a:cubicBezTo>
                      <a:pt x="139" y="59"/>
                      <a:pt x="138" y="60"/>
                      <a:pt x="138" y="58"/>
                    </a:cubicBezTo>
                    <a:cubicBezTo>
                      <a:pt x="138" y="58"/>
                      <a:pt x="138" y="57"/>
                      <a:pt x="138" y="57"/>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35"/>
              <p:cNvSpPr>
                <a:spLocks/>
              </p:cNvSpPr>
              <p:nvPr/>
            </p:nvSpPr>
            <p:spPr bwMode="auto">
              <a:xfrm>
                <a:off x="7354331" y="2709370"/>
                <a:ext cx="1283882" cy="687718"/>
              </a:xfrm>
              <a:custGeom>
                <a:avLst/>
                <a:gdLst>
                  <a:gd name="T0" fmla="*/ 125 w 129"/>
                  <a:gd name="T1" fmla="*/ 27 h 69"/>
                  <a:gd name="T2" fmla="*/ 120 w 129"/>
                  <a:gd name="T3" fmla="*/ 21 h 69"/>
                  <a:gd name="T4" fmla="*/ 116 w 129"/>
                  <a:gd name="T5" fmla="*/ 11 h 69"/>
                  <a:gd name="T6" fmla="*/ 114 w 129"/>
                  <a:gd name="T7" fmla="*/ 9 h 69"/>
                  <a:gd name="T8" fmla="*/ 110 w 129"/>
                  <a:gd name="T9" fmla="*/ 6 h 69"/>
                  <a:gd name="T10" fmla="*/ 106 w 129"/>
                  <a:gd name="T11" fmla="*/ 7 h 69"/>
                  <a:gd name="T12" fmla="*/ 104 w 129"/>
                  <a:gd name="T13" fmla="*/ 8 h 69"/>
                  <a:gd name="T14" fmla="*/ 84 w 129"/>
                  <a:gd name="T15" fmla="*/ 1 h 69"/>
                  <a:gd name="T16" fmla="*/ 79 w 129"/>
                  <a:gd name="T17" fmla="*/ 0 h 69"/>
                  <a:gd name="T18" fmla="*/ 76 w 129"/>
                  <a:gd name="T19" fmla="*/ 1 h 69"/>
                  <a:gd name="T20" fmla="*/ 75 w 129"/>
                  <a:gd name="T21" fmla="*/ 3 h 69"/>
                  <a:gd name="T22" fmla="*/ 76 w 129"/>
                  <a:gd name="T23" fmla="*/ 7 h 69"/>
                  <a:gd name="T24" fmla="*/ 71 w 129"/>
                  <a:gd name="T25" fmla="*/ 10 h 69"/>
                  <a:gd name="T26" fmla="*/ 66 w 129"/>
                  <a:gd name="T27" fmla="*/ 10 h 69"/>
                  <a:gd name="T28" fmla="*/ 65 w 129"/>
                  <a:gd name="T29" fmla="*/ 16 h 69"/>
                  <a:gd name="T30" fmla="*/ 61 w 129"/>
                  <a:gd name="T31" fmla="*/ 21 h 69"/>
                  <a:gd name="T32" fmla="*/ 60 w 129"/>
                  <a:gd name="T33" fmla="*/ 25 h 69"/>
                  <a:gd name="T34" fmla="*/ 55 w 129"/>
                  <a:gd name="T35" fmla="*/ 28 h 69"/>
                  <a:gd name="T36" fmla="*/ 51 w 129"/>
                  <a:gd name="T37" fmla="*/ 24 h 69"/>
                  <a:gd name="T38" fmla="*/ 50 w 129"/>
                  <a:gd name="T39" fmla="*/ 27 h 69"/>
                  <a:gd name="T40" fmla="*/ 49 w 129"/>
                  <a:gd name="T41" fmla="*/ 30 h 69"/>
                  <a:gd name="T42" fmla="*/ 47 w 129"/>
                  <a:gd name="T43" fmla="*/ 31 h 69"/>
                  <a:gd name="T44" fmla="*/ 44 w 129"/>
                  <a:gd name="T45" fmla="*/ 30 h 69"/>
                  <a:gd name="T46" fmla="*/ 40 w 129"/>
                  <a:gd name="T47" fmla="*/ 33 h 69"/>
                  <a:gd name="T48" fmla="*/ 38 w 129"/>
                  <a:gd name="T49" fmla="*/ 34 h 69"/>
                  <a:gd name="T50" fmla="*/ 34 w 129"/>
                  <a:gd name="T51" fmla="*/ 32 h 69"/>
                  <a:gd name="T52" fmla="*/ 31 w 129"/>
                  <a:gd name="T53" fmla="*/ 33 h 69"/>
                  <a:gd name="T54" fmla="*/ 29 w 129"/>
                  <a:gd name="T55" fmla="*/ 33 h 69"/>
                  <a:gd name="T56" fmla="*/ 25 w 129"/>
                  <a:gd name="T57" fmla="*/ 34 h 69"/>
                  <a:gd name="T58" fmla="*/ 23 w 129"/>
                  <a:gd name="T59" fmla="*/ 37 h 69"/>
                  <a:gd name="T60" fmla="*/ 23 w 129"/>
                  <a:gd name="T61" fmla="*/ 43 h 69"/>
                  <a:gd name="T62" fmla="*/ 17 w 129"/>
                  <a:gd name="T63" fmla="*/ 47 h 69"/>
                  <a:gd name="T64" fmla="*/ 17 w 129"/>
                  <a:gd name="T65" fmla="*/ 54 h 69"/>
                  <a:gd name="T66" fmla="*/ 9 w 129"/>
                  <a:gd name="T67" fmla="*/ 51 h 69"/>
                  <a:gd name="T68" fmla="*/ 5 w 129"/>
                  <a:gd name="T69" fmla="*/ 56 h 69"/>
                  <a:gd name="T70" fmla="*/ 6 w 129"/>
                  <a:gd name="T71" fmla="*/ 60 h 69"/>
                  <a:gd name="T72" fmla="*/ 6 w 129"/>
                  <a:gd name="T73" fmla="*/ 65 h 69"/>
                  <a:gd name="T74" fmla="*/ 2 w 129"/>
                  <a:gd name="T75" fmla="*/ 67 h 69"/>
                  <a:gd name="T76" fmla="*/ 0 w 129"/>
                  <a:gd name="T77" fmla="*/ 68 h 69"/>
                  <a:gd name="T78" fmla="*/ 3 w 129"/>
                  <a:gd name="T79" fmla="*/ 68 h 69"/>
                  <a:gd name="T80" fmla="*/ 26 w 129"/>
                  <a:gd name="T81" fmla="*/ 65 h 69"/>
                  <a:gd name="T82" fmla="*/ 26 w 129"/>
                  <a:gd name="T83" fmla="*/ 61 h 69"/>
                  <a:gd name="T84" fmla="*/ 63 w 129"/>
                  <a:gd name="T85" fmla="*/ 58 h 69"/>
                  <a:gd name="T86" fmla="*/ 95 w 129"/>
                  <a:gd name="T87" fmla="*/ 55 h 69"/>
                  <a:gd name="T88" fmla="*/ 105 w 129"/>
                  <a:gd name="T89" fmla="*/ 52 h 69"/>
                  <a:gd name="T90" fmla="*/ 112 w 129"/>
                  <a:gd name="T91" fmla="*/ 49 h 69"/>
                  <a:gd name="T92" fmla="*/ 115 w 129"/>
                  <a:gd name="T93" fmla="*/ 45 h 69"/>
                  <a:gd name="T94" fmla="*/ 118 w 129"/>
                  <a:gd name="T95" fmla="*/ 40 h 69"/>
                  <a:gd name="T96" fmla="*/ 129 w 129"/>
                  <a:gd name="T97" fmla="*/ 2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69">
                    <a:moveTo>
                      <a:pt x="128" y="28"/>
                    </a:moveTo>
                    <a:cubicBezTo>
                      <a:pt x="127" y="28"/>
                      <a:pt x="125" y="27"/>
                      <a:pt x="125" y="27"/>
                    </a:cubicBezTo>
                    <a:cubicBezTo>
                      <a:pt x="124" y="26"/>
                      <a:pt x="123" y="25"/>
                      <a:pt x="122" y="24"/>
                    </a:cubicBezTo>
                    <a:cubicBezTo>
                      <a:pt x="121" y="23"/>
                      <a:pt x="121" y="22"/>
                      <a:pt x="120" y="21"/>
                    </a:cubicBezTo>
                    <a:cubicBezTo>
                      <a:pt x="118" y="19"/>
                      <a:pt x="117" y="19"/>
                      <a:pt x="117" y="17"/>
                    </a:cubicBezTo>
                    <a:cubicBezTo>
                      <a:pt x="116" y="15"/>
                      <a:pt x="117" y="12"/>
                      <a:pt x="116" y="11"/>
                    </a:cubicBezTo>
                    <a:cubicBezTo>
                      <a:pt x="116" y="11"/>
                      <a:pt x="116" y="11"/>
                      <a:pt x="116" y="11"/>
                    </a:cubicBezTo>
                    <a:cubicBezTo>
                      <a:pt x="115" y="10"/>
                      <a:pt x="115" y="10"/>
                      <a:pt x="114" y="9"/>
                    </a:cubicBezTo>
                    <a:cubicBezTo>
                      <a:pt x="114" y="8"/>
                      <a:pt x="114" y="8"/>
                      <a:pt x="112" y="8"/>
                    </a:cubicBezTo>
                    <a:cubicBezTo>
                      <a:pt x="110" y="7"/>
                      <a:pt x="111" y="7"/>
                      <a:pt x="110" y="6"/>
                    </a:cubicBezTo>
                    <a:cubicBezTo>
                      <a:pt x="110" y="5"/>
                      <a:pt x="110" y="4"/>
                      <a:pt x="109" y="4"/>
                    </a:cubicBezTo>
                    <a:cubicBezTo>
                      <a:pt x="108" y="5"/>
                      <a:pt x="107" y="5"/>
                      <a:pt x="106" y="7"/>
                    </a:cubicBezTo>
                    <a:cubicBezTo>
                      <a:pt x="105" y="8"/>
                      <a:pt x="105" y="7"/>
                      <a:pt x="104" y="8"/>
                    </a:cubicBezTo>
                    <a:cubicBezTo>
                      <a:pt x="104" y="8"/>
                      <a:pt x="104" y="8"/>
                      <a:pt x="104" y="8"/>
                    </a:cubicBezTo>
                    <a:cubicBezTo>
                      <a:pt x="86" y="3"/>
                      <a:pt x="86" y="3"/>
                      <a:pt x="86" y="3"/>
                    </a:cubicBezTo>
                    <a:cubicBezTo>
                      <a:pt x="85" y="2"/>
                      <a:pt x="85" y="1"/>
                      <a:pt x="84" y="1"/>
                    </a:cubicBezTo>
                    <a:cubicBezTo>
                      <a:pt x="83" y="0"/>
                      <a:pt x="82" y="0"/>
                      <a:pt x="81" y="0"/>
                    </a:cubicBezTo>
                    <a:cubicBezTo>
                      <a:pt x="80" y="0"/>
                      <a:pt x="80" y="1"/>
                      <a:pt x="79" y="0"/>
                    </a:cubicBezTo>
                    <a:cubicBezTo>
                      <a:pt x="77" y="0"/>
                      <a:pt x="77" y="0"/>
                      <a:pt x="77" y="0"/>
                    </a:cubicBezTo>
                    <a:cubicBezTo>
                      <a:pt x="76" y="0"/>
                      <a:pt x="76" y="0"/>
                      <a:pt x="76" y="1"/>
                    </a:cubicBezTo>
                    <a:cubicBezTo>
                      <a:pt x="75" y="1"/>
                      <a:pt x="75" y="1"/>
                      <a:pt x="75" y="1"/>
                    </a:cubicBezTo>
                    <a:cubicBezTo>
                      <a:pt x="74" y="2"/>
                      <a:pt x="75" y="2"/>
                      <a:pt x="75" y="3"/>
                    </a:cubicBezTo>
                    <a:cubicBezTo>
                      <a:pt x="75" y="3"/>
                      <a:pt x="75" y="4"/>
                      <a:pt x="75" y="5"/>
                    </a:cubicBezTo>
                    <a:cubicBezTo>
                      <a:pt x="76" y="6"/>
                      <a:pt x="76" y="6"/>
                      <a:pt x="76" y="7"/>
                    </a:cubicBezTo>
                    <a:cubicBezTo>
                      <a:pt x="76" y="8"/>
                      <a:pt x="76" y="8"/>
                      <a:pt x="74" y="8"/>
                    </a:cubicBezTo>
                    <a:cubicBezTo>
                      <a:pt x="72" y="8"/>
                      <a:pt x="72" y="9"/>
                      <a:pt x="71" y="10"/>
                    </a:cubicBezTo>
                    <a:cubicBezTo>
                      <a:pt x="70" y="11"/>
                      <a:pt x="70" y="10"/>
                      <a:pt x="69" y="9"/>
                    </a:cubicBezTo>
                    <a:cubicBezTo>
                      <a:pt x="67" y="9"/>
                      <a:pt x="68" y="10"/>
                      <a:pt x="66" y="10"/>
                    </a:cubicBezTo>
                    <a:cubicBezTo>
                      <a:pt x="65" y="11"/>
                      <a:pt x="67" y="11"/>
                      <a:pt x="67" y="13"/>
                    </a:cubicBezTo>
                    <a:cubicBezTo>
                      <a:pt x="67" y="15"/>
                      <a:pt x="66" y="15"/>
                      <a:pt x="65" y="16"/>
                    </a:cubicBezTo>
                    <a:cubicBezTo>
                      <a:pt x="64" y="17"/>
                      <a:pt x="64" y="17"/>
                      <a:pt x="63" y="19"/>
                    </a:cubicBezTo>
                    <a:cubicBezTo>
                      <a:pt x="63" y="22"/>
                      <a:pt x="62" y="21"/>
                      <a:pt x="61" y="21"/>
                    </a:cubicBezTo>
                    <a:cubicBezTo>
                      <a:pt x="60" y="21"/>
                      <a:pt x="60" y="22"/>
                      <a:pt x="60" y="22"/>
                    </a:cubicBezTo>
                    <a:cubicBezTo>
                      <a:pt x="60" y="23"/>
                      <a:pt x="60" y="24"/>
                      <a:pt x="60" y="25"/>
                    </a:cubicBezTo>
                    <a:cubicBezTo>
                      <a:pt x="60" y="27"/>
                      <a:pt x="59" y="27"/>
                      <a:pt x="58" y="28"/>
                    </a:cubicBezTo>
                    <a:cubicBezTo>
                      <a:pt x="57" y="28"/>
                      <a:pt x="56" y="28"/>
                      <a:pt x="55" y="28"/>
                    </a:cubicBezTo>
                    <a:cubicBezTo>
                      <a:pt x="53" y="27"/>
                      <a:pt x="54" y="27"/>
                      <a:pt x="53" y="26"/>
                    </a:cubicBezTo>
                    <a:cubicBezTo>
                      <a:pt x="53" y="25"/>
                      <a:pt x="52" y="24"/>
                      <a:pt x="51" y="24"/>
                    </a:cubicBezTo>
                    <a:cubicBezTo>
                      <a:pt x="50" y="25"/>
                      <a:pt x="51" y="24"/>
                      <a:pt x="52" y="26"/>
                    </a:cubicBezTo>
                    <a:cubicBezTo>
                      <a:pt x="52" y="27"/>
                      <a:pt x="52" y="26"/>
                      <a:pt x="50" y="27"/>
                    </a:cubicBezTo>
                    <a:cubicBezTo>
                      <a:pt x="49" y="28"/>
                      <a:pt x="50" y="28"/>
                      <a:pt x="50" y="29"/>
                    </a:cubicBezTo>
                    <a:cubicBezTo>
                      <a:pt x="50" y="30"/>
                      <a:pt x="50" y="29"/>
                      <a:pt x="49" y="30"/>
                    </a:cubicBezTo>
                    <a:cubicBezTo>
                      <a:pt x="48" y="32"/>
                      <a:pt x="48" y="31"/>
                      <a:pt x="48" y="32"/>
                    </a:cubicBezTo>
                    <a:cubicBezTo>
                      <a:pt x="47" y="33"/>
                      <a:pt x="47" y="32"/>
                      <a:pt x="47" y="31"/>
                    </a:cubicBezTo>
                    <a:cubicBezTo>
                      <a:pt x="46" y="31"/>
                      <a:pt x="46" y="31"/>
                      <a:pt x="45" y="31"/>
                    </a:cubicBezTo>
                    <a:cubicBezTo>
                      <a:pt x="44" y="31"/>
                      <a:pt x="45" y="30"/>
                      <a:pt x="44" y="30"/>
                    </a:cubicBezTo>
                    <a:cubicBezTo>
                      <a:pt x="44" y="29"/>
                      <a:pt x="43" y="30"/>
                      <a:pt x="42" y="31"/>
                    </a:cubicBezTo>
                    <a:cubicBezTo>
                      <a:pt x="41" y="31"/>
                      <a:pt x="41" y="31"/>
                      <a:pt x="40" y="33"/>
                    </a:cubicBezTo>
                    <a:cubicBezTo>
                      <a:pt x="39" y="35"/>
                      <a:pt x="40" y="34"/>
                      <a:pt x="39" y="34"/>
                    </a:cubicBezTo>
                    <a:cubicBezTo>
                      <a:pt x="39" y="35"/>
                      <a:pt x="39" y="34"/>
                      <a:pt x="38" y="34"/>
                    </a:cubicBezTo>
                    <a:cubicBezTo>
                      <a:pt x="38" y="33"/>
                      <a:pt x="37" y="33"/>
                      <a:pt x="36" y="33"/>
                    </a:cubicBezTo>
                    <a:cubicBezTo>
                      <a:pt x="36" y="33"/>
                      <a:pt x="35" y="33"/>
                      <a:pt x="34" y="32"/>
                    </a:cubicBezTo>
                    <a:cubicBezTo>
                      <a:pt x="34" y="31"/>
                      <a:pt x="34" y="32"/>
                      <a:pt x="33" y="32"/>
                    </a:cubicBezTo>
                    <a:cubicBezTo>
                      <a:pt x="32" y="33"/>
                      <a:pt x="31" y="32"/>
                      <a:pt x="31" y="33"/>
                    </a:cubicBezTo>
                    <a:cubicBezTo>
                      <a:pt x="30" y="34"/>
                      <a:pt x="31" y="34"/>
                      <a:pt x="30" y="35"/>
                    </a:cubicBezTo>
                    <a:cubicBezTo>
                      <a:pt x="30" y="35"/>
                      <a:pt x="29" y="34"/>
                      <a:pt x="29" y="33"/>
                    </a:cubicBezTo>
                    <a:cubicBezTo>
                      <a:pt x="29" y="33"/>
                      <a:pt x="28" y="34"/>
                      <a:pt x="28" y="34"/>
                    </a:cubicBezTo>
                    <a:cubicBezTo>
                      <a:pt x="27" y="34"/>
                      <a:pt x="26" y="34"/>
                      <a:pt x="25" y="34"/>
                    </a:cubicBezTo>
                    <a:cubicBezTo>
                      <a:pt x="24" y="34"/>
                      <a:pt x="26" y="35"/>
                      <a:pt x="25" y="37"/>
                    </a:cubicBezTo>
                    <a:cubicBezTo>
                      <a:pt x="25" y="37"/>
                      <a:pt x="24" y="37"/>
                      <a:pt x="23" y="37"/>
                    </a:cubicBezTo>
                    <a:cubicBezTo>
                      <a:pt x="23" y="38"/>
                      <a:pt x="23" y="38"/>
                      <a:pt x="22" y="39"/>
                    </a:cubicBezTo>
                    <a:cubicBezTo>
                      <a:pt x="21" y="40"/>
                      <a:pt x="23" y="41"/>
                      <a:pt x="23" y="43"/>
                    </a:cubicBezTo>
                    <a:cubicBezTo>
                      <a:pt x="23" y="44"/>
                      <a:pt x="21" y="44"/>
                      <a:pt x="19" y="45"/>
                    </a:cubicBezTo>
                    <a:cubicBezTo>
                      <a:pt x="18" y="46"/>
                      <a:pt x="17" y="46"/>
                      <a:pt x="17" y="47"/>
                    </a:cubicBezTo>
                    <a:cubicBezTo>
                      <a:pt x="16" y="48"/>
                      <a:pt x="17" y="49"/>
                      <a:pt x="18" y="50"/>
                    </a:cubicBezTo>
                    <a:cubicBezTo>
                      <a:pt x="19" y="52"/>
                      <a:pt x="18" y="52"/>
                      <a:pt x="17" y="54"/>
                    </a:cubicBezTo>
                    <a:cubicBezTo>
                      <a:pt x="16" y="56"/>
                      <a:pt x="14" y="53"/>
                      <a:pt x="14" y="53"/>
                    </a:cubicBezTo>
                    <a:cubicBezTo>
                      <a:pt x="13" y="52"/>
                      <a:pt x="11" y="51"/>
                      <a:pt x="9" y="51"/>
                    </a:cubicBezTo>
                    <a:cubicBezTo>
                      <a:pt x="6" y="51"/>
                      <a:pt x="6" y="52"/>
                      <a:pt x="6" y="54"/>
                    </a:cubicBezTo>
                    <a:cubicBezTo>
                      <a:pt x="5" y="54"/>
                      <a:pt x="5" y="55"/>
                      <a:pt x="5" y="56"/>
                    </a:cubicBezTo>
                    <a:cubicBezTo>
                      <a:pt x="5" y="56"/>
                      <a:pt x="5" y="56"/>
                      <a:pt x="5" y="56"/>
                    </a:cubicBezTo>
                    <a:cubicBezTo>
                      <a:pt x="6" y="56"/>
                      <a:pt x="6" y="58"/>
                      <a:pt x="6" y="60"/>
                    </a:cubicBezTo>
                    <a:cubicBezTo>
                      <a:pt x="6" y="61"/>
                      <a:pt x="6" y="61"/>
                      <a:pt x="6" y="62"/>
                    </a:cubicBezTo>
                    <a:cubicBezTo>
                      <a:pt x="6" y="63"/>
                      <a:pt x="6" y="64"/>
                      <a:pt x="6" y="65"/>
                    </a:cubicBezTo>
                    <a:cubicBezTo>
                      <a:pt x="5" y="65"/>
                      <a:pt x="5" y="65"/>
                      <a:pt x="4" y="66"/>
                    </a:cubicBezTo>
                    <a:cubicBezTo>
                      <a:pt x="3" y="66"/>
                      <a:pt x="3" y="66"/>
                      <a:pt x="2" y="67"/>
                    </a:cubicBezTo>
                    <a:cubicBezTo>
                      <a:pt x="1" y="68"/>
                      <a:pt x="1" y="68"/>
                      <a:pt x="0" y="68"/>
                    </a:cubicBezTo>
                    <a:cubicBezTo>
                      <a:pt x="0" y="68"/>
                      <a:pt x="0" y="67"/>
                      <a:pt x="0" y="68"/>
                    </a:cubicBezTo>
                    <a:cubicBezTo>
                      <a:pt x="0" y="68"/>
                      <a:pt x="0" y="68"/>
                      <a:pt x="0" y="68"/>
                    </a:cubicBezTo>
                    <a:cubicBezTo>
                      <a:pt x="0" y="69"/>
                      <a:pt x="2" y="69"/>
                      <a:pt x="3" y="68"/>
                    </a:cubicBezTo>
                    <a:cubicBezTo>
                      <a:pt x="4" y="68"/>
                      <a:pt x="10" y="67"/>
                      <a:pt x="12" y="67"/>
                    </a:cubicBezTo>
                    <a:cubicBezTo>
                      <a:pt x="14" y="67"/>
                      <a:pt x="25" y="66"/>
                      <a:pt x="26" y="65"/>
                    </a:cubicBezTo>
                    <a:cubicBezTo>
                      <a:pt x="26" y="65"/>
                      <a:pt x="26" y="64"/>
                      <a:pt x="26" y="63"/>
                    </a:cubicBezTo>
                    <a:cubicBezTo>
                      <a:pt x="25" y="62"/>
                      <a:pt x="25" y="61"/>
                      <a:pt x="26" y="61"/>
                    </a:cubicBezTo>
                    <a:cubicBezTo>
                      <a:pt x="28" y="61"/>
                      <a:pt x="34" y="62"/>
                      <a:pt x="35" y="61"/>
                    </a:cubicBezTo>
                    <a:cubicBezTo>
                      <a:pt x="37" y="61"/>
                      <a:pt x="58" y="58"/>
                      <a:pt x="63" y="58"/>
                    </a:cubicBezTo>
                    <a:cubicBezTo>
                      <a:pt x="67" y="58"/>
                      <a:pt x="75" y="57"/>
                      <a:pt x="77" y="57"/>
                    </a:cubicBezTo>
                    <a:cubicBezTo>
                      <a:pt x="79" y="56"/>
                      <a:pt x="92" y="55"/>
                      <a:pt x="95" y="55"/>
                    </a:cubicBezTo>
                    <a:cubicBezTo>
                      <a:pt x="97" y="54"/>
                      <a:pt x="100" y="54"/>
                      <a:pt x="102" y="54"/>
                    </a:cubicBezTo>
                    <a:cubicBezTo>
                      <a:pt x="103" y="53"/>
                      <a:pt x="104" y="52"/>
                      <a:pt x="105" y="52"/>
                    </a:cubicBezTo>
                    <a:cubicBezTo>
                      <a:pt x="106" y="51"/>
                      <a:pt x="107" y="52"/>
                      <a:pt x="108" y="50"/>
                    </a:cubicBezTo>
                    <a:cubicBezTo>
                      <a:pt x="110" y="49"/>
                      <a:pt x="110" y="51"/>
                      <a:pt x="112" y="49"/>
                    </a:cubicBezTo>
                    <a:cubicBezTo>
                      <a:pt x="113" y="48"/>
                      <a:pt x="111" y="47"/>
                      <a:pt x="113" y="46"/>
                    </a:cubicBezTo>
                    <a:cubicBezTo>
                      <a:pt x="115" y="45"/>
                      <a:pt x="115" y="46"/>
                      <a:pt x="115" y="45"/>
                    </a:cubicBezTo>
                    <a:cubicBezTo>
                      <a:pt x="116" y="44"/>
                      <a:pt x="116" y="43"/>
                      <a:pt x="117" y="42"/>
                    </a:cubicBezTo>
                    <a:cubicBezTo>
                      <a:pt x="118" y="41"/>
                      <a:pt x="117" y="42"/>
                      <a:pt x="118" y="40"/>
                    </a:cubicBezTo>
                    <a:cubicBezTo>
                      <a:pt x="120" y="38"/>
                      <a:pt x="122" y="39"/>
                      <a:pt x="124" y="35"/>
                    </a:cubicBezTo>
                    <a:cubicBezTo>
                      <a:pt x="126" y="33"/>
                      <a:pt x="128" y="30"/>
                      <a:pt x="129" y="29"/>
                    </a:cubicBezTo>
                    <a:cubicBezTo>
                      <a:pt x="129" y="28"/>
                      <a:pt x="128" y="28"/>
                      <a:pt x="128" y="28"/>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36"/>
              <p:cNvSpPr>
                <a:spLocks/>
              </p:cNvSpPr>
              <p:nvPr/>
            </p:nvSpPr>
            <p:spPr bwMode="auto">
              <a:xfrm>
                <a:off x="8987394" y="2311217"/>
                <a:ext cx="796305" cy="577001"/>
              </a:xfrm>
              <a:custGeom>
                <a:avLst/>
                <a:gdLst>
                  <a:gd name="T0" fmla="*/ 61 w 80"/>
                  <a:gd name="T1" fmla="*/ 0 h 58"/>
                  <a:gd name="T2" fmla="*/ 0 w 80"/>
                  <a:gd name="T3" fmla="*/ 13 h 58"/>
                  <a:gd name="T4" fmla="*/ 3 w 80"/>
                  <a:gd name="T5" fmla="*/ 23 h 58"/>
                  <a:gd name="T6" fmla="*/ 7 w 80"/>
                  <a:gd name="T7" fmla="*/ 18 h 58"/>
                  <a:gd name="T8" fmla="*/ 11 w 80"/>
                  <a:gd name="T9" fmla="*/ 15 h 58"/>
                  <a:gd name="T10" fmla="*/ 13 w 80"/>
                  <a:gd name="T11" fmla="*/ 14 h 58"/>
                  <a:gd name="T12" fmla="*/ 17 w 80"/>
                  <a:gd name="T13" fmla="*/ 14 h 58"/>
                  <a:gd name="T14" fmla="*/ 19 w 80"/>
                  <a:gd name="T15" fmla="*/ 12 h 58"/>
                  <a:gd name="T16" fmla="*/ 22 w 80"/>
                  <a:gd name="T17" fmla="*/ 10 h 58"/>
                  <a:gd name="T18" fmla="*/ 26 w 80"/>
                  <a:gd name="T19" fmla="*/ 10 h 58"/>
                  <a:gd name="T20" fmla="*/ 28 w 80"/>
                  <a:gd name="T21" fmla="*/ 12 h 58"/>
                  <a:gd name="T22" fmla="*/ 30 w 80"/>
                  <a:gd name="T23" fmla="*/ 14 h 58"/>
                  <a:gd name="T24" fmla="*/ 33 w 80"/>
                  <a:gd name="T25" fmla="*/ 16 h 58"/>
                  <a:gd name="T26" fmla="*/ 37 w 80"/>
                  <a:gd name="T27" fmla="*/ 20 h 58"/>
                  <a:gd name="T28" fmla="*/ 42 w 80"/>
                  <a:gd name="T29" fmla="*/ 22 h 58"/>
                  <a:gd name="T30" fmla="*/ 45 w 80"/>
                  <a:gd name="T31" fmla="*/ 27 h 58"/>
                  <a:gd name="T32" fmla="*/ 42 w 80"/>
                  <a:gd name="T33" fmla="*/ 32 h 58"/>
                  <a:gd name="T34" fmla="*/ 45 w 80"/>
                  <a:gd name="T35" fmla="*/ 34 h 58"/>
                  <a:gd name="T36" fmla="*/ 51 w 80"/>
                  <a:gd name="T37" fmla="*/ 35 h 58"/>
                  <a:gd name="T38" fmla="*/ 55 w 80"/>
                  <a:gd name="T39" fmla="*/ 37 h 58"/>
                  <a:gd name="T40" fmla="*/ 61 w 80"/>
                  <a:gd name="T41" fmla="*/ 39 h 58"/>
                  <a:gd name="T42" fmla="*/ 58 w 80"/>
                  <a:gd name="T43" fmla="*/ 34 h 58"/>
                  <a:gd name="T44" fmla="*/ 54 w 80"/>
                  <a:gd name="T45" fmla="*/ 31 h 58"/>
                  <a:gd name="T46" fmla="*/ 55 w 80"/>
                  <a:gd name="T47" fmla="*/ 30 h 58"/>
                  <a:gd name="T48" fmla="*/ 54 w 80"/>
                  <a:gd name="T49" fmla="*/ 24 h 58"/>
                  <a:gd name="T50" fmla="*/ 54 w 80"/>
                  <a:gd name="T51" fmla="*/ 16 h 58"/>
                  <a:gd name="T52" fmla="*/ 52 w 80"/>
                  <a:gd name="T53" fmla="*/ 13 h 58"/>
                  <a:gd name="T54" fmla="*/ 54 w 80"/>
                  <a:gd name="T55" fmla="*/ 10 h 58"/>
                  <a:gd name="T56" fmla="*/ 56 w 80"/>
                  <a:gd name="T57" fmla="*/ 9 h 58"/>
                  <a:gd name="T58" fmla="*/ 58 w 80"/>
                  <a:gd name="T59" fmla="*/ 7 h 58"/>
                  <a:gd name="T60" fmla="*/ 59 w 80"/>
                  <a:gd name="T61" fmla="*/ 5 h 58"/>
                  <a:gd name="T62" fmla="*/ 60 w 80"/>
                  <a:gd name="T63" fmla="*/ 7 h 58"/>
                  <a:gd name="T64" fmla="*/ 58 w 80"/>
                  <a:gd name="T65" fmla="*/ 9 h 58"/>
                  <a:gd name="T66" fmla="*/ 57 w 80"/>
                  <a:gd name="T67" fmla="*/ 14 h 58"/>
                  <a:gd name="T68" fmla="*/ 58 w 80"/>
                  <a:gd name="T69" fmla="*/ 18 h 58"/>
                  <a:gd name="T70" fmla="*/ 60 w 80"/>
                  <a:gd name="T71" fmla="*/ 20 h 58"/>
                  <a:gd name="T72" fmla="*/ 57 w 80"/>
                  <a:gd name="T73" fmla="*/ 23 h 58"/>
                  <a:gd name="T74" fmla="*/ 59 w 80"/>
                  <a:gd name="T75" fmla="*/ 29 h 58"/>
                  <a:gd name="T76" fmla="*/ 63 w 80"/>
                  <a:gd name="T77" fmla="*/ 32 h 58"/>
                  <a:gd name="T78" fmla="*/ 66 w 80"/>
                  <a:gd name="T79" fmla="*/ 31 h 58"/>
                  <a:gd name="T80" fmla="*/ 66 w 80"/>
                  <a:gd name="T81" fmla="*/ 34 h 58"/>
                  <a:gd name="T82" fmla="*/ 69 w 80"/>
                  <a:gd name="T83" fmla="*/ 38 h 58"/>
                  <a:gd name="T84" fmla="*/ 69 w 80"/>
                  <a:gd name="T85" fmla="*/ 40 h 58"/>
                  <a:gd name="T86" fmla="*/ 72 w 80"/>
                  <a:gd name="T87" fmla="*/ 42 h 58"/>
                  <a:gd name="T88" fmla="*/ 70 w 80"/>
                  <a:gd name="T89" fmla="*/ 47 h 58"/>
                  <a:gd name="T90" fmla="*/ 70 w 80"/>
                  <a:gd name="T91" fmla="*/ 54 h 58"/>
                  <a:gd name="T92" fmla="*/ 72 w 80"/>
                  <a:gd name="T93" fmla="*/ 54 h 58"/>
                  <a:gd name="T94" fmla="*/ 74 w 80"/>
                  <a:gd name="T95" fmla="*/ 48 h 58"/>
                  <a:gd name="T96" fmla="*/ 76 w 80"/>
                  <a:gd name="T97" fmla="*/ 42 h 58"/>
                  <a:gd name="T98" fmla="*/ 77 w 80"/>
                  <a:gd name="T99" fmla="*/ 34 h 58"/>
                  <a:gd name="T100" fmla="*/ 80 w 80"/>
                  <a:gd name="T101" fmla="*/ 29 h 58"/>
                  <a:gd name="T102" fmla="*/ 80 w 80"/>
                  <a:gd name="T103" fmla="*/ 26 h 58"/>
                  <a:gd name="T104" fmla="*/ 61 w 80"/>
                  <a:gd name="T10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 h="58">
                    <a:moveTo>
                      <a:pt x="61" y="0"/>
                    </a:moveTo>
                    <a:cubicBezTo>
                      <a:pt x="61" y="0"/>
                      <a:pt x="61" y="0"/>
                      <a:pt x="61" y="0"/>
                    </a:cubicBezTo>
                    <a:cubicBezTo>
                      <a:pt x="61" y="1"/>
                      <a:pt x="57" y="1"/>
                      <a:pt x="52" y="3"/>
                    </a:cubicBezTo>
                    <a:cubicBezTo>
                      <a:pt x="48" y="3"/>
                      <a:pt x="19" y="9"/>
                      <a:pt x="0" y="13"/>
                    </a:cubicBezTo>
                    <a:cubicBezTo>
                      <a:pt x="0" y="17"/>
                      <a:pt x="2" y="24"/>
                      <a:pt x="2" y="24"/>
                    </a:cubicBezTo>
                    <a:cubicBezTo>
                      <a:pt x="2" y="24"/>
                      <a:pt x="2" y="24"/>
                      <a:pt x="3" y="23"/>
                    </a:cubicBezTo>
                    <a:cubicBezTo>
                      <a:pt x="3" y="23"/>
                      <a:pt x="5" y="21"/>
                      <a:pt x="6" y="20"/>
                    </a:cubicBezTo>
                    <a:cubicBezTo>
                      <a:pt x="6" y="19"/>
                      <a:pt x="7" y="18"/>
                      <a:pt x="7" y="18"/>
                    </a:cubicBezTo>
                    <a:cubicBezTo>
                      <a:pt x="8" y="17"/>
                      <a:pt x="9" y="17"/>
                      <a:pt x="10" y="17"/>
                    </a:cubicBezTo>
                    <a:cubicBezTo>
                      <a:pt x="11" y="17"/>
                      <a:pt x="10" y="16"/>
                      <a:pt x="11" y="15"/>
                    </a:cubicBezTo>
                    <a:cubicBezTo>
                      <a:pt x="12" y="14"/>
                      <a:pt x="11" y="14"/>
                      <a:pt x="12" y="13"/>
                    </a:cubicBezTo>
                    <a:cubicBezTo>
                      <a:pt x="12" y="12"/>
                      <a:pt x="12" y="13"/>
                      <a:pt x="13" y="14"/>
                    </a:cubicBezTo>
                    <a:cubicBezTo>
                      <a:pt x="14" y="14"/>
                      <a:pt x="14" y="14"/>
                      <a:pt x="14" y="14"/>
                    </a:cubicBezTo>
                    <a:cubicBezTo>
                      <a:pt x="15" y="14"/>
                      <a:pt x="16" y="14"/>
                      <a:pt x="17" y="14"/>
                    </a:cubicBezTo>
                    <a:cubicBezTo>
                      <a:pt x="18" y="14"/>
                      <a:pt x="18" y="13"/>
                      <a:pt x="18" y="12"/>
                    </a:cubicBezTo>
                    <a:cubicBezTo>
                      <a:pt x="18" y="11"/>
                      <a:pt x="18" y="12"/>
                      <a:pt x="19" y="12"/>
                    </a:cubicBezTo>
                    <a:cubicBezTo>
                      <a:pt x="20" y="11"/>
                      <a:pt x="20" y="11"/>
                      <a:pt x="21" y="10"/>
                    </a:cubicBezTo>
                    <a:cubicBezTo>
                      <a:pt x="21" y="10"/>
                      <a:pt x="21" y="10"/>
                      <a:pt x="22" y="10"/>
                    </a:cubicBezTo>
                    <a:cubicBezTo>
                      <a:pt x="23" y="9"/>
                      <a:pt x="23" y="10"/>
                      <a:pt x="24" y="10"/>
                    </a:cubicBezTo>
                    <a:cubicBezTo>
                      <a:pt x="25" y="11"/>
                      <a:pt x="24" y="10"/>
                      <a:pt x="26" y="10"/>
                    </a:cubicBezTo>
                    <a:cubicBezTo>
                      <a:pt x="27" y="10"/>
                      <a:pt x="27" y="10"/>
                      <a:pt x="28" y="10"/>
                    </a:cubicBezTo>
                    <a:cubicBezTo>
                      <a:pt x="29" y="10"/>
                      <a:pt x="28" y="10"/>
                      <a:pt x="28" y="12"/>
                    </a:cubicBezTo>
                    <a:cubicBezTo>
                      <a:pt x="28" y="13"/>
                      <a:pt x="28" y="12"/>
                      <a:pt x="29" y="13"/>
                    </a:cubicBezTo>
                    <a:cubicBezTo>
                      <a:pt x="29" y="14"/>
                      <a:pt x="29" y="14"/>
                      <a:pt x="30" y="14"/>
                    </a:cubicBezTo>
                    <a:cubicBezTo>
                      <a:pt x="30" y="15"/>
                      <a:pt x="30" y="15"/>
                      <a:pt x="30" y="16"/>
                    </a:cubicBezTo>
                    <a:cubicBezTo>
                      <a:pt x="31" y="16"/>
                      <a:pt x="32" y="16"/>
                      <a:pt x="33" y="16"/>
                    </a:cubicBezTo>
                    <a:cubicBezTo>
                      <a:pt x="34" y="16"/>
                      <a:pt x="36" y="17"/>
                      <a:pt x="36" y="19"/>
                    </a:cubicBezTo>
                    <a:cubicBezTo>
                      <a:pt x="36" y="20"/>
                      <a:pt x="35" y="20"/>
                      <a:pt x="37" y="20"/>
                    </a:cubicBezTo>
                    <a:cubicBezTo>
                      <a:pt x="39" y="20"/>
                      <a:pt x="39" y="21"/>
                      <a:pt x="40" y="21"/>
                    </a:cubicBezTo>
                    <a:cubicBezTo>
                      <a:pt x="41" y="22"/>
                      <a:pt x="42" y="21"/>
                      <a:pt x="42" y="22"/>
                    </a:cubicBezTo>
                    <a:cubicBezTo>
                      <a:pt x="43" y="23"/>
                      <a:pt x="44" y="23"/>
                      <a:pt x="44" y="24"/>
                    </a:cubicBezTo>
                    <a:cubicBezTo>
                      <a:pt x="45" y="25"/>
                      <a:pt x="45" y="25"/>
                      <a:pt x="45" y="27"/>
                    </a:cubicBezTo>
                    <a:cubicBezTo>
                      <a:pt x="44" y="28"/>
                      <a:pt x="44" y="28"/>
                      <a:pt x="43" y="30"/>
                    </a:cubicBezTo>
                    <a:cubicBezTo>
                      <a:pt x="43" y="32"/>
                      <a:pt x="43" y="31"/>
                      <a:pt x="42" y="32"/>
                    </a:cubicBezTo>
                    <a:cubicBezTo>
                      <a:pt x="42" y="33"/>
                      <a:pt x="42" y="34"/>
                      <a:pt x="42" y="34"/>
                    </a:cubicBezTo>
                    <a:cubicBezTo>
                      <a:pt x="44" y="35"/>
                      <a:pt x="44" y="36"/>
                      <a:pt x="45" y="34"/>
                    </a:cubicBezTo>
                    <a:cubicBezTo>
                      <a:pt x="46" y="33"/>
                      <a:pt x="46" y="31"/>
                      <a:pt x="47" y="32"/>
                    </a:cubicBezTo>
                    <a:cubicBezTo>
                      <a:pt x="48" y="34"/>
                      <a:pt x="50" y="34"/>
                      <a:pt x="51" y="35"/>
                    </a:cubicBezTo>
                    <a:cubicBezTo>
                      <a:pt x="51" y="35"/>
                      <a:pt x="50" y="36"/>
                      <a:pt x="52" y="36"/>
                    </a:cubicBezTo>
                    <a:cubicBezTo>
                      <a:pt x="54" y="37"/>
                      <a:pt x="53" y="37"/>
                      <a:pt x="55" y="37"/>
                    </a:cubicBezTo>
                    <a:cubicBezTo>
                      <a:pt x="58" y="37"/>
                      <a:pt x="57" y="37"/>
                      <a:pt x="58" y="37"/>
                    </a:cubicBezTo>
                    <a:cubicBezTo>
                      <a:pt x="60" y="38"/>
                      <a:pt x="61" y="40"/>
                      <a:pt x="61" y="39"/>
                    </a:cubicBezTo>
                    <a:cubicBezTo>
                      <a:pt x="62" y="38"/>
                      <a:pt x="61" y="38"/>
                      <a:pt x="60" y="37"/>
                    </a:cubicBezTo>
                    <a:cubicBezTo>
                      <a:pt x="60" y="36"/>
                      <a:pt x="59" y="35"/>
                      <a:pt x="58" y="34"/>
                    </a:cubicBezTo>
                    <a:cubicBezTo>
                      <a:pt x="57" y="34"/>
                      <a:pt x="57" y="34"/>
                      <a:pt x="56" y="33"/>
                    </a:cubicBezTo>
                    <a:cubicBezTo>
                      <a:pt x="55" y="32"/>
                      <a:pt x="53" y="30"/>
                      <a:pt x="54" y="31"/>
                    </a:cubicBezTo>
                    <a:cubicBezTo>
                      <a:pt x="56" y="32"/>
                      <a:pt x="56" y="33"/>
                      <a:pt x="57" y="33"/>
                    </a:cubicBezTo>
                    <a:cubicBezTo>
                      <a:pt x="58" y="32"/>
                      <a:pt x="56" y="31"/>
                      <a:pt x="55" y="30"/>
                    </a:cubicBezTo>
                    <a:cubicBezTo>
                      <a:pt x="55" y="28"/>
                      <a:pt x="55" y="28"/>
                      <a:pt x="54" y="27"/>
                    </a:cubicBezTo>
                    <a:cubicBezTo>
                      <a:pt x="54" y="25"/>
                      <a:pt x="54" y="26"/>
                      <a:pt x="54" y="24"/>
                    </a:cubicBezTo>
                    <a:cubicBezTo>
                      <a:pt x="54" y="22"/>
                      <a:pt x="54" y="23"/>
                      <a:pt x="54" y="21"/>
                    </a:cubicBezTo>
                    <a:cubicBezTo>
                      <a:pt x="54" y="18"/>
                      <a:pt x="55" y="18"/>
                      <a:pt x="54" y="16"/>
                    </a:cubicBezTo>
                    <a:cubicBezTo>
                      <a:pt x="53" y="15"/>
                      <a:pt x="52" y="15"/>
                      <a:pt x="52" y="15"/>
                    </a:cubicBezTo>
                    <a:cubicBezTo>
                      <a:pt x="52" y="14"/>
                      <a:pt x="50" y="14"/>
                      <a:pt x="52" y="13"/>
                    </a:cubicBezTo>
                    <a:cubicBezTo>
                      <a:pt x="53" y="13"/>
                      <a:pt x="53" y="14"/>
                      <a:pt x="54" y="13"/>
                    </a:cubicBezTo>
                    <a:cubicBezTo>
                      <a:pt x="54" y="11"/>
                      <a:pt x="53" y="11"/>
                      <a:pt x="54" y="10"/>
                    </a:cubicBezTo>
                    <a:cubicBezTo>
                      <a:pt x="54" y="10"/>
                      <a:pt x="55" y="11"/>
                      <a:pt x="55" y="10"/>
                    </a:cubicBezTo>
                    <a:cubicBezTo>
                      <a:pt x="56" y="9"/>
                      <a:pt x="55" y="8"/>
                      <a:pt x="56" y="9"/>
                    </a:cubicBezTo>
                    <a:cubicBezTo>
                      <a:pt x="56" y="9"/>
                      <a:pt x="56" y="10"/>
                      <a:pt x="57" y="9"/>
                    </a:cubicBezTo>
                    <a:cubicBezTo>
                      <a:pt x="58" y="8"/>
                      <a:pt x="58" y="8"/>
                      <a:pt x="58" y="7"/>
                    </a:cubicBezTo>
                    <a:cubicBezTo>
                      <a:pt x="58" y="6"/>
                      <a:pt x="57" y="5"/>
                      <a:pt x="58" y="5"/>
                    </a:cubicBezTo>
                    <a:cubicBezTo>
                      <a:pt x="59" y="5"/>
                      <a:pt x="59" y="4"/>
                      <a:pt x="59" y="5"/>
                    </a:cubicBezTo>
                    <a:cubicBezTo>
                      <a:pt x="60" y="5"/>
                      <a:pt x="61" y="4"/>
                      <a:pt x="61" y="5"/>
                    </a:cubicBezTo>
                    <a:cubicBezTo>
                      <a:pt x="61" y="6"/>
                      <a:pt x="61" y="6"/>
                      <a:pt x="60" y="7"/>
                    </a:cubicBezTo>
                    <a:cubicBezTo>
                      <a:pt x="60" y="8"/>
                      <a:pt x="62" y="7"/>
                      <a:pt x="61" y="8"/>
                    </a:cubicBezTo>
                    <a:cubicBezTo>
                      <a:pt x="60" y="9"/>
                      <a:pt x="59" y="8"/>
                      <a:pt x="58" y="9"/>
                    </a:cubicBezTo>
                    <a:cubicBezTo>
                      <a:pt x="57" y="10"/>
                      <a:pt x="57" y="10"/>
                      <a:pt x="57" y="12"/>
                    </a:cubicBezTo>
                    <a:cubicBezTo>
                      <a:pt x="57" y="13"/>
                      <a:pt x="56" y="13"/>
                      <a:pt x="57" y="14"/>
                    </a:cubicBezTo>
                    <a:cubicBezTo>
                      <a:pt x="57" y="15"/>
                      <a:pt x="59" y="14"/>
                      <a:pt x="59" y="15"/>
                    </a:cubicBezTo>
                    <a:cubicBezTo>
                      <a:pt x="59" y="16"/>
                      <a:pt x="58" y="17"/>
                      <a:pt x="58" y="18"/>
                    </a:cubicBezTo>
                    <a:cubicBezTo>
                      <a:pt x="57" y="18"/>
                      <a:pt x="57" y="19"/>
                      <a:pt x="58" y="19"/>
                    </a:cubicBezTo>
                    <a:cubicBezTo>
                      <a:pt x="59" y="20"/>
                      <a:pt x="60" y="19"/>
                      <a:pt x="60" y="20"/>
                    </a:cubicBezTo>
                    <a:cubicBezTo>
                      <a:pt x="60" y="21"/>
                      <a:pt x="60" y="21"/>
                      <a:pt x="59" y="22"/>
                    </a:cubicBezTo>
                    <a:cubicBezTo>
                      <a:pt x="57" y="22"/>
                      <a:pt x="57" y="23"/>
                      <a:pt x="57" y="23"/>
                    </a:cubicBezTo>
                    <a:cubicBezTo>
                      <a:pt x="58" y="24"/>
                      <a:pt x="60" y="25"/>
                      <a:pt x="60" y="26"/>
                    </a:cubicBezTo>
                    <a:cubicBezTo>
                      <a:pt x="60" y="26"/>
                      <a:pt x="59" y="28"/>
                      <a:pt x="59" y="29"/>
                    </a:cubicBezTo>
                    <a:cubicBezTo>
                      <a:pt x="60" y="30"/>
                      <a:pt x="59" y="31"/>
                      <a:pt x="60" y="31"/>
                    </a:cubicBezTo>
                    <a:cubicBezTo>
                      <a:pt x="61" y="32"/>
                      <a:pt x="62" y="32"/>
                      <a:pt x="63" y="32"/>
                    </a:cubicBezTo>
                    <a:cubicBezTo>
                      <a:pt x="64" y="33"/>
                      <a:pt x="64" y="33"/>
                      <a:pt x="65" y="32"/>
                    </a:cubicBezTo>
                    <a:cubicBezTo>
                      <a:pt x="65" y="31"/>
                      <a:pt x="65" y="30"/>
                      <a:pt x="66" y="31"/>
                    </a:cubicBezTo>
                    <a:cubicBezTo>
                      <a:pt x="67" y="32"/>
                      <a:pt x="68" y="32"/>
                      <a:pt x="67" y="33"/>
                    </a:cubicBezTo>
                    <a:cubicBezTo>
                      <a:pt x="67" y="34"/>
                      <a:pt x="66" y="33"/>
                      <a:pt x="66" y="34"/>
                    </a:cubicBezTo>
                    <a:cubicBezTo>
                      <a:pt x="67" y="35"/>
                      <a:pt x="69" y="34"/>
                      <a:pt x="69" y="35"/>
                    </a:cubicBezTo>
                    <a:cubicBezTo>
                      <a:pt x="69" y="36"/>
                      <a:pt x="69" y="37"/>
                      <a:pt x="69" y="38"/>
                    </a:cubicBezTo>
                    <a:cubicBezTo>
                      <a:pt x="68" y="38"/>
                      <a:pt x="67" y="39"/>
                      <a:pt x="67" y="39"/>
                    </a:cubicBezTo>
                    <a:cubicBezTo>
                      <a:pt x="68" y="40"/>
                      <a:pt x="68" y="40"/>
                      <a:pt x="69" y="40"/>
                    </a:cubicBezTo>
                    <a:cubicBezTo>
                      <a:pt x="71" y="39"/>
                      <a:pt x="71" y="39"/>
                      <a:pt x="72" y="40"/>
                    </a:cubicBezTo>
                    <a:cubicBezTo>
                      <a:pt x="72" y="40"/>
                      <a:pt x="73" y="41"/>
                      <a:pt x="72" y="42"/>
                    </a:cubicBezTo>
                    <a:cubicBezTo>
                      <a:pt x="71" y="42"/>
                      <a:pt x="71" y="43"/>
                      <a:pt x="71" y="44"/>
                    </a:cubicBezTo>
                    <a:cubicBezTo>
                      <a:pt x="70" y="45"/>
                      <a:pt x="70" y="46"/>
                      <a:pt x="70" y="47"/>
                    </a:cubicBezTo>
                    <a:cubicBezTo>
                      <a:pt x="70" y="49"/>
                      <a:pt x="70" y="52"/>
                      <a:pt x="70" y="52"/>
                    </a:cubicBezTo>
                    <a:cubicBezTo>
                      <a:pt x="70" y="52"/>
                      <a:pt x="69" y="53"/>
                      <a:pt x="70" y="54"/>
                    </a:cubicBezTo>
                    <a:cubicBezTo>
                      <a:pt x="70" y="55"/>
                      <a:pt x="70" y="58"/>
                      <a:pt x="71" y="57"/>
                    </a:cubicBezTo>
                    <a:cubicBezTo>
                      <a:pt x="72" y="56"/>
                      <a:pt x="72" y="57"/>
                      <a:pt x="72" y="54"/>
                    </a:cubicBezTo>
                    <a:cubicBezTo>
                      <a:pt x="72" y="51"/>
                      <a:pt x="72" y="51"/>
                      <a:pt x="73" y="50"/>
                    </a:cubicBezTo>
                    <a:cubicBezTo>
                      <a:pt x="73" y="49"/>
                      <a:pt x="73" y="48"/>
                      <a:pt x="74" y="48"/>
                    </a:cubicBezTo>
                    <a:cubicBezTo>
                      <a:pt x="75" y="48"/>
                      <a:pt x="75" y="49"/>
                      <a:pt x="75" y="47"/>
                    </a:cubicBezTo>
                    <a:cubicBezTo>
                      <a:pt x="75" y="45"/>
                      <a:pt x="75" y="44"/>
                      <a:pt x="76" y="42"/>
                    </a:cubicBezTo>
                    <a:cubicBezTo>
                      <a:pt x="76" y="40"/>
                      <a:pt x="77" y="41"/>
                      <a:pt x="77" y="39"/>
                    </a:cubicBezTo>
                    <a:cubicBezTo>
                      <a:pt x="77" y="37"/>
                      <a:pt x="77" y="36"/>
                      <a:pt x="77" y="34"/>
                    </a:cubicBezTo>
                    <a:cubicBezTo>
                      <a:pt x="78" y="33"/>
                      <a:pt x="78" y="32"/>
                      <a:pt x="78" y="31"/>
                    </a:cubicBezTo>
                    <a:cubicBezTo>
                      <a:pt x="79" y="31"/>
                      <a:pt x="80" y="31"/>
                      <a:pt x="80" y="29"/>
                    </a:cubicBezTo>
                    <a:cubicBezTo>
                      <a:pt x="80" y="27"/>
                      <a:pt x="80" y="28"/>
                      <a:pt x="80" y="27"/>
                    </a:cubicBezTo>
                    <a:cubicBezTo>
                      <a:pt x="80" y="27"/>
                      <a:pt x="80" y="26"/>
                      <a:pt x="80" y="26"/>
                    </a:cubicBezTo>
                    <a:cubicBezTo>
                      <a:pt x="76" y="27"/>
                      <a:pt x="70" y="28"/>
                      <a:pt x="69" y="28"/>
                    </a:cubicBezTo>
                    <a:cubicBezTo>
                      <a:pt x="69" y="28"/>
                      <a:pt x="63" y="7"/>
                      <a:pt x="61"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7"/>
              <p:cNvSpPr>
                <a:spLocks/>
              </p:cNvSpPr>
              <p:nvPr/>
            </p:nvSpPr>
            <p:spPr bwMode="auto">
              <a:xfrm>
                <a:off x="9594205" y="2281409"/>
                <a:ext cx="200141" cy="308729"/>
              </a:xfrm>
              <a:custGeom>
                <a:avLst/>
                <a:gdLst>
                  <a:gd name="T0" fmla="*/ 4 w 20"/>
                  <a:gd name="T1" fmla="*/ 1 h 31"/>
                  <a:gd name="T2" fmla="*/ 0 w 20"/>
                  <a:gd name="T3" fmla="*/ 3 h 31"/>
                  <a:gd name="T4" fmla="*/ 8 w 20"/>
                  <a:gd name="T5" fmla="*/ 31 h 31"/>
                  <a:gd name="T6" fmla="*/ 19 w 20"/>
                  <a:gd name="T7" fmla="*/ 29 h 31"/>
                  <a:gd name="T8" fmla="*/ 19 w 20"/>
                  <a:gd name="T9" fmla="*/ 28 h 31"/>
                  <a:gd name="T10" fmla="*/ 19 w 20"/>
                  <a:gd name="T11" fmla="*/ 27 h 31"/>
                  <a:gd name="T12" fmla="*/ 19 w 20"/>
                  <a:gd name="T13" fmla="*/ 26 h 31"/>
                  <a:gd name="T14" fmla="*/ 17 w 20"/>
                  <a:gd name="T15" fmla="*/ 24 h 31"/>
                  <a:gd name="T16" fmla="*/ 17 w 20"/>
                  <a:gd name="T17" fmla="*/ 22 h 31"/>
                  <a:gd name="T18" fmla="*/ 16 w 20"/>
                  <a:gd name="T19" fmla="*/ 21 h 31"/>
                  <a:gd name="T20" fmla="*/ 13 w 20"/>
                  <a:gd name="T21" fmla="*/ 19 h 31"/>
                  <a:gd name="T22" fmla="*/ 11 w 20"/>
                  <a:gd name="T23" fmla="*/ 17 h 31"/>
                  <a:gd name="T24" fmla="*/ 9 w 20"/>
                  <a:gd name="T25" fmla="*/ 13 h 31"/>
                  <a:gd name="T26" fmla="*/ 8 w 20"/>
                  <a:gd name="T27" fmla="*/ 11 h 31"/>
                  <a:gd name="T28" fmla="*/ 6 w 20"/>
                  <a:gd name="T29" fmla="*/ 9 h 31"/>
                  <a:gd name="T30" fmla="*/ 5 w 20"/>
                  <a:gd name="T31" fmla="*/ 8 h 31"/>
                  <a:gd name="T32" fmla="*/ 5 w 20"/>
                  <a:gd name="T33" fmla="*/ 5 h 31"/>
                  <a:gd name="T34" fmla="*/ 5 w 20"/>
                  <a:gd name="T35" fmla="*/ 3 h 31"/>
                  <a:gd name="T36" fmla="*/ 4 w 20"/>
                  <a:gd name="T3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31">
                    <a:moveTo>
                      <a:pt x="4" y="1"/>
                    </a:moveTo>
                    <a:cubicBezTo>
                      <a:pt x="2" y="0"/>
                      <a:pt x="1" y="2"/>
                      <a:pt x="0" y="3"/>
                    </a:cubicBezTo>
                    <a:cubicBezTo>
                      <a:pt x="2" y="10"/>
                      <a:pt x="8" y="31"/>
                      <a:pt x="8" y="31"/>
                    </a:cubicBezTo>
                    <a:cubicBezTo>
                      <a:pt x="9" y="31"/>
                      <a:pt x="15" y="30"/>
                      <a:pt x="19" y="29"/>
                    </a:cubicBezTo>
                    <a:cubicBezTo>
                      <a:pt x="19" y="29"/>
                      <a:pt x="19" y="29"/>
                      <a:pt x="19" y="28"/>
                    </a:cubicBezTo>
                    <a:cubicBezTo>
                      <a:pt x="19" y="27"/>
                      <a:pt x="19" y="27"/>
                      <a:pt x="19" y="27"/>
                    </a:cubicBezTo>
                    <a:cubicBezTo>
                      <a:pt x="19" y="27"/>
                      <a:pt x="20" y="27"/>
                      <a:pt x="19" y="26"/>
                    </a:cubicBezTo>
                    <a:cubicBezTo>
                      <a:pt x="17" y="25"/>
                      <a:pt x="17" y="26"/>
                      <a:pt x="17" y="24"/>
                    </a:cubicBezTo>
                    <a:cubicBezTo>
                      <a:pt x="17" y="23"/>
                      <a:pt x="17" y="22"/>
                      <a:pt x="17" y="22"/>
                    </a:cubicBezTo>
                    <a:cubicBezTo>
                      <a:pt x="17" y="21"/>
                      <a:pt x="18" y="22"/>
                      <a:pt x="16" y="21"/>
                    </a:cubicBezTo>
                    <a:cubicBezTo>
                      <a:pt x="14" y="20"/>
                      <a:pt x="14" y="21"/>
                      <a:pt x="13" y="19"/>
                    </a:cubicBezTo>
                    <a:cubicBezTo>
                      <a:pt x="12" y="18"/>
                      <a:pt x="12" y="19"/>
                      <a:pt x="11" y="17"/>
                    </a:cubicBezTo>
                    <a:cubicBezTo>
                      <a:pt x="10" y="14"/>
                      <a:pt x="10" y="15"/>
                      <a:pt x="9" y="13"/>
                    </a:cubicBezTo>
                    <a:cubicBezTo>
                      <a:pt x="9" y="12"/>
                      <a:pt x="9" y="12"/>
                      <a:pt x="8" y="11"/>
                    </a:cubicBezTo>
                    <a:cubicBezTo>
                      <a:pt x="7" y="10"/>
                      <a:pt x="6" y="10"/>
                      <a:pt x="6" y="9"/>
                    </a:cubicBezTo>
                    <a:cubicBezTo>
                      <a:pt x="6" y="8"/>
                      <a:pt x="5" y="9"/>
                      <a:pt x="5" y="8"/>
                    </a:cubicBezTo>
                    <a:cubicBezTo>
                      <a:pt x="5" y="6"/>
                      <a:pt x="4" y="6"/>
                      <a:pt x="5" y="5"/>
                    </a:cubicBezTo>
                    <a:cubicBezTo>
                      <a:pt x="5" y="4"/>
                      <a:pt x="5" y="3"/>
                      <a:pt x="5" y="3"/>
                    </a:cubicBezTo>
                    <a:cubicBezTo>
                      <a:pt x="5" y="2"/>
                      <a:pt x="5" y="2"/>
                      <a:pt x="4" y="1"/>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38"/>
              <p:cNvSpPr>
                <a:spLocks/>
              </p:cNvSpPr>
              <p:nvPr/>
            </p:nvSpPr>
            <p:spPr bwMode="auto">
              <a:xfrm>
                <a:off x="9634658" y="1913066"/>
                <a:ext cx="249112" cy="547194"/>
              </a:xfrm>
              <a:custGeom>
                <a:avLst/>
                <a:gdLst>
                  <a:gd name="T0" fmla="*/ 22 w 25"/>
                  <a:gd name="T1" fmla="*/ 7 h 55"/>
                  <a:gd name="T2" fmla="*/ 20 w 25"/>
                  <a:gd name="T3" fmla="*/ 5 h 55"/>
                  <a:gd name="T4" fmla="*/ 15 w 25"/>
                  <a:gd name="T5" fmla="*/ 4 h 55"/>
                  <a:gd name="T6" fmla="*/ 8 w 25"/>
                  <a:gd name="T7" fmla="*/ 1 h 55"/>
                  <a:gd name="T8" fmla="*/ 6 w 25"/>
                  <a:gd name="T9" fmla="*/ 0 h 55"/>
                  <a:gd name="T10" fmla="*/ 4 w 25"/>
                  <a:gd name="T11" fmla="*/ 2 h 55"/>
                  <a:gd name="T12" fmla="*/ 3 w 25"/>
                  <a:gd name="T13" fmla="*/ 7 h 55"/>
                  <a:gd name="T14" fmla="*/ 1 w 25"/>
                  <a:gd name="T15" fmla="*/ 10 h 55"/>
                  <a:gd name="T16" fmla="*/ 2 w 25"/>
                  <a:gd name="T17" fmla="*/ 11 h 55"/>
                  <a:gd name="T18" fmla="*/ 1 w 25"/>
                  <a:gd name="T19" fmla="*/ 15 h 55"/>
                  <a:gd name="T20" fmla="*/ 2 w 25"/>
                  <a:gd name="T21" fmla="*/ 19 h 55"/>
                  <a:gd name="T22" fmla="*/ 4 w 25"/>
                  <a:gd name="T23" fmla="*/ 21 h 55"/>
                  <a:gd name="T24" fmla="*/ 6 w 25"/>
                  <a:gd name="T25" fmla="*/ 22 h 55"/>
                  <a:gd name="T26" fmla="*/ 10 w 25"/>
                  <a:gd name="T27" fmla="*/ 26 h 55"/>
                  <a:gd name="T28" fmla="*/ 9 w 25"/>
                  <a:gd name="T29" fmla="*/ 29 h 55"/>
                  <a:gd name="T30" fmla="*/ 6 w 25"/>
                  <a:gd name="T31" fmla="*/ 34 h 55"/>
                  <a:gd name="T32" fmla="*/ 4 w 25"/>
                  <a:gd name="T33" fmla="*/ 36 h 55"/>
                  <a:gd name="T34" fmla="*/ 2 w 25"/>
                  <a:gd name="T35" fmla="*/ 40 h 55"/>
                  <a:gd name="T36" fmla="*/ 3 w 25"/>
                  <a:gd name="T37" fmla="*/ 44 h 55"/>
                  <a:gd name="T38" fmla="*/ 5 w 25"/>
                  <a:gd name="T39" fmla="*/ 46 h 55"/>
                  <a:gd name="T40" fmla="*/ 8 w 25"/>
                  <a:gd name="T41" fmla="*/ 48 h 55"/>
                  <a:gd name="T42" fmla="*/ 10 w 25"/>
                  <a:gd name="T43" fmla="*/ 49 h 55"/>
                  <a:gd name="T44" fmla="*/ 13 w 25"/>
                  <a:gd name="T45" fmla="*/ 49 h 55"/>
                  <a:gd name="T46" fmla="*/ 14 w 25"/>
                  <a:gd name="T47" fmla="*/ 50 h 55"/>
                  <a:gd name="T48" fmla="*/ 14 w 25"/>
                  <a:gd name="T49" fmla="*/ 54 h 55"/>
                  <a:gd name="T50" fmla="*/ 16 w 25"/>
                  <a:gd name="T51" fmla="*/ 53 h 55"/>
                  <a:gd name="T52" fmla="*/ 17 w 25"/>
                  <a:gd name="T53" fmla="*/ 51 h 55"/>
                  <a:gd name="T54" fmla="*/ 18 w 25"/>
                  <a:gd name="T55" fmla="*/ 48 h 55"/>
                  <a:gd name="T56" fmla="*/ 18 w 25"/>
                  <a:gd name="T57" fmla="*/ 46 h 55"/>
                  <a:gd name="T58" fmla="*/ 20 w 25"/>
                  <a:gd name="T59" fmla="*/ 44 h 55"/>
                  <a:gd name="T60" fmla="*/ 21 w 25"/>
                  <a:gd name="T61" fmla="*/ 42 h 55"/>
                  <a:gd name="T62" fmla="*/ 21 w 25"/>
                  <a:gd name="T63" fmla="*/ 40 h 55"/>
                  <a:gd name="T64" fmla="*/ 21 w 25"/>
                  <a:gd name="T65" fmla="*/ 39 h 55"/>
                  <a:gd name="T66" fmla="*/ 22 w 25"/>
                  <a:gd name="T67" fmla="*/ 38 h 55"/>
                  <a:gd name="T68" fmla="*/ 22 w 25"/>
                  <a:gd name="T69" fmla="*/ 38 h 55"/>
                  <a:gd name="T70" fmla="*/ 23 w 25"/>
                  <a:gd name="T71" fmla="*/ 38 h 55"/>
                  <a:gd name="T72" fmla="*/ 23 w 25"/>
                  <a:gd name="T73" fmla="*/ 37 h 55"/>
                  <a:gd name="T74" fmla="*/ 23 w 25"/>
                  <a:gd name="T75" fmla="*/ 37 h 55"/>
                  <a:gd name="T76" fmla="*/ 23 w 25"/>
                  <a:gd name="T77" fmla="*/ 35 h 55"/>
                  <a:gd name="T78" fmla="*/ 23 w 25"/>
                  <a:gd name="T79" fmla="*/ 32 h 55"/>
                  <a:gd name="T80" fmla="*/ 24 w 25"/>
                  <a:gd name="T81" fmla="*/ 31 h 55"/>
                  <a:gd name="T82" fmla="*/ 24 w 25"/>
                  <a:gd name="T83" fmla="*/ 30 h 55"/>
                  <a:gd name="T84" fmla="*/ 23 w 25"/>
                  <a:gd name="T85" fmla="*/ 28 h 55"/>
                  <a:gd name="T86" fmla="*/ 23 w 25"/>
                  <a:gd name="T87" fmla="*/ 28 h 55"/>
                  <a:gd name="T88" fmla="*/ 24 w 25"/>
                  <a:gd name="T89" fmla="*/ 27 h 55"/>
                  <a:gd name="T90" fmla="*/ 24 w 25"/>
                  <a:gd name="T91" fmla="*/ 25 h 55"/>
                  <a:gd name="T92" fmla="*/ 24 w 25"/>
                  <a:gd name="T93" fmla="*/ 22 h 55"/>
                  <a:gd name="T94" fmla="*/ 23 w 25"/>
                  <a:gd name="T95" fmla="*/ 20 h 55"/>
                  <a:gd name="T96" fmla="*/ 23 w 25"/>
                  <a:gd name="T97" fmla="*/ 19 h 55"/>
                  <a:gd name="T98" fmla="*/ 23 w 25"/>
                  <a:gd name="T99" fmla="*/ 18 h 55"/>
                  <a:gd name="T100" fmla="*/ 22 w 25"/>
                  <a:gd name="T101" fmla="*/ 18 h 55"/>
                  <a:gd name="T102" fmla="*/ 20 w 25"/>
                  <a:gd name="T103" fmla="*/ 18 h 55"/>
                  <a:gd name="T104" fmla="*/ 19 w 25"/>
                  <a:gd name="T105" fmla="*/ 18 h 55"/>
                  <a:gd name="T106" fmla="*/ 18 w 25"/>
                  <a:gd name="T107" fmla="*/ 17 h 55"/>
                  <a:gd name="T108" fmla="*/ 18 w 25"/>
                  <a:gd name="T109" fmla="*/ 16 h 55"/>
                  <a:gd name="T110" fmla="*/ 18 w 25"/>
                  <a:gd name="T111" fmla="*/ 14 h 55"/>
                  <a:gd name="T112" fmla="*/ 19 w 25"/>
                  <a:gd name="T113" fmla="*/ 13 h 55"/>
                  <a:gd name="T114" fmla="*/ 20 w 25"/>
                  <a:gd name="T115" fmla="*/ 12 h 55"/>
                  <a:gd name="T116" fmla="*/ 21 w 25"/>
                  <a:gd name="T117" fmla="*/ 12 h 55"/>
                  <a:gd name="T118" fmla="*/ 21 w 25"/>
                  <a:gd name="T119" fmla="*/ 11 h 55"/>
                  <a:gd name="T120" fmla="*/ 21 w 25"/>
                  <a:gd name="T121" fmla="*/ 10 h 55"/>
                  <a:gd name="T122" fmla="*/ 21 w 25"/>
                  <a:gd name="T123" fmla="*/ 10 h 55"/>
                  <a:gd name="T124" fmla="*/ 22 w 25"/>
                  <a:gd name="T125" fmla="*/ 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 h="55">
                    <a:moveTo>
                      <a:pt x="22" y="7"/>
                    </a:moveTo>
                    <a:cubicBezTo>
                      <a:pt x="22" y="6"/>
                      <a:pt x="21" y="6"/>
                      <a:pt x="20" y="5"/>
                    </a:cubicBezTo>
                    <a:cubicBezTo>
                      <a:pt x="19" y="4"/>
                      <a:pt x="16" y="4"/>
                      <a:pt x="15" y="4"/>
                    </a:cubicBezTo>
                    <a:cubicBezTo>
                      <a:pt x="14" y="3"/>
                      <a:pt x="10" y="2"/>
                      <a:pt x="8" y="1"/>
                    </a:cubicBezTo>
                    <a:cubicBezTo>
                      <a:pt x="7" y="1"/>
                      <a:pt x="6" y="1"/>
                      <a:pt x="6" y="0"/>
                    </a:cubicBezTo>
                    <a:cubicBezTo>
                      <a:pt x="5" y="1"/>
                      <a:pt x="5" y="1"/>
                      <a:pt x="4" y="2"/>
                    </a:cubicBezTo>
                    <a:cubicBezTo>
                      <a:pt x="2" y="4"/>
                      <a:pt x="3" y="5"/>
                      <a:pt x="3" y="7"/>
                    </a:cubicBezTo>
                    <a:cubicBezTo>
                      <a:pt x="2" y="8"/>
                      <a:pt x="2" y="8"/>
                      <a:pt x="1" y="10"/>
                    </a:cubicBezTo>
                    <a:cubicBezTo>
                      <a:pt x="0" y="11"/>
                      <a:pt x="1" y="11"/>
                      <a:pt x="2" y="11"/>
                    </a:cubicBezTo>
                    <a:cubicBezTo>
                      <a:pt x="3" y="12"/>
                      <a:pt x="3" y="12"/>
                      <a:pt x="1" y="15"/>
                    </a:cubicBezTo>
                    <a:cubicBezTo>
                      <a:pt x="0" y="17"/>
                      <a:pt x="1" y="18"/>
                      <a:pt x="2" y="19"/>
                    </a:cubicBezTo>
                    <a:cubicBezTo>
                      <a:pt x="2" y="20"/>
                      <a:pt x="4" y="20"/>
                      <a:pt x="4" y="21"/>
                    </a:cubicBezTo>
                    <a:cubicBezTo>
                      <a:pt x="4" y="22"/>
                      <a:pt x="4" y="22"/>
                      <a:pt x="6" y="22"/>
                    </a:cubicBezTo>
                    <a:cubicBezTo>
                      <a:pt x="9" y="23"/>
                      <a:pt x="8" y="25"/>
                      <a:pt x="10" y="26"/>
                    </a:cubicBezTo>
                    <a:cubicBezTo>
                      <a:pt x="12" y="27"/>
                      <a:pt x="10" y="28"/>
                      <a:pt x="9" y="29"/>
                    </a:cubicBezTo>
                    <a:cubicBezTo>
                      <a:pt x="8" y="31"/>
                      <a:pt x="7" y="32"/>
                      <a:pt x="6" y="34"/>
                    </a:cubicBezTo>
                    <a:cubicBezTo>
                      <a:pt x="5" y="37"/>
                      <a:pt x="5" y="35"/>
                      <a:pt x="4" y="36"/>
                    </a:cubicBezTo>
                    <a:cubicBezTo>
                      <a:pt x="3" y="37"/>
                      <a:pt x="2" y="39"/>
                      <a:pt x="2" y="40"/>
                    </a:cubicBezTo>
                    <a:cubicBezTo>
                      <a:pt x="2" y="43"/>
                      <a:pt x="2" y="43"/>
                      <a:pt x="3" y="44"/>
                    </a:cubicBezTo>
                    <a:cubicBezTo>
                      <a:pt x="4" y="45"/>
                      <a:pt x="3" y="46"/>
                      <a:pt x="5" y="46"/>
                    </a:cubicBezTo>
                    <a:cubicBezTo>
                      <a:pt x="6" y="47"/>
                      <a:pt x="7" y="47"/>
                      <a:pt x="8" y="48"/>
                    </a:cubicBezTo>
                    <a:cubicBezTo>
                      <a:pt x="8" y="49"/>
                      <a:pt x="9" y="50"/>
                      <a:pt x="10" y="49"/>
                    </a:cubicBezTo>
                    <a:cubicBezTo>
                      <a:pt x="11" y="49"/>
                      <a:pt x="12" y="49"/>
                      <a:pt x="13" y="49"/>
                    </a:cubicBezTo>
                    <a:cubicBezTo>
                      <a:pt x="13" y="49"/>
                      <a:pt x="14" y="49"/>
                      <a:pt x="14" y="50"/>
                    </a:cubicBezTo>
                    <a:cubicBezTo>
                      <a:pt x="14" y="50"/>
                      <a:pt x="13" y="54"/>
                      <a:pt x="14" y="54"/>
                    </a:cubicBezTo>
                    <a:cubicBezTo>
                      <a:pt x="14" y="55"/>
                      <a:pt x="16" y="55"/>
                      <a:pt x="16" y="53"/>
                    </a:cubicBezTo>
                    <a:cubicBezTo>
                      <a:pt x="17" y="52"/>
                      <a:pt x="16" y="52"/>
                      <a:pt x="17" y="51"/>
                    </a:cubicBezTo>
                    <a:cubicBezTo>
                      <a:pt x="18" y="49"/>
                      <a:pt x="18" y="49"/>
                      <a:pt x="18" y="48"/>
                    </a:cubicBezTo>
                    <a:cubicBezTo>
                      <a:pt x="18" y="47"/>
                      <a:pt x="17" y="48"/>
                      <a:pt x="18" y="46"/>
                    </a:cubicBezTo>
                    <a:cubicBezTo>
                      <a:pt x="19" y="45"/>
                      <a:pt x="19" y="46"/>
                      <a:pt x="20" y="44"/>
                    </a:cubicBezTo>
                    <a:cubicBezTo>
                      <a:pt x="21" y="42"/>
                      <a:pt x="21" y="42"/>
                      <a:pt x="21" y="42"/>
                    </a:cubicBezTo>
                    <a:cubicBezTo>
                      <a:pt x="21" y="41"/>
                      <a:pt x="21" y="41"/>
                      <a:pt x="21" y="40"/>
                    </a:cubicBezTo>
                    <a:cubicBezTo>
                      <a:pt x="21" y="40"/>
                      <a:pt x="21" y="39"/>
                      <a:pt x="21" y="39"/>
                    </a:cubicBezTo>
                    <a:cubicBezTo>
                      <a:pt x="21" y="39"/>
                      <a:pt x="21" y="39"/>
                      <a:pt x="22" y="38"/>
                    </a:cubicBezTo>
                    <a:cubicBezTo>
                      <a:pt x="22" y="38"/>
                      <a:pt x="22" y="39"/>
                      <a:pt x="22" y="38"/>
                    </a:cubicBezTo>
                    <a:cubicBezTo>
                      <a:pt x="23" y="38"/>
                      <a:pt x="22" y="39"/>
                      <a:pt x="23" y="38"/>
                    </a:cubicBezTo>
                    <a:cubicBezTo>
                      <a:pt x="23" y="37"/>
                      <a:pt x="23" y="37"/>
                      <a:pt x="23" y="37"/>
                    </a:cubicBezTo>
                    <a:cubicBezTo>
                      <a:pt x="23" y="37"/>
                      <a:pt x="23" y="37"/>
                      <a:pt x="23" y="37"/>
                    </a:cubicBezTo>
                    <a:cubicBezTo>
                      <a:pt x="23" y="37"/>
                      <a:pt x="23" y="37"/>
                      <a:pt x="23" y="35"/>
                    </a:cubicBezTo>
                    <a:cubicBezTo>
                      <a:pt x="23" y="33"/>
                      <a:pt x="23" y="33"/>
                      <a:pt x="23" y="32"/>
                    </a:cubicBezTo>
                    <a:cubicBezTo>
                      <a:pt x="23" y="31"/>
                      <a:pt x="24" y="31"/>
                      <a:pt x="24" y="31"/>
                    </a:cubicBezTo>
                    <a:cubicBezTo>
                      <a:pt x="24" y="31"/>
                      <a:pt x="24" y="30"/>
                      <a:pt x="24" y="30"/>
                    </a:cubicBezTo>
                    <a:cubicBezTo>
                      <a:pt x="23" y="29"/>
                      <a:pt x="23" y="29"/>
                      <a:pt x="23" y="28"/>
                    </a:cubicBezTo>
                    <a:cubicBezTo>
                      <a:pt x="23" y="28"/>
                      <a:pt x="23" y="29"/>
                      <a:pt x="23" y="28"/>
                    </a:cubicBezTo>
                    <a:cubicBezTo>
                      <a:pt x="24" y="27"/>
                      <a:pt x="24" y="28"/>
                      <a:pt x="24" y="27"/>
                    </a:cubicBezTo>
                    <a:cubicBezTo>
                      <a:pt x="24" y="26"/>
                      <a:pt x="24" y="25"/>
                      <a:pt x="24" y="25"/>
                    </a:cubicBezTo>
                    <a:cubicBezTo>
                      <a:pt x="24" y="24"/>
                      <a:pt x="24" y="23"/>
                      <a:pt x="24" y="22"/>
                    </a:cubicBezTo>
                    <a:cubicBezTo>
                      <a:pt x="24" y="21"/>
                      <a:pt x="23" y="20"/>
                      <a:pt x="23" y="20"/>
                    </a:cubicBezTo>
                    <a:cubicBezTo>
                      <a:pt x="23" y="19"/>
                      <a:pt x="23" y="19"/>
                      <a:pt x="23" y="19"/>
                    </a:cubicBezTo>
                    <a:cubicBezTo>
                      <a:pt x="23" y="19"/>
                      <a:pt x="25" y="18"/>
                      <a:pt x="23" y="18"/>
                    </a:cubicBezTo>
                    <a:cubicBezTo>
                      <a:pt x="22" y="18"/>
                      <a:pt x="23" y="18"/>
                      <a:pt x="22" y="18"/>
                    </a:cubicBezTo>
                    <a:cubicBezTo>
                      <a:pt x="21" y="18"/>
                      <a:pt x="21" y="18"/>
                      <a:pt x="20" y="18"/>
                    </a:cubicBezTo>
                    <a:cubicBezTo>
                      <a:pt x="19" y="18"/>
                      <a:pt x="19" y="18"/>
                      <a:pt x="19" y="18"/>
                    </a:cubicBezTo>
                    <a:cubicBezTo>
                      <a:pt x="19" y="18"/>
                      <a:pt x="18" y="18"/>
                      <a:pt x="18" y="17"/>
                    </a:cubicBezTo>
                    <a:cubicBezTo>
                      <a:pt x="18" y="16"/>
                      <a:pt x="17" y="17"/>
                      <a:pt x="18" y="16"/>
                    </a:cubicBezTo>
                    <a:cubicBezTo>
                      <a:pt x="18" y="15"/>
                      <a:pt x="18" y="15"/>
                      <a:pt x="18" y="14"/>
                    </a:cubicBezTo>
                    <a:cubicBezTo>
                      <a:pt x="19" y="14"/>
                      <a:pt x="18" y="14"/>
                      <a:pt x="19" y="13"/>
                    </a:cubicBezTo>
                    <a:cubicBezTo>
                      <a:pt x="19" y="12"/>
                      <a:pt x="19" y="13"/>
                      <a:pt x="20" y="12"/>
                    </a:cubicBezTo>
                    <a:cubicBezTo>
                      <a:pt x="20" y="12"/>
                      <a:pt x="20" y="12"/>
                      <a:pt x="21" y="12"/>
                    </a:cubicBezTo>
                    <a:cubicBezTo>
                      <a:pt x="21" y="11"/>
                      <a:pt x="21" y="11"/>
                      <a:pt x="21" y="11"/>
                    </a:cubicBezTo>
                    <a:cubicBezTo>
                      <a:pt x="21" y="10"/>
                      <a:pt x="21" y="10"/>
                      <a:pt x="21" y="10"/>
                    </a:cubicBezTo>
                    <a:cubicBezTo>
                      <a:pt x="21" y="10"/>
                      <a:pt x="21" y="10"/>
                      <a:pt x="21" y="10"/>
                    </a:cubicBezTo>
                    <a:cubicBezTo>
                      <a:pt x="21" y="9"/>
                      <a:pt x="22" y="8"/>
                      <a:pt x="22" y="7"/>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39"/>
              <p:cNvSpPr>
                <a:spLocks/>
              </p:cNvSpPr>
              <p:nvPr/>
            </p:nvSpPr>
            <p:spPr bwMode="auto">
              <a:xfrm>
                <a:off x="9604851" y="3107521"/>
                <a:ext cx="0" cy="10646"/>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0"/>
                      <a:pt x="0"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40"/>
              <p:cNvSpPr>
                <a:spLocks/>
              </p:cNvSpPr>
              <p:nvPr/>
            </p:nvSpPr>
            <p:spPr bwMode="auto">
              <a:xfrm>
                <a:off x="8369939" y="2470906"/>
                <a:ext cx="1354144" cy="775013"/>
              </a:xfrm>
              <a:custGeom>
                <a:avLst/>
                <a:gdLst>
                  <a:gd name="T0" fmla="*/ 43 w 136"/>
                  <a:gd name="T1" fmla="*/ 72 h 78"/>
                  <a:gd name="T2" fmla="*/ 135 w 136"/>
                  <a:gd name="T3" fmla="*/ 55 h 78"/>
                  <a:gd name="T4" fmla="*/ 135 w 136"/>
                  <a:gd name="T5" fmla="*/ 55 h 78"/>
                  <a:gd name="T6" fmla="*/ 136 w 136"/>
                  <a:gd name="T7" fmla="*/ 54 h 78"/>
                  <a:gd name="T8" fmla="*/ 135 w 136"/>
                  <a:gd name="T9" fmla="*/ 49 h 78"/>
                  <a:gd name="T10" fmla="*/ 129 w 136"/>
                  <a:gd name="T11" fmla="*/ 47 h 78"/>
                  <a:gd name="T12" fmla="*/ 128 w 136"/>
                  <a:gd name="T13" fmla="*/ 49 h 78"/>
                  <a:gd name="T14" fmla="*/ 125 w 136"/>
                  <a:gd name="T15" fmla="*/ 50 h 78"/>
                  <a:gd name="T16" fmla="*/ 122 w 136"/>
                  <a:gd name="T17" fmla="*/ 46 h 78"/>
                  <a:gd name="T18" fmla="*/ 119 w 136"/>
                  <a:gd name="T19" fmla="*/ 44 h 78"/>
                  <a:gd name="T20" fmla="*/ 115 w 136"/>
                  <a:gd name="T21" fmla="*/ 43 h 78"/>
                  <a:gd name="T22" fmla="*/ 113 w 136"/>
                  <a:gd name="T23" fmla="*/ 42 h 78"/>
                  <a:gd name="T24" fmla="*/ 117 w 136"/>
                  <a:gd name="T25" fmla="*/ 42 h 78"/>
                  <a:gd name="T26" fmla="*/ 121 w 136"/>
                  <a:gd name="T27" fmla="*/ 43 h 78"/>
                  <a:gd name="T28" fmla="*/ 124 w 136"/>
                  <a:gd name="T29" fmla="*/ 46 h 78"/>
                  <a:gd name="T30" fmla="*/ 128 w 136"/>
                  <a:gd name="T31" fmla="*/ 46 h 78"/>
                  <a:gd name="T32" fmla="*/ 127 w 136"/>
                  <a:gd name="T33" fmla="*/ 42 h 78"/>
                  <a:gd name="T34" fmla="*/ 123 w 136"/>
                  <a:gd name="T35" fmla="*/ 41 h 78"/>
                  <a:gd name="T36" fmla="*/ 120 w 136"/>
                  <a:gd name="T37" fmla="*/ 39 h 78"/>
                  <a:gd name="T38" fmla="*/ 123 w 136"/>
                  <a:gd name="T39" fmla="*/ 40 h 78"/>
                  <a:gd name="T40" fmla="*/ 124 w 136"/>
                  <a:gd name="T41" fmla="*/ 38 h 78"/>
                  <a:gd name="T42" fmla="*/ 127 w 136"/>
                  <a:gd name="T43" fmla="*/ 39 h 78"/>
                  <a:gd name="T44" fmla="*/ 126 w 136"/>
                  <a:gd name="T45" fmla="*/ 35 h 78"/>
                  <a:gd name="T46" fmla="*/ 123 w 136"/>
                  <a:gd name="T47" fmla="*/ 33 h 78"/>
                  <a:gd name="T48" fmla="*/ 119 w 136"/>
                  <a:gd name="T49" fmla="*/ 32 h 78"/>
                  <a:gd name="T50" fmla="*/ 115 w 136"/>
                  <a:gd name="T51" fmla="*/ 29 h 78"/>
                  <a:gd name="T52" fmla="*/ 116 w 136"/>
                  <a:gd name="T53" fmla="*/ 28 h 78"/>
                  <a:gd name="T54" fmla="*/ 121 w 136"/>
                  <a:gd name="T55" fmla="*/ 32 h 78"/>
                  <a:gd name="T56" fmla="*/ 125 w 136"/>
                  <a:gd name="T57" fmla="*/ 29 h 78"/>
                  <a:gd name="T58" fmla="*/ 125 w 136"/>
                  <a:gd name="T59" fmla="*/ 27 h 78"/>
                  <a:gd name="T60" fmla="*/ 119 w 136"/>
                  <a:gd name="T61" fmla="*/ 23 h 78"/>
                  <a:gd name="T62" fmla="*/ 113 w 136"/>
                  <a:gd name="T63" fmla="*/ 22 h 78"/>
                  <a:gd name="T64" fmla="*/ 108 w 136"/>
                  <a:gd name="T65" fmla="*/ 19 h 78"/>
                  <a:gd name="T66" fmla="*/ 104 w 136"/>
                  <a:gd name="T67" fmla="*/ 18 h 78"/>
                  <a:gd name="T68" fmla="*/ 105 w 136"/>
                  <a:gd name="T69" fmla="*/ 14 h 78"/>
                  <a:gd name="T70" fmla="*/ 106 w 136"/>
                  <a:gd name="T71" fmla="*/ 8 h 78"/>
                  <a:gd name="T72" fmla="*/ 102 w 136"/>
                  <a:gd name="T73" fmla="*/ 5 h 78"/>
                  <a:gd name="T74" fmla="*/ 98 w 136"/>
                  <a:gd name="T75" fmla="*/ 3 h 78"/>
                  <a:gd name="T76" fmla="*/ 92 w 136"/>
                  <a:gd name="T77" fmla="*/ 0 h 78"/>
                  <a:gd name="T78" fmla="*/ 91 w 136"/>
                  <a:gd name="T79" fmla="*/ 3 h 78"/>
                  <a:gd name="T80" fmla="*/ 85 w 136"/>
                  <a:gd name="T81" fmla="*/ 1 h 78"/>
                  <a:gd name="T82" fmla="*/ 82 w 136"/>
                  <a:gd name="T83" fmla="*/ 3 h 78"/>
                  <a:gd name="T84" fmla="*/ 80 w 136"/>
                  <a:gd name="T85" fmla="*/ 9 h 78"/>
                  <a:gd name="T86" fmla="*/ 77 w 136"/>
                  <a:gd name="T87" fmla="*/ 13 h 78"/>
                  <a:gd name="T88" fmla="*/ 73 w 136"/>
                  <a:gd name="T89" fmla="*/ 18 h 78"/>
                  <a:gd name="T90" fmla="*/ 70 w 136"/>
                  <a:gd name="T91" fmla="*/ 24 h 78"/>
                  <a:gd name="T92" fmla="*/ 63 w 136"/>
                  <a:gd name="T93" fmla="*/ 23 h 78"/>
                  <a:gd name="T94" fmla="*/ 62 w 136"/>
                  <a:gd name="T95" fmla="*/ 30 h 78"/>
                  <a:gd name="T96" fmla="*/ 59 w 136"/>
                  <a:gd name="T97" fmla="*/ 37 h 78"/>
                  <a:gd name="T98" fmla="*/ 57 w 136"/>
                  <a:gd name="T99" fmla="*/ 43 h 78"/>
                  <a:gd name="T100" fmla="*/ 57 w 136"/>
                  <a:gd name="T101" fmla="*/ 47 h 78"/>
                  <a:gd name="T102" fmla="*/ 53 w 136"/>
                  <a:gd name="T103" fmla="*/ 50 h 78"/>
                  <a:gd name="T104" fmla="*/ 47 w 136"/>
                  <a:gd name="T105" fmla="*/ 52 h 78"/>
                  <a:gd name="T106" fmla="*/ 42 w 136"/>
                  <a:gd name="T107" fmla="*/ 56 h 78"/>
                  <a:gd name="T108" fmla="*/ 36 w 136"/>
                  <a:gd name="T109" fmla="*/ 59 h 78"/>
                  <a:gd name="T110" fmla="*/ 28 w 136"/>
                  <a:gd name="T111" fmla="*/ 54 h 78"/>
                  <a:gd name="T112" fmla="*/ 22 w 136"/>
                  <a:gd name="T113" fmla="*/ 59 h 78"/>
                  <a:gd name="T114" fmla="*/ 15 w 136"/>
                  <a:gd name="T115" fmla="*/ 66 h 78"/>
                  <a:gd name="T116" fmla="*/ 11 w 136"/>
                  <a:gd name="T117" fmla="*/ 71 h 78"/>
                  <a:gd name="T118" fmla="*/ 6 w 136"/>
                  <a:gd name="T119" fmla="*/ 75 h 78"/>
                  <a:gd name="T120" fmla="*/ 0 w 136"/>
                  <a:gd name="T121" fmla="*/ 78 h 78"/>
                  <a:gd name="T122" fmla="*/ 34 w 136"/>
                  <a:gd name="T123"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 h="78">
                    <a:moveTo>
                      <a:pt x="36" y="73"/>
                    </a:moveTo>
                    <a:cubicBezTo>
                      <a:pt x="38" y="73"/>
                      <a:pt x="40" y="73"/>
                      <a:pt x="43" y="72"/>
                    </a:cubicBezTo>
                    <a:cubicBezTo>
                      <a:pt x="46" y="72"/>
                      <a:pt x="79" y="66"/>
                      <a:pt x="86" y="65"/>
                    </a:cubicBezTo>
                    <a:cubicBezTo>
                      <a:pt x="91" y="64"/>
                      <a:pt x="122" y="58"/>
                      <a:pt x="135" y="55"/>
                    </a:cubicBezTo>
                    <a:cubicBezTo>
                      <a:pt x="135" y="55"/>
                      <a:pt x="135" y="55"/>
                      <a:pt x="135" y="55"/>
                    </a:cubicBezTo>
                    <a:cubicBezTo>
                      <a:pt x="135" y="55"/>
                      <a:pt x="135" y="55"/>
                      <a:pt x="135" y="55"/>
                    </a:cubicBezTo>
                    <a:cubicBezTo>
                      <a:pt x="135" y="55"/>
                      <a:pt x="135" y="55"/>
                      <a:pt x="136" y="55"/>
                    </a:cubicBezTo>
                    <a:cubicBezTo>
                      <a:pt x="136" y="55"/>
                      <a:pt x="136" y="55"/>
                      <a:pt x="136" y="54"/>
                    </a:cubicBezTo>
                    <a:cubicBezTo>
                      <a:pt x="136" y="53"/>
                      <a:pt x="136" y="53"/>
                      <a:pt x="136" y="52"/>
                    </a:cubicBezTo>
                    <a:cubicBezTo>
                      <a:pt x="136" y="52"/>
                      <a:pt x="135" y="50"/>
                      <a:pt x="135" y="49"/>
                    </a:cubicBezTo>
                    <a:cubicBezTo>
                      <a:pt x="135" y="48"/>
                      <a:pt x="135" y="47"/>
                      <a:pt x="134" y="47"/>
                    </a:cubicBezTo>
                    <a:cubicBezTo>
                      <a:pt x="133" y="47"/>
                      <a:pt x="129" y="47"/>
                      <a:pt x="129" y="47"/>
                    </a:cubicBezTo>
                    <a:cubicBezTo>
                      <a:pt x="128" y="47"/>
                      <a:pt x="128" y="48"/>
                      <a:pt x="128" y="48"/>
                    </a:cubicBezTo>
                    <a:cubicBezTo>
                      <a:pt x="128" y="49"/>
                      <a:pt x="129" y="50"/>
                      <a:pt x="128" y="49"/>
                    </a:cubicBezTo>
                    <a:cubicBezTo>
                      <a:pt x="126" y="48"/>
                      <a:pt x="126" y="48"/>
                      <a:pt x="126" y="49"/>
                    </a:cubicBezTo>
                    <a:cubicBezTo>
                      <a:pt x="126" y="49"/>
                      <a:pt x="125" y="51"/>
                      <a:pt x="125" y="50"/>
                    </a:cubicBezTo>
                    <a:cubicBezTo>
                      <a:pt x="125" y="49"/>
                      <a:pt x="125" y="49"/>
                      <a:pt x="124" y="48"/>
                    </a:cubicBezTo>
                    <a:cubicBezTo>
                      <a:pt x="123" y="47"/>
                      <a:pt x="123" y="47"/>
                      <a:pt x="122" y="46"/>
                    </a:cubicBezTo>
                    <a:cubicBezTo>
                      <a:pt x="121" y="45"/>
                      <a:pt x="122" y="45"/>
                      <a:pt x="121" y="44"/>
                    </a:cubicBezTo>
                    <a:cubicBezTo>
                      <a:pt x="120" y="44"/>
                      <a:pt x="120" y="44"/>
                      <a:pt x="119" y="44"/>
                    </a:cubicBezTo>
                    <a:cubicBezTo>
                      <a:pt x="118" y="44"/>
                      <a:pt x="119" y="44"/>
                      <a:pt x="117" y="43"/>
                    </a:cubicBezTo>
                    <a:cubicBezTo>
                      <a:pt x="115" y="43"/>
                      <a:pt x="115" y="43"/>
                      <a:pt x="115" y="43"/>
                    </a:cubicBezTo>
                    <a:cubicBezTo>
                      <a:pt x="115" y="43"/>
                      <a:pt x="112" y="43"/>
                      <a:pt x="111" y="42"/>
                    </a:cubicBezTo>
                    <a:cubicBezTo>
                      <a:pt x="111" y="42"/>
                      <a:pt x="112" y="42"/>
                      <a:pt x="113" y="42"/>
                    </a:cubicBezTo>
                    <a:cubicBezTo>
                      <a:pt x="115" y="42"/>
                      <a:pt x="115" y="43"/>
                      <a:pt x="116" y="42"/>
                    </a:cubicBezTo>
                    <a:cubicBezTo>
                      <a:pt x="117" y="42"/>
                      <a:pt x="116" y="41"/>
                      <a:pt x="117" y="42"/>
                    </a:cubicBezTo>
                    <a:cubicBezTo>
                      <a:pt x="118" y="42"/>
                      <a:pt x="118" y="43"/>
                      <a:pt x="119" y="43"/>
                    </a:cubicBezTo>
                    <a:cubicBezTo>
                      <a:pt x="120" y="43"/>
                      <a:pt x="120" y="42"/>
                      <a:pt x="121" y="43"/>
                    </a:cubicBezTo>
                    <a:cubicBezTo>
                      <a:pt x="121" y="43"/>
                      <a:pt x="122" y="44"/>
                      <a:pt x="123" y="45"/>
                    </a:cubicBezTo>
                    <a:cubicBezTo>
                      <a:pt x="123" y="45"/>
                      <a:pt x="124" y="45"/>
                      <a:pt x="124" y="46"/>
                    </a:cubicBezTo>
                    <a:cubicBezTo>
                      <a:pt x="125" y="46"/>
                      <a:pt x="125" y="47"/>
                      <a:pt x="126" y="47"/>
                    </a:cubicBezTo>
                    <a:cubicBezTo>
                      <a:pt x="127" y="47"/>
                      <a:pt x="128" y="47"/>
                      <a:pt x="128" y="46"/>
                    </a:cubicBezTo>
                    <a:cubicBezTo>
                      <a:pt x="128" y="45"/>
                      <a:pt x="129" y="46"/>
                      <a:pt x="128" y="44"/>
                    </a:cubicBezTo>
                    <a:cubicBezTo>
                      <a:pt x="127" y="43"/>
                      <a:pt x="128" y="42"/>
                      <a:pt x="127" y="42"/>
                    </a:cubicBezTo>
                    <a:cubicBezTo>
                      <a:pt x="126" y="42"/>
                      <a:pt x="126" y="42"/>
                      <a:pt x="125" y="41"/>
                    </a:cubicBezTo>
                    <a:cubicBezTo>
                      <a:pt x="124" y="41"/>
                      <a:pt x="124" y="42"/>
                      <a:pt x="123" y="41"/>
                    </a:cubicBezTo>
                    <a:cubicBezTo>
                      <a:pt x="122" y="41"/>
                      <a:pt x="123" y="41"/>
                      <a:pt x="121" y="40"/>
                    </a:cubicBezTo>
                    <a:cubicBezTo>
                      <a:pt x="120" y="39"/>
                      <a:pt x="120" y="39"/>
                      <a:pt x="120" y="39"/>
                    </a:cubicBezTo>
                    <a:cubicBezTo>
                      <a:pt x="119" y="38"/>
                      <a:pt x="119" y="37"/>
                      <a:pt x="120" y="38"/>
                    </a:cubicBezTo>
                    <a:cubicBezTo>
                      <a:pt x="121" y="39"/>
                      <a:pt x="122" y="40"/>
                      <a:pt x="123" y="40"/>
                    </a:cubicBezTo>
                    <a:cubicBezTo>
                      <a:pt x="124" y="40"/>
                      <a:pt x="125" y="40"/>
                      <a:pt x="125" y="40"/>
                    </a:cubicBezTo>
                    <a:cubicBezTo>
                      <a:pt x="125" y="39"/>
                      <a:pt x="123" y="38"/>
                      <a:pt x="124" y="38"/>
                    </a:cubicBezTo>
                    <a:cubicBezTo>
                      <a:pt x="125" y="38"/>
                      <a:pt x="125" y="38"/>
                      <a:pt x="126" y="38"/>
                    </a:cubicBezTo>
                    <a:cubicBezTo>
                      <a:pt x="126" y="39"/>
                      <a:pt x="127" y="40"/>
                      <a:pt x="127" y="39"/>
                    </a:cubicBezTo>
                    <a:cubicBezTo>
                      <a:pt x="127" y="38"/>
                      <a:pt x="128" y="37"/>
                      <a:pt x="127" y="36"/>
                    </a:cubicBezTo>
                    <a:cubicBezTo>
                      <a:pt x="126" y="35"/>
                      <a:pt x="128" y="35"/>
                      <a:pt x="126" y="35"/>
                    </a:cubicBezTo>
                    <a:cubicBezTo>
                      <a:pt x="124" y="35"/>
                      <a:pt x="124" y="35"/>
                      <a:pt x="124" y="34"/>
                    </a:cubicBezTo>
                    <a:cubicBezTo>
                      <a:pt x="124" y="34"/>
                      <a:pt x="124" y="34"/>
                      <a:pt x="123" y="33"/>
                    </a:cubicBezTo>
                    <a:cubicBezTo>
                      <a:pt x="122" y="33"/>
                      <a:pt x="122" y="34"/>
                      <a:pt x="121" y="33"/>
                    </a:cubicBezTo>
                    <a:cubicBezTo>
                      <a:pt x="120" y="32"/>
                      <a:pt x="121" y="32"/>
                      <a:pt x="119" y="32"/>
                    </a:cubicBezTo>
                    <a:cubicBezTo>
                      <a:pt x="118" y="31"/>
                      <a:pt x="118" y="31"/>
                      <a:pt x="117" y="30"/>
                    </a:cubicBezTo>
                    <a:cubicBezTo>
                      <a:pt x="116" y="29"/>
                      <a:pt x="117" y="30"/>
                      <a:pt x="115" y="29"/>
                    </a:cubicBezTo>
                    <a:cubicBezTo>
                      <a:pt x="114" y="27"/>
                      <a:pt x="113" y="27"/>
                      <a:pt x="113" y="26"/>
                    </a:cubicBezTo>
                    <a:cubicBezTo>
                      <a:pt x="112" y="25"/>
                      <a:pt x="114" y="27"/>
                      <a:pt x="116" y="28"/>
                    </a:cubicBezTo>
                    <a:cubicBezTo>
                      <a:pt x="118" y="29"/>
                      <a:pt x="118" y="30"/>
                      <a:pt x="119" y="30"/>
                    </a:cubicBezTo>
                    <a:cubicBezTo>
                      <a:pt x="121" y="31"/>
                      <a:pt x="120" y="31"/>
                      <a:pt x="121" y="32"/>
                    </a:cubicBezTo>
                    <a:cubicBezTo>
                      <a:pt x="122" y="32"/>
                      <a:pt x="124" y="33"/>
                      <a:pt x="124" y="32"/>
                    </a:cubicBezTo>
                    <a:cubicBezTo>
                      <a:pt x="125" y="31"/>
                      <a:pt x="125" y="31"/>
                      <a:pt x="125" y="29"/>
                    </a:cubicBezTo>
                    <a:cubicBezTo>
                      <a:pt x="124" y="28"/>
                      <a:pt x="123" y="28"/>
                      <a:pt x="124" y="28"/>
                    </a:cubicBezTo>
                    <a:cubicBezTo>
                      <a:pt x="124" y="27"/>
                      <a:pt x="125" y="27"/>
                      <a:pt x="125" y="27"/>
                    </a:cubicBezTo>
                    <a:cubicBezTo>
                      <a:pt x="125" y="26"/>
                      <a:pt x="123" y="25"/>
                      <a:pt x="122" y="25"/>
                    </a:cubicBezTo>
                    <a:cubicBezTo>
                      <a:pt x="120" y="24"/>
                      <a:pt x="120" y="24"/>
                      <a:pt x="119" y="23"/>
                    </a:cubicBezTo>
                    <a:cubicBezTo>
                      <a:pt x="118" y="23"/>
                      <a:pt x="117" y="22"/>
                      <a:pt x="116" y="22"/>
                    </a:cubicBezTo>
                    <a:cubicBezTo>
                      <a:pt x="114" y="22"/>
                      <a:pt x="114" y="23"/>
                      <a:pt x="113" y="22"/>
                    </a:cubicBezTo>
                    <a:cubicBezTo>
                      <a:pt x="111" y="21"/>
                      <a:pt x="110" y="21"/>
                      <a:pt x="110" y="20"/>
                    </a:cubicBezTo>
                    <a:cubicBezTo>
                      <a:pt x="109" y="19"/>
                      <a:pt x="108" y="18"/>
                      <a:pt x="108" y="19"/>
                    </a:cubicBezTo>
                    <a:cubicBezTo>
                      <a:pt x="107" y="19"/>
                      <a:pt x="108" y="21"/>
                      <a:pt x="106" y="20"/>
                    </a:cubicBezTo>
                    <a:cubicBezTo>
                      <a:pt x="104" y="19"/>
                      <a:pt x="103" y="17"/>
                      <a:pt x="104" y="18"/>
                    </a:cubicBezTo>
                    <a:cubicBezTo>
                      <a:pt x="104" y="18"/>
                      <a:pt x="104" y="17"/>
                      <a:pt x="104" y="16"/>
                    </a:cubicBezTo>
                    <a:cubicBezTo>
                      <a:pt x="105" y="15"/>
                      <a:pt x="105" y="16"/>
                      <a:pt x="105" y="14"/>
                    </a:cubicBezTo>
                    <a:cubicBezTo>
                      <a:pt x="106" y="12"/>
                      <a:pt x="106" y="12"/>
                      <a:pt x="107" y="11"/>
                    </a:cubicBezTo>
                    <a:cubicBezTo>
                      <a:pt x="107" y="9"/>
                      <a:pt x="107" y="9"/>
                      <a:pt x="106" y="8"/>
                    </a:cubicBezTo>
                    <a:cubicBezTo>
                      <a:pt x="106" y="7"/>
                      <a:pt x="105" y="7"/>
                      <a:pt x="104" y="6"/>
                    </a:cubicBezTo>
                    <a:cubicBezTo>
                      <a:pt x="104" y="5"/>
                      <a:pt x="103" y="6"/>
                      <a:pt x="102" y="5"/>
                    </a:cubicBezTo>
                    <a:cubicBezTo>
                      <a:pt x="101" y="5"/>
                      <a:pt x="101" y="4"/>
                      <a:pt x="99" y="4"/>
                    </a:cubicBezTo>
                    <a:cubicBezTo>
                      <a:pt x="97" y="4"/>
                      <a:pt x="98" y="4"/>
                      <a:pt x="98" y="3"/>
                    </a:cubicBezTo>
                    <a:cubicBezTo>
                      <a:pt x="98" y="1"/>
                      <a:pt x="96" y="0"/>
                      <a:pt x="95" y="0"/>
                    </a:cubicBezTo>
                    <a:cubicBezTo>
                      <a:pt x="94" y="0"/>
                      <a:pt x="93" y="0"/>
                      <a:pt x="92" y="0"/>
                    </a:cubicBezTo>
                    <a:cubicBezTo>
                      <a:pt x="92" y="0"/>
                      <a:pt x="92" y="1"/>
                      <a:pt x="92" y="1"/>
                    </a:cubicBezTo>
                    <a:cubicBezTo>
                      <a:pt x="92" y="2"/>
                      <a:pt x="92" y="2"/>
                      <a:pt x="91" y="3"/>
                    </a:cubicBezTo>
                    <a:cubicBezTo>
                      <a:pt x="91" y="4"/>
                      <a:pt x="91" y="3"/>
                      <a:pt x="89" y="3"/>
                    </a:cubicBezTo>
                    <a:cubicBezTo>
                      <a:pt x="88" y="3"/>
                      <a:pt x="87" y="2"/>
                      <a:pt x="85" y="1"/>
                    </a:cubicBezTo>
                    <a:cubicBezTo>
                      <a:pt x="84" y="0"/>
                      <a:pt x="83" y="0"/>
                      <a:pt x="82" y="0"/>
                    </a:cubicBezTo>
                    <a:cubicBezTo>
                      <a:pt x="81" y="1"/>
                      <a:pt x="82" y="2"/>
                      <a:pt x="82" y="3"/>
                    </a:cubicBezTo>
                    <a:cubicBezTo>
                      <a:pt x="81" y="4"/>
                      <a:pt x="82" y="4"/>
                      <a:pt x="82" y="6"/>
                    </a:cubicBezTo>
                    <a:cubicBezTo>
                      <a:pt x="82" y="8"/>
                      <a:pt x="81" y="7"/>
                      <a:pt x="80" y="9"/>
                    </a:cubicBezTo>
                    <a:cubicBezTo>
                      <a:pt x="79" y="12"/>
                      <a:pt x="80" y="11"/>
                      <a:pt x="79" y="12"/>
                    </a:cubicBezTo>
                    <a:cubicBezTo>
                      <a:pt x="78" y="12"/>
                      <a:pt x="78" y="11"/>
                      <a:pt x="77" y="13"/>
                    </a:cubicBezTo>
                    <a:cubicBezTo>
                      <a:pt x="77" y="15"/>
                      <a:pt x="75" y="15"/>
                      <a:pt x="73" y="16"/>
                    </a:cubicBezTo>
                    <a:cubicBezTo>
                      <a:pt x="72" y="16"/>
                      <a:pt x="73" y="16"/>
                      <a:pt x="73" y="18"/>
                    </a:cubicBezTo>
                    <a:cubicBezTo>
                      <a:pt x="72" y="20"/>
                      <a:pt x="72" y="20"/>
                      <a:pt x="72" y="22"/>
                    </a:cubicBezTo>
                    <a:cubicBezTo>
                      <a:pt x="72" y="23"/>
                      <a:pt x="71" y="23"/>
                      <a:pt x="70" y="24"/>
                    </a:cubicBezTo>
                    <a:cubicBezTo>
                      <a:pt x="69" y="26"/>
                      <a:pt x="68" y="25"/>
                      <a:pt x="67" y="24"/>
                    </a:cubicBezTo>
                    <a:cubicBezTo>
                      <a:pt x="65" y="24"/>
                      <a:pt x="64" y="23"/>
                      <a:pt x="63" y="23"/>
                    </a:cubicBezTo>
                    <a:cubicBezTo>
                      <a:pt x="62" y="23"/>
                      <a:pt x="62" y="25"/>
                      <a:pt x="63" y="27"/>
                    </a:cubicBezTo>
                    <a:cubicBezTo>
                      <a:pt x="63" y="29"/>
                      <a:pt x="62" y="29"/>
                      <a:pt x="62" y="30"/>
                    </a:cubicBezTo>
                    <a:cubicBezTo>
                      <a:pt x="62" y="31"/>
                      <a:pt x="61" y="32"/>
                      <a:pt x="61" y="33"/>
                    </a:cubicBezTo>
                    <a:cubicBezTo>
                      <a:pt x="61" y="34"/>
                      <a:pt x="60" y="35"/>
                      <a:pt x="59" y="37"/>
                    </a:cubicBezTo>
                    <a:cubicBezTo>
                      <a:pt x="59" y="39"/>
                      <a:pt x="58" y="40"/>
                      <a:pt x="58" y="40"/>
                    </a:cubicBezTo>
                    <a:cubicBezTo>
                      <a:pt x="58" y="41"/>
                      <a:pt x="57" y="42"/>
                      <a:pt x="57" y="43"/>
                    </a:cubicBezTo>
                    <a:cubicBezTo>
                      <a:pt x="57" y="44"/>
                      <a:pt x="57" y="44"/>
                      <a:pt x="58" y="45"/>
                    </a:cubicBezTo>
                    <a:cubicBezTo>
                      <a:pt x="58" y="46"/>
                      <a:pt x="57" y="46"/>
                      <a:pt x="57" y="47"/>
                    </a:cubicBezTo>
                    <a:cubicBezTo>
                      <a:pt x="56" y="48"/>
                      <a:pt x="56" y="48"/>
                      <a:pt x="56" y="49"/>
                    </a:cubicBezTo>
                    <a:cubicBezTo>
                      <a:pt x="55" y="50"/>
                      <a:pt x="55" y="50"/>
                      <a:pt x="53" y="50"/>
                    </a:cubicBezTo>
                    <a:cubicBezTo>
                      <a:pt x="51" y="51"/>
                      <a:pt x="51" y="51"/>
                      <a:pt x="50" y="52"/>
                    </a:cubicBezTo>
                    <a:cubicBezTo>
                      <a:pt x="50" y="53"/>
                      <a:pt x="50" y="53"/>
                      <a:pt x="47" y="52"/>
                    </a:cubicBezTo>
                    <a:cubicBezTo>
                      <a:pt x="45" y="51"/>
                      <a:pt x="47" y="52"/>
                      <a:pt x="47" y="54"/>
                    </a:cubicBezTo>
                    <a:cubicBezTo>
                      <a:pt x="46" y="55"/>
                      <a:pt x="44" y="56"/>
                      <a:pt x="42" y="56"/>
                    </a:cubicBezTo>
                    <a:cubicBezTo>
                      <a:pt x="40" y="56"/>
                      <a:pt x="40" y="56"/>
                      <a:pt x="39" y="56"/>
                    </a:cubicBezTo>
                    <a:cubicBezTo>
                      <a:pt x="38" y="56"/>
                      <a:pt x="38" y="58"/>
                      <a:pt x="36" y="59"/>
                    </a:cubicBezTo>
                    <a:cubicBezTo>
                      <a:pt x="34" y="59"/>
                      <a:pt x="33" y="58"/>
                      <a:pt x="32" y="57"/>
                    </a:cubicBezTo>
                    <a:cubicBezTo>
                      <a:pt x="31" y="57"/>
                      <a:pt x="28" y="56"/>
                      <a:pt x="28" y="54"/>
                    </a:cubicBezTo>
                    <a:cubicBezTo>
                      <a:pt x="28" y="53"/>
                      <a:pt x="27" y="53"/>
                      <a:pt x="27" y="53"/>
                    </a:cubicBezTo>
                    <a:cubicBezTo>
                      <a:pt x="26" y="54"/>
                      <a:pt x="24" y="57"/>
                      <a:pt x="22" y="59"/>
                    </a:cubicBezTo>
                    <a:cubicBezTo>
                      <a:pt x="20" y="63"/>
                      <a:pt x="18" y="62"/>
                      <a:pt x="16" y="64"/>
                    </a:cubicBezTo>
                    <a:cubicBezTo>
                      <a:pt x="15" y="66"/>
                      <a:pt x="16" y="65"/>
                      <a:pt x="15" y="66"/>
                    </a:cubicBezTo>
                    <a:cubicBezTo>
                      <a:pt x="14" y="67"/>
                      <a:pt x="14" y="68"/>
                      <a:pt x="13" y="69"/>
                    </a:cubicBezTo>
                    <a:cubicBezTo>
                      <a:pt x="13" y="70"/>
                      <a:pt x="13" y="70"/>
                      <a:pt x="11" y="71"/>
                    </a:cubicBezTo>
                    <a:cubicBezTo>
                      <a:pt x="9" y="72"/>
                      <a:pt x="11" y="72"/>
                      <a:pt x="9" y="73"/>
                    </a:cubicBezTo>
                    <a:cubicBezTo>
                      <a:pt x="8" y="75"/>
                      <a:pt x="8" y="74"/>
                      <a:pt x="6" y="75"/>
                    </a:cubicBezTo>
                    <a:cubicBezTo>
                      <a:pt x="5" y="76"/>
                      <a:pt x="4" y="76"/>
                      <a:pt x="2" y="76"/>
                    </a:cubicBezTo>
                    <a:cubicBezTo>
                      <a:pt x="2" y="77"/>
                      <a:pt x="1" y="77"/>
                      <a:pt x="0" y="78"/>
                    </a:cubicBezTo>
                    <a:cubicBezTo>
                      <a:pt x="2" y="78"/>
                      <a:pt x="3" y="78"/>
                      <a:pt x="4" y="78"/>
                    </a:cubicBezTo>
                    <a:cubicBezTo>
                      <a:pt x="7" y="77"/>
                      <a:pt x="32" y="73"/>
                      <a:pt x="34" y="73"/>
                    </a:cubicBezTo>
                    <a:cubicBezTo>
                      <a:pt x="34" y="73"/>
                      <a:pt x="35" y="73"/>
                      <a:pt x="36" y="73"/>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41"/>
              <p:cNvSpPr>
                <a:spLocks/>
              </p:cNvSpPr>
              <p:nvPr/>
            </p:nvSpPr>
            <p:spPr bwMode="auto">
              <a:xfrm>
                <a:off x="8369939" y="2470906"/>
                <a:ext cx="1354144" cy="775013"/>
              </a:xfrm>
              <a:custGeom>
                <a:avLst/>
                <a:gdLst>
                  <a:gd name="T0" fmla="*/ 43 w 136"/>
                  <a:gd name="T1" fmla="*/ 72 h 78"/>
                  <a:gd name="T2" fmla="*/ 135 w 136"/>
                  <a:gd name="T3" fmla="*/ 55 h 78"/>
                  <a:gd name="T4" fmla="*/ 135 w 136"/>
                  <a:gd name="T5" fmla="*/ 55 h 78"/>
                  <a:gd name="T6" fmla="*/ 136 w 136"/>
                  <a:gd name="T7" fmla="*/ 54 h 78"/>
                  <a:gd name="T8" fmla="*/ 135 w 136"/>
                  <a:gd name="T9" fmla="*/ 49 h 78"/>
                  <a:gd name="T10" fmla="*/ 129 w 136"/>
                  <a:gd name="T11" fmla="*/ 47 h 78"/>
                  <a:gd name="T12" fmla="*/ 128 w 136"/>
                  <a:gd name="T13" fmla="*/ 49 h 78"/>
                  <a:gd name="T14" fmla="*/ 125 w 136"/>
                  <a:gd name="T15" fmla="*/ 50 h 78"/>
                  <a:gd name="T16" fmla="*/ 122 w 136"/>
                  <a:gd name="T17" fmla="*/ 46 h 78"/>
                  <a:gd name="T18" fmla="*/ 119 w 136"/>
                  <a:gd name="T19" fmla="*/ 44 h 78"/>
                  <a:gd name="T20" fmla="*/ 115 w 136"/>
                  <a:gd name="T21" fmla="*/ 43 h 78"/>
                  <a:gd name="T22" fmla="*/ 113 w 136"/>
                  <a:gd name="T23" fmla="*/ 42 h 78"/>
                  <a:gd name="T24" fmla="*/ 117 w 136"/>
                  <a:gd name="T25" fmla="*/ 42 h 78"/>
                  <a:gd name="T26" fmla="*/ 121 w 136"/>
                  <a:gd name="T27" fmla="*/ 43 h 78"/>
                  <a:gd name="T28" fmla="*/ 124 w 136"/>
                  <a:gd name="T29" fmla="*/ 46 h 78"/>
                  <a:gd name="T30" fmla="*/ 128 w 136"/>
                  <a:gd name="T31" fmla="*/ 46 h 78"/>
                  <a:gd name="T32" fmla="*/ 127 w 136"/>
                  <a:gd name="T33" fmla="*/ 42 h 78"/>
                  <a:gd name="T34" fmla="*/ 123 w 136"/>
                  <a:gd name="T35" fmla="*/ 41 h 78"/>
                  <a:gd name="T36" fmla="*/ 120 w 136"/>
                  <a:gd name="T37" fmla="*/ 39 h 78"/>
                  <a:gd name="T38" fmla="*/ 123 w 136"/>
                  <a:gd name="T39" fmla="*/ 40 h 78"/>
                  <a:gd name="T40" fmla="*/ 124 w 136"/>
                  <a:gd name="T41" fmla="*/ 38 h 78"/>
                  <a:gd name="T42" fmla="*/ 127 w 136"/>
                  <a:gd name="T43" fmla="*/ 39 h 78"/>
                  <a:gd name="T44" fmla="*/ 126 w 136"/>
                  <a:gd name="T45" fmla="*/ 35 h 78"/>
                  <a:gd name="T46" fmla="*/ 123 w 136"/>
                  <a:gd name="T47" fmla="*/ 33 h 78"/>
                  <a:gd name="T48" fmla="*/ 119 w 136"/>
                  <a:gd name="T49" fmla="*/ 32 h 78"/>
                  <a:gd name="T50" fmla="*/ 115 w 136"/>
                  <a:gd name="T51" fmla="*/ 29 h 78"/>
                  <a:gd name="T52" fmla="*/ 116 w 136"/>
                  <a:gd name="T53" fmla="*/ 28 h 78"/>
                  <a:gd name="T54" fmla="*/ 121 w 136"/>
                  <a:gd name="T55" fmla="*/ 32 h 78"/>
                  <a:gd name="T56" fmla="*/ 125 w 136"/>
                  <a:gd name="T57" fmla="*/ 29 h 78"/>
                  <a:gd name="T58" fmla="*/ 125 w 136"/>
                  <a:gd name="T59" fmla="*/ 27 h 78"/>
                  <a:gd name="T60" fmla="*/ 119 w 136"/>
                  <a:gd name="T61" fmla="*/ 23 h 78"/>
                  <a:gd name="T62" fmla="*/ 113 w 136"/>
                  <a:gd name="T63" fmla="*/ 22 h 78"/>
                  <a:gd name="T64" fmla="*/ 108 w 136"/>
                  <a:gd name="T65" fmla="*/ 19 h 78"/>
                  <a:gd name="T66" fmla="*/ 104 w 136"/>
                  <a:gd name="T67" fmla="*/ 18 h 78"/>
                  <a:gd name="T68" fmla="*/ 105 w 136"/>
                  <a:gd name="T69" fmla="*/ 14 h 78"/>
                  <a:gd name="T70" fmla="*/ 106 w 136"/>
                  <a:gd name="T71" fmla="*/ 8 h 78"/>
                  <a:gd name="T72" fmla="*/ 102 w 136"/>
                  <a:gd name="T73" fmla="*/ 5 h 78"/>
                  <a:gd name="T74" fmla="*/ 98 w 136"/>
                  <a:gd name="T75" fmla="*/ 3 h 78"/>
                  <a:gd name="T76" fmla="*/ 92 w 136"/>
                  <a:gd name="T77" fmla="*/ 0 h 78"/>
                  <a:gd name="T78" fmla="*/ 91 w 136"/>
                  <a:gd name="T79" fmla="*/ 3 h 78"/>
                  <a:gd name="T80" fmla="*/ 85 w 136"/>
                  <a:gd name="T81" fmla="*/ 1 h 78"/>
                  <a:gd name="T82" fmla="*/ 82 w 136"/>
                  <a:gd name="T83" fmla="*/ 3 h 78"/>
                  <a:gd name="T84" fmla="*/ 80 w 136"/>
                  <a:gd name="T85" fmla="*/ 9 h 78"/>
                  <a:gd name="T86" fmla="*/ 77 w 136"/>
                  <a:gd name="T87" fmla="*/ 13 h 78"/>
                  <a:gd name="T88" fmla="*/ 73 w 136"/>
                  <a:gd name="T89" fmla="*/ 18 h 78"/>
                  <a:gd name="T90" fmla="*/ 70 w 136"/>
                  <a:gd name="T91" fmla="*/ 24 h 78"/>
                  <a:gd name="T92" fmla="*/ 63 w 136"/>
                  <a:gd name="T93" fmla="*/ 23 h 78"/>
                  <a:gd name="T94" fmla="*/ 62 w 136"/>
                  <a:gd name="T95" fmla="*/ 30 h 78"/>
                  <a:gd name="T96" fmla="*/ 59 w 136"/>
                  <a:gd name="T97" fmla="*/ 37 h 78"/>
                  <a:gd name="T98" fmla="*/ 57 w 136"/>
                  <a:gd name="T99" fmla="*/ 43 h 78"/>
                  <a:gd name="T100" fmla="*/ 57 w 136"/>
                  <a:gd name="T101" fmla="*/ 47 h 78"/>
                  <a:gd name="T102" fmla="*/ 53 w 136"/>
                  <a:gd name="T103" fmla="*/ 50 h 78"/>
                  <a:gd name="T104" fmla="*/ 47 w 136"/>
                  <a:gd name="T105" fmla="*/ 52 h 78"/>
                  <a:gd name="T106" fmla="*/ 42 w 136"/>
                  <a:gd name="T107" fmla="*/ 56 h 78"/>
                  <a:gd name="T108" fmla="*/ 36 w 136"/>
                  <a:gd name="T109" fmla="*/ 59 h 78"/>
                  <a:gd name="T110" fmla="*/ 28 w 136"/>
                  <a:gd name="T111" fmla="*/ 54 h 78"/>
                  <a:gd name="T112" fmla="*/ 22 w 136"/>
                  <a:gd name="T113" fmla="*/ 59 h 78"/>
                  <a:gd name="T114" fmla="*/ 15 w 136"/>
                  <a:gd name="T115" fmla="*/ 66 h 78"/>
                  <a:gd name="T116" fmla="*/ 11 w 136"/>
                  <a:gd name="T117" fmla="*/ 71 h 78"/>
                  <a:gd name="T118" fmla="*/ 6 w 136"/>
                  <a:gd name="T119" fmla="*/ 75 h 78"/>
                  <a:gd name="T120" fmla="*/ 0 w 136"/>
                  <a:gd name="T121" fmla="*/ 78 h 78"/>
                  <a:gd name="T122" fmla="*/ 34 w 136"/>
                  <a:gd name="T123"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 h="78">
                    <a:moveTo>
                      <a:pt x="36" y="73"/>
                    </a:moveTo>
                    <a:cubicBezTo>
                      <a:pt x="38" y="73"/>
                      <a:pt x="40" y="73"/>
                      <a:pt x="43" y="72"/>
                    </a:cubicBezTo>
                    <a:cubicBezTo>
                      <a:pt x="46" y="72"/>
                      <a:pt x="79" y="66"/>
                      <a:pt x="86" y="65"/>
                    </a:cubicBezTo>
                    <a:cubicBezTo>
                      <a:pt x="91" y="64"/>
                      <a:pt x="122" y="58"/>
                      <a:pt x="135" y="55"/>
                    </a:cubicBezTo>
                    <a:cubicBezTo>
                      <a:pt x="135" y="55"/>
                      <a:pt x="135" y="55"/>
                      <a:pt x="135" y="55"/>
                    </a:cubicBezTo>
                    <a:cubicBezTo>
                      <a:pt x="135" y="55"/>
                      <a:pt x="135" y="55"/>
                      <a:pt x="135" y="55"/>
                    </a:cubicBezTo>
                    <a:cubicBezTo>
                      <a:pt x="135" y="55"/>
                      <a:pt x="135" y="55"/>
                      <a:pt x="136" y="55"/>
                    </a:cubicBezTo>
                    <a:cubicBezTo>
                      <a:pt x="136" y="55"/>
                      <a:pt x="136" y="55"/>
                      <a:pt x="136" y="54"/>
                    </a:cubicBezTo>
                    <a:cubicBezTo>
                      <a:pt x="136" y="53"/>
                      <a:pt x="136" y="53"/>
                      <a:pt x="136" y="52"/>
                    </a:cubicBezTo>
                    <a:cubicBezTo>
                      <a:pt x="136" y="52"/>
                      <a:pt x="135" y="50"/>
                      <a:pt x="135" y="49"/>
                    </a:cubicBezTo>
                    <a:cubicBezTo>
                      <a:pt x="135" y="48"/>
                      <a:pt x="135" y="47"/>
                      <a:pt x="134" y="47"/>
                    </a:cubicBezTo>
                    <a:cubicBezTo>
                      <a:pt x="133" y="47"/>
                      <a:pt x="129" y="47"/>
                      <a:pt x="129" y="47"/>
                    </a:cubicBezTo>
                    <a:cubicBezTo>
                      <a:pt x="128" y="47"/>
                      <a:pt x="128" y="48"/>
                      <a:pt x="128" y="48"/>
                    </a:cubicBezTo>
                    <a:cubicBezTo>
                      <a:pt x="128" y="49"/>
                      <a:pt x="129" y="50"/>
                      <a:pt x="128" y="49"/>
                    </a:cubicBezTo>
                    <a:cubicBezTo>
                      <a:pt x="126" y="48"/>
                      <a:pt x="126" y="48"/>
                      <a:pt x="126" y="49"/>
                    </a:cubicBezTo>
                    <a:cubicBezTo>
                      <a:pt x="126" y="49"/>
                      <a:pt x="125" y="51"/>
                      <a:pt x="125" y="50"/>
                    </a:cubicBezTo>
                    <a:cubicBezTo>
                      <a:pt x="125" y="49"/>
                      <a:pt x="125" y="49"/>
                      <a:pt x="124" y="48"/>
                    </a:cubicBezTo>
                    <a:cubicBezTo>
                      <a:pt x="123" y="47"/>
                      <a:pt x="123" y="47"/>
                      <a:pt x="122" y="46"/>
                    </a:cubicBezTo>
                    <a:cubicBezTo>
                      <a:pt x="121" y="45"/>
                      <a:pt x="122" y="45"/>
                      <a:pt x="121" y="44"/>
                    </a:cubicBezTo>
                    <a:cubicBezTo>
                      <a:pt x="120" y="44"/>
                      <a:pt x="120" y="44"/>
                      <a:pt x="119" y="44"/>
                    </a:cubicBezTo>
                    <a:cubicBezTo>
                      <a:pt x="118" y="44"/>
                      <a:pt x="119" y="44"/>
                      <a:pt x="117" y="43"/>
                    </a:cubicBezTo>
                    <a:cubicBezTo>
                      <a:pt x="115" y="43"/>
                      <a:pt x="115" y="43"/>
                      <a:pt x="115" y="43"/>
                    </a:cubicBezTo>
                    <a:cubicBezTo>
                      <a:pt x="115" y="43"/>
                      <a:pt x="112" y="43"/>
                      <a:pt x="111" y="42"/>
                    </a:cubicBezTo>
                    <a:cubicBezTo>
                      <a:pt x="111" y="42"/>
                      <a:pt x="112" y="42"/>
                      <a:pt x="113" y="42"/>
                    </a:cubicBezTo>
                    <a:cubicBezTo>
                      <a:pt x="115" y="42"/>
                      <a:pt x="115" y="43"/>
                      <a:pt x="116" y="42"/>
                    </a:cubicBezTo>
                    <a:cubicBezTo>
                      <a:pt x="117" y="42"/>
                      <a:pt x="116" y="41"/>
                      <a:pt x="117" y="42"/>
                    </a:cubicBezTo>
                    <a:cubicBezTo>
                      <a:pt x="118" y="42"/>
                      <a:pt x="118" y="43"/>
                      <a:pt x="119" y="43"/>
                    </a:cubicBezTo>
                    <a:cubicBezTo>
                      <a:pt x="120" y="43"/>
                      <a:pt x="120" y="42"/>
                      <a:pt x="121" y="43"/>
                    </a:cubicBezTo>
                    <a:cubicBezTo>
                      <a:pt x="121" y="43"/>
                      <a:pt x="122" y="44"/>
                      <a:pt x="123" y="45"/>
                    </a:cubicBezTo>
                    <a:cubicBezTo>
                      <a:pt x="123" y="45"/>
                      <a:pt x="124" y="45"/>
                      <a:pt x="124" y="46"/>
                    </a:cubicBezTo>
                    <a:cubicBezTo>
                      <a:pt x="125" y="46"/>
                      <a:pt x="125" y="47"/>
                      <a:pt x="126" y="47"/>
                    </a:cubicBezTo>
                    <a:cubicBezTo>
                      <a:pt x="127" y="47"/>
                      <a:pt x="128" y="47"/>
                      <a:pt x="128" y="46"/>
                    </a:cubicBezTo>
                    <a:cubicBezTo>
                      <a:pt x="128" y="45"/>
                      <a:pt x="129" y="46"/>
                      <a:pt x="128" y="44"/>
                    </a:cubicBezTo>
                    <a:cubicBezTo>
                      <a:pt x="127" y="43"/>
                      <a:pt x="128" y="42"/>
                      <a:pt x="127" y="42"/>
                    </a:cubicBezTo>
                    <a:cubicBezTo>
                      <a:pt x="126" y="42"/>
                      <a:pt x="126" y="42"/>
                      <a:pt x="125" y="41"/>
                    </a:cubicBezTo>
                    <a:cubicBezTo>
                      <a:pt x="124" y="41"/>
                      <a:pt x="124" y="42"/>
                      <a:pt x="123" y="41"/>
                    </a:cubicBezTo>
                    <a:cubicBezTo>
                      <a:pt x="122" y="41"/>
                      <a:pt x="123" y="41"/>
                      <a:pt x="121" y="40"/>
                    </a:cubicBezTo>
                    <a:cubicBezTo>
                      <a:pt x="120" y="39"/>
                      <a:pt x="120" y="39"/>
                      <a:pt x="120" y="39"/>
                    </a:cubicBezTo>
                    <a:cubicBezTo>
                      <a:pt x="119" y="38"/>
                      <a:pt x="119" y="37"/>
                      <a:pt x="120" y="38"/>
                    </a:cubicBezTo>
                    <a:cubicBezTo>
                      <a:pt x="121" y="39"/>
                      <a:pt x="122" y="40"/>
                      <a:pt x="123" y="40"/>
                    </a:cubicBezTo>
                    <a:cubicBezTo>
                      <a:pt x="124" y="40"/>
                      <a:pt x="125" y="40"/>
                      <a:pt x="125" y="40"/>
                    </a:cubicBezTo>
                    <a:cubicBezTo>
                      <a:pt x="125" y="39"/>
                      <a:pt x="123" y="38"/>
                      <a:pt x="124" y="38"/>
                    </a:cubicBezTo>
                    <a:cubicBezTo>
                      <a:pt x="125" y="38"/>
                      <a:pt x="125" y="38"/>
                      <a:pt x="126" y="38"/>
                    </a:cubicBezTo>
                    <a:cubicBezTo>
                      <a:pt x="126" y="39"/>
                      <a:pt x="127" y="40"/>
                      <a:pt x="127" y="39"/>
                    </a:cubicBezTo>
                    <a:cubicBezTo>
                      <a:pt x="127" y="38"/>
                      <a:pt x="128" y="37"/>
                      <a:pt x="127" y="36"/>
                    </a:cubicBezTo>
                    <a:cubicBezTo>
                      <a:pt x="126" y="35"/>
                      <a:pt x="128" y="35"/>
                      <a:pt x="126" y="35"/>
                    </a:cubicBezTo>
                    <a:cubicBezTo>
                      <a:pt x="124" y="35"/>
                      <a:pt x="124" y="35"/>
                      <a:pt x="124" y="34"/>
                    </a:cubicBezTo>
                    <a:cubicBezTo>
                      <a:pt x="124" y="34"/>
                      <a:pt x="124" y="34"/>
                      <a:pt x="123" y="33"/>
                    </a:cubicBezTo>
                    <a:cubicBezTo>
                      <a:pt x="122" y="33"/>
                      <a:pt x="122" y="34"/>
                      <a:pt x="121" y="33"/>
                    </a:cubicBezTo>
                    <a:cubicBezTo>
                      <a:pt x="120" y="32"/>
                      <a:pt x="121" y="32"/>
                      <a:pt x="119" y="32"/>
                    </a:cubicBezTo>
                    <a:cubicBezTo>
                      <a:pt x="118" y="31"/>
                      <a:pt x="118" y="31"/>
                      <a:pt x="117" y="30"/>
                    </a:cubicBezTo>
                    <a:cubicBezTo>
                      <a:pt x="116" y="29"/>
                      <a:pt x="117" y="30"/>
                      <a:pt x="115" y="29"/>
                    </a:cubicBezTo>
                    <a:cubicBezTo>
                      <a:pt x="114" y="27"/>
                      <a:pt x="113" y="27"/>
                      <a:pt x="113" y="26"/>
                    </a:cubicBezTo>
                    <a:cubicBezTo>
                      <a:pt x="112" y="25"/>
                      <a:pt x="114" y="27"/>
                      <a:pt x="116" y="28"/>
                    </a:cubicBezTo>
                    <a:cubicBezTo>
                      <a:pt x="118" y="29"/>
                      <a:pt x="118" y="30"/>
                      <a:pt x="119" y="30"/>
                    </a:cubicBezTo>
                    <a:cubicBezTo>
                      <a:pt x="121" y="31"/>
                      <a:pt x="120" y="31"/>
                      <a:pt x="121" y="32"/>
                    </a:cubicBezTo>
                    <a:cubicBezTo>
                      <a:pt x="122" y="32"/>
                      <a:pt x="124" y="33"/>
                      <a:pt x="124" y="32"/>
                    </a:cubicBezTo>
                    <a:cubicBezTo>
                      <a:pt x="125" y="31"/>
                      <a:pt x="125" y="31"/>
                      <a:pt x="125" y="29"/>
                    </a:cubicBezTo>
                    <a:cubicBezTo>
                      <a:pt x="124" y="28"/>
                      <a:pt x="123" y="28"/>
                      <a:pt x="124" y="28"/>
                    </a:cubicBezTo>
                    <a:cubicBezTo>
                      <a:pt x="124" y="27"/>
                      <a:pt x="125" y="27"/>
                      <a:pt x="125" y="27"/>
                    </a:cubicBezTo>
                    <a:cubicBezTo>
                      <a:pt x="125" y="26"/>
                      <a:pt x="123" y="25"/>
                      <a:pt x="122" y="25"/>
                    </a:cubicBezTo>
                    <a:cubicBezTo>
                      <a:pt x="120" y="24"/>
                      <a:pt x="120" y="24"/>
                      <a:pt x="119" y="23"/>
                    </a:cubicBezTo>
                    <a:cubicBezTo>
                      <a:pt x="118" y="23"/>
                      <a:pt x="117" y="22"/>
                      <a:pt x="116" y="22"/>
                    </a:cubicBezTo>
                    <a:cubicBezTo>
                      <a:pt x="114" y="22"/>
                      <a:pt x="114" y="23"/>
                      <a:pt x="113" y="22"/>
                    </a:cubicBezTo>
                    <a:cubicBezTo>
                      <a:pt x="111" y="21"/>
                      <a:pt x="110" y="21"/>
                      <a:pt x="110" y="20"/>
                    </a:cubicBezTo>
                    <a:cubicBezTo>
                      <a:pt x="109" y="19"/>
                      <a:pt x="108" y="18"/>
                      <a:pt x="108" y="19"/>
                    </a:cubicBezTo>
                    <a:cubicBezTo>
                      <a:pt x="107" y="19"/>
                      <a:pt x="108" y="21"/>
                      <a:pt x="106" y="20"/>
                    </a:cubicBezTo>
                    <a:cubicBezTo>
                      <a:pt x="104" y="19"/>
                      <a:pt x="103" y="17"/>
                      <a:pt x="104" y="18"/>
                    </a:cubicBezTo>
                    <a:cubicBezTo>
                      <a:pt x="104" y="18"/>
                      <a:pt x="104" y="17"/>
                      <a:pt x="104" y="16"/>
                    </a:cubicBezTo>
                    <a:cubicBezTo>
                      <a:pt x="105" y="15"/>
                      <a:pt x="105" y="16"/>
                      <a:pt x="105" y="14"/>
                    </a:cubicBezTo>
                    <a:cubicBezTo>
                      <a:pt x="106" y="12"/>
                      <a:pt x="106" y="12"/>
                      <a:pt x="107" y="11"/>
                    </a:cubicBezTo>
                    <a:cubicBezTo>
                      <a:pt x="107" y="9"/>
                      <a:pt x="107" y="9"/>
                      <a:pt x="106" y="8"/>
                    </a:cubicBezTo>
                    <a:cubicBezTo>
                      <a:pt x="106" y="7"/>
                      <a:pt x="105" y="7"/>
                      <a:pt x="104" y="6"/>
                    </a:cubicBezTo>
                    <a:cubicBezTo>
                      <a:pt x="104" y="5"/>
                      <a:pt x="103" y="6"/>
                      <a:pt x="102" y="5"/>
                    </a:cubicBezTo>
                    <a:cubicBezTo>
                      <a:pt x="101" y="5"/>
                      <a:pt x="101" y="4"/>
                      <a:pt x="99" y="4"/>
                    </a:cubicBezTo>
                    <a:cubicBezTo>
                      <a:pt x="97" y="4"/>
                      <a:pt x="98" y="4"/>
                      <a:pt x="98" y="3"/>
                    </a:cubicBezTo>
                    <a:cubicBezTo>
                      <a:pt x="98" y="1"/>
                      <a:pt x="96" y="0"/>
                      <a:pt x="95" y="0"/>
                    </a:cubicBezTo>
                    <a:cubicBezTo>
                      <a:pt x="94" y="0"/>
                      <a:pt x="93" y="0"/>
                      <a:pt x="92" y="0"/>
                    </a:cubicBezTo>
                    <a:cubicBezTo>
                      <a:pt x="92" y="0"/>
                      <a:pt x="92" y="1"/>
                      <a:pt x="92" y="1"/>
                    </a:cubicBezTo>
                    <a:cubicBezTo>
                      <a:pt x="92" y="2"/>
                      <a:pt x="92" y="2"/>
                      <a:pt x="91" y="3"/>
                    </a:cubicBezTo>
                    <a:cubicBezTo>
                      <a:pt x="91" y="4"/>
                      <a:pt x="91" y="3"/>
                      <a:pt x="89" y="3"/>
                    </a:cubicBezTo>
                    <a:cubicBezTo>
                      <a:pt x="88" y="3"/>
                      <a:pt x="87" y="2"/>
                      <a:pt x="85" y="1"/>
                    </a:cubicBezTo>
                    <a:cubicBezTo>
                      <a:pt x="84" y="0"/>
                      <a:pt x="83" y="0"/>
                      <a:pt x="82" y="0"/>
                    </a:cubicBezTo>
                    <a:cubicBezTo>
                      <a:pt x="81" y="1"/>
                      <a:pt x="82" y="2"/>
                      <a:pt x="82" y="3"/>
                    </a:cubicBezTo>
                    <a:cubicBezTo>
                      <a:pt x="81" y="4"/>
                      <a:pt x="82" y="4"/>
                      <a:pt x="82" y="6"/>
                    </a:cubicBezTo>
                    <a:cubicBezTo>
                      <a:pt x="82" y="8"/>
                      <a:pt x="81" y="7"/>
                      <a:pt x="80" y="9"/>
                    </a:cubicBezTo>
                    <a:cubicBezTo>
                      <a:pt x="79" y="12"/>
                      <a:pt x="80" y="11"/>
                      <a:pt x="79" y="12"/>
                    </a:cubicBezTo>
                    <a:cubicBezTo>
                      <a:pt x="78" y="12"/>
                      <a:pt x="78" y="11"/>
                      <a:pt x="77" y="13"/>
                    </a:cubicBezTo>
                    <a:cubicBezTo>
                      <a:pt x="77" y="15"/>
                      <a:pt x="75" y="15"/>
                      <a:pt x="73" y="16"/>
                    </a:cubicBezTo>
                    <a:cubicBezTo>
                      <a:pt x="72" y="16"/>
                      <a:pt x="73" y="16"/>
                      <a:pt x="73" y="18"/>
                    </a:cubicBezTo>
                    <a:cubicBezTo>
                      <a:pt x="72" y="20"/>
                      <a:pt x="72" y="20"/>
                      <a:pt x="72" y="22"/>
                    </a:cubicBezTo>
                    <a:cubicBezTo>
                      <a:pt x="72" y="23"/>
                      <a:pt x="71" y="23"/>
                      <a:pt x="70" y="24"/>
                    </a:cubicBezTo>
                    <a:cubicBezTo>
                      <a:pt x="69" y="26"/>
                      <a:pt x="68" y="25"/>
                      <a:pt x="67" y="24"/>
                    </a:cubicBezTo>
                    <a:cubicBezTo>
                      <a:pt x="65" y="24"/>
                      <a:pt x="64" y="23"/>
                      <a:pt x="63" y="23"/>
                    </a:cubicBezTo>
                    <a:cubicBezTo>
                      <a:pt x="62" y="23"/>
                      <a:pt x="62" y="25"/>
                      <a:pt x="63" y="27"/>
                    </a:cubicBezTo>
                    <a:cubicBezTo>
                      <a:pt x="63" y="29"/>
                      <a:pt x="62" y="29"/>
                      <a:pt x="62" y="30"/>
                    </a:cubicBezTo>
                    <a:cubicBezTo>
                      <a:pt x="62" y="31"/>
                      <a:pt x="61" y="32"/>
                      <a:pt x="61" y="33"/>
                    </a:cubicBezTo>
                    <a:cubicBezTo>
                      <a:pt x="61" y="34"/>
                      <a:pt x="60" y="35"/>
                      <a:pt x="59" y="37"/>
                    </a:cubicBezTo>
                    <a:cubicBezTo>
                      <a:pt x="59" y="39"/>
                      <a:pt x="58" y="40"/>
                      <a:pt x="58" y="40"/>
                    </a:cubicBezTo>
                    <a:cubicBezTo>
                      <a:pt x="58" y="41"/>
                      <a:pt x="57" y="42"/>
                      <a:pt x="57" y="43"/>
                    </a:cubicBezTo>
                    <a:cubicBezTo>
                      <a:pt x="57" y="44"/>
                      <a:pt x="57" y="44"/>
                      <a:pt x="58" y="45"/>
                    </a:cubicBezTo>
                    <a:cubicBezTo>
                      <a:pt x="58" y="46"/>
                      <a:pt x="57" y="46"/>
                      <a:pt x="57" y="47"/>
                    </a:cubicBezTo>
                    <a:cubicBezTo>
                      <a:pt x="56" y="48"/>
                      <a:pt x="56" y="48"/>
                      <a:pt x="56" y="49"/>
                    </a:cubicBezTo>
                    <a:cubicBezTo>
                      <a:pt x="55" y="50"/>
                      <a:pt x="55" y="50"/>
                      <a:pt x="53" y="50"/>
                    </a:cubicBezTo>
                    <a:cubicBezTo>
                      <a:pt x="51" y="51"/>
                      <a:pt x="51" y="51"/>
                      <a:pt x="50" y="52"/>
                    </a:cubicBezTo>
                    <a:cubicBezTo>
                      <a:pt x="50" y="53"/>
                      <a:pt x="50" y="53"/>
                      <a:pt x="47" y="52"/>
                    </a:cubicBezTo>
                    <a:cubicBezTo>
                      <a:pt x="45" y="51"/>
                      <a:pt x="47" y="52"/>
                      <a:pt x="47" y="54"/>
                    </a:cubicBezTo>
                    <a:cubicBezTo>
                      <a:pt x="46" y="55"/>
                      <a:pt x="44" y="56"/>
                      <a:pt x="42" y="56"/>
                    </a:cubicBezTo>
                    <a:cubicBezTo>
                      <a:pt x="40" y="56"/>
                      <a:pt x="40" y="56"/>
                      <a:pt x="39" y="56"/>
                    </a:cubicBezTo>
                    <a:cubicBezTo>
                      <a:pt x="38" y="56"/>
                      <a:pt x="38" y="58"/>
                      <a:pt x="36" y="59"/>
                    </a:cubicBezTo>
                    <a:cubicBezTo>
                      <a:pt x="34" y="59"/>
                      <a:pt x="33" y="58"/>
                      <a:pt x="32" y="57"/>
                    </a:cubicBezTo>
                    <a:cubicBezTo>
                      <a:pt x="31" y="57"/>
                      <a:pt x="28" y="56"/>
                      <a:pt x="28" y="54"/>
                    </a:cubicBezTo>
                    <a:cubicBezTo>
                      <a:pt x="28" y="53"/>
                      <a:pt x="27" y="53"/>
                      <a:pt x="27" y="53"/>
                    </a:cubicBezTo>
                    <a:cubicBezTo>
                      <a:pt x="26" y="54"/>
                      <a:pt x="24" y="57"/>
                      <a:pt x="22" y="59"/>
                    </a:cubicBezTo>
                    <a:cubicBezTo>
                      <a:pt x="20" y="63"/>
                      <a:pt x="18" y="62"/>
                      <a:pt x="16" y="64"/>
                    </a:cubicBezTo>
                    <a:cubicBezTo>
                      <a:pt x="15" y="66"/>
                      <a:pt x="16" y="65"/>
                      <a:pt x="15" y="66"/>
                    </a:cubicBezTo>
                    <a:cubicBezTo>
                      <a:pt x="14" y="67"/>
                      <a:pt x="14" y="68"/>
                      <a:pt x="13" y="69"/>
                    </a:cubicBezTo>
                    <a:cubicBezTo>
                      <a:pt x="13" y="70"/>
                      <a:pt x="13" y="70"/>
                      <a:pt x="11" y="71"/>
                    </a:cubicBezTo>
                    <a:cubicBezTo>
                      <a:pt x="9" y="72"/>
                      <a:pt x="11" y="72"/>
                      <a:pt x="9" y="73"/>
                    </a:cubicBezTo>
                    <a:cubicBezTo>
                      <a:pt x="8" y="75"/>
                      <a:pt x="8" y="74"/>
                      <a:pt x="6" y="75"/>
                    </a:cubicBezTo>
                    <a:cubicBezTo>
                      <a:pt x="5" y="76"/>
                      <a:pt x="4" y="76"/>
                      <a:pt x="2" y="76"/>
                    </a:cubicBezTo>
                    <a:cubicBezTo>
                      <a:pt x="2" y="77"/>
                      <a:pt x="1" y="77"/>
                      <a:pt x="0" y="78"/>
                    </a:cubicBezTo>
                    <a:cubicBezTo>
                      <a:pt x="2" y="78"/>
                      <a:pt x="3" y="78"/>
                      <a:pt x="4" y="78"/>
                    </a:cubicBezTo>
                    <a:cubicBezTo>
                      <a:pt x="7" y="77"/>
                      <a:pt x="32" y="73"/>
                      <a:pt x="34" y="73"/>
                    </a:cubicBezTo>
                    <a:cubicBezTo>
                      <a:pt x="34" y="73"/>
                      <a:pt x="35" y="73"/>
                      <a:pt x="36" y="73"/>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42"/>
              <p:cNvSpPr>
                <a:spLocks/>
              </p:cNvSpPr>
              <p:nvPr/>
            </p:nvSpPr>
            <p:spPr bwMode="auto">
              <a:xfrm>
                <a:off x="9843316" y="1436135"/>
                <a:ext cx="596163" cy="308729"/>
              </a:xfrm>
              <a:custGeom>
                <a:avLst/>
                <a:gdLst>
                  <a:gd name="T0" fmla="*/ 59 w 60"/>
                  <a:gd name="T1" fmla="*/ 21 h 31"/>
                  <a:gd name="T2" fmla="*/ 59 w 60"/>
                  <a:gd name="T3" fmla="*/ 18 h 31"/>
                  <a:gd name="T4" fmla="*/ 58 w 60"/>
                  <a:gd name="T5" fmla="*/ 16 h 31"/>
                  <a:gd name="T6" fmla="*/ 56 w 60"/>
                  <a:gd name="T7" fmla="*/ 14 h 31"/>
                  <a:gd name="T8" fmla="*/ 54 w 60"/>
                  <a:gd name="T9" fmla="*/ 14 h 31"/>
                  <a:gd name="T10" fmla="*/ 56 w 60"/>
                  <a:gd name="T11" fmla="*/ 15 h 31"/>
                  <a:gd name="T12" fmla="*/ 58 w 60"/>
                  <a:gd name="T13" fmla="*/ 17 h 31"/>
                  <a:gd name="T14" fmla="*/ 56 w 60"/>
                  <a:gd name="T15" fmla="*/ 20 h 31"/>
                  <a:gd name="T16" fmla="*/ 53 w 60"/>
                  <a:gd name="T17" fmla="*/ 22 h 31"/>
                  <a:gd name="T18" fmla="*/ 51 w 60"/>
                  <a:gd name="T19" fmla="*/ 21 h 31"/>
                  <a:gd name="T20" fmla="*/ 50 w 60"/>
                  <a:gd name="T21" fmla="*/ 20 h 31"/>
                  <a:gd name="T22" fmla="*/ 48 w 60"/>
                  <a:gd name="T23" fmla="*/ 18 h 31"/>
                  <a:gd name="T24" fmla="*/ 46 w 60"/>
                  <a:gd name="T25" fmla="*/ 17 h 31"/>
                  <a:gd name="T26" fmla="*/ 45 w 60"/>
                  <a:gd name="T27" fmla="*/ 15 h 31"/>
                  <a:gd name="T28" fmla="*/ 43 w 60"/>
                  <a:gd name="T29" fmla="*/ 13 h 31"/>
                  <a:gd name="T30" fmla="*/ 41 w 60"/>
                  <a:gd name="T31" fmla="*/ 13 h 31"/>
                  <a:gd name="T32" fmla="*/ 39 w 60"/>
                  <a:gd name="T33" fmla="*/ 12 h 31"/>
                  <a:gd name="T34" fmla="*/ 40 w 60"/>
                  <a:gd name="T35" fmla="*/ 9 h 31"/>
                  <a:gd name="T36" fmla="*/ 40 w 60"/>
                  <a:gd name="T37" fmla="*/ 7 h 31"/>
                  <a:gd name="T38" fmla="*/ 42 w 60"/>
                  <a:gd name="T39" fmla="*/ 5 h 31"/>
                  <a:gd name="T40" fmla="*/ 43 w 60"/>
                  <a:gd name="T41" fmla="*/ 3 h 31"/>
                  <a:gd name="T42" fmla="*/ 40 w 60"/>
                  <a:gd name="T43" fmla="*/ 4 h 31"/>
                  <a:gd name="T44" fmla="*/ 39 w 60"/>
                  <a:gd name="T45" fmla="*/ 1 h 31"/>
                  <a:gd name="T46" fmla="*/ 38 w 60"/>
                  <a:gd name="T47" fmla="*/ 0 h 31"/>
                  <a:gd name="T48" fmla="*/ 36 w 60"/>
                  <a:gd name="T49" fmla="*/ 1 h 31"/>
                  <a:gd name="T50" fmla="*/ 33 w 60"/>
                  <a:gd name="T51" fmla="*/ 4 h 31"/>
                  <a:gd name="T52" fmla="*/ 30 w 60"/>
                  <a:gd name="T53" fmla="*/ 6 h 31"/>
                  <a:gd name="T54" fmla="*/ 25 w 60"/>
                  <a:gd name="T55" fmla="*/ 7 h 31"/>
                  <a:gd name="T56" fmla="*/ 17 w 60"/>
                  <a:gd name="T57" fmla="*/ 9 h 31"/>
                  <a:gd name="T58" fmla="*/ 13 w 60"/>
                  <a:gd name="T59" fmla="*/ 9 h 31"/>
                  <a:gd name="T60" fmla="*/ 11 w 60"/>
                  <a:gd name="T61" fmla="*/ 10 h 31"/>
                  <a:gd name="T62" fmla="*/ 3 w 60"/>
                  <a:gd name="T63" fmla="*/ 12 h 31"/>
                  <a:gd name="T64" fmla="*/ 1 w 60"/>
                  <a:gd name="T65" fmla="*/ 13 h 31"/>
                  <a:gd name="T66" fmla="*/ 0 w 60"/>
                  <a:gd name="T67" fmla="*/ 17 h 31"/>
                  <a:gd name="T68" fmla="*/ 0 w 60"/>
                  <a:gd name="T69" fmla="*/ 27 h 31"/>
                  <a:gd name="T70" fmla="*/ 1 w 60"/>
                  <a:gd name="T71" fmla="*/ 29 h 31"/>
                  <a:gd name="T72" fmla="*/ 4 w 60"/>
                  <a:gd name="T73" fmla="*/ 28 h 31"/>
                  <a:gd name="T74" fmla="*/ 14 w 60"/>
                  <a:gd name="T75" fmla="*/ 26 h 31"/>
                  <a:gd name="T76" fmla="*/ 21 w 60"/>
                  <a:gd name="T77" fmla="*/ 24 h 31"/>
                  <a:gd name="T78" fmla="*/ 28 w 60"/>
                  <a:gd name="T79" fmla="*/ 22 h 31"/>
                  <a:gd name="T80" fmla="*/ 28 w 60"/>
                  <a:gd name="T81" fmla="*/ 22 h 31"/>
                  <a:gd name="T82" fmla="*/ 33 w 60"/>
                  <a:gd name="T83" fmla="*/ 21 h 31"/>
                  <a:gd name="T84" fmla="*/ 35 w 60"/>
                  <a:gd name="T85" fmla="*/ 22 h 31"/>
                  <a:gd name="T86" fmla="*/ 37 w 60"/>
                  <a:gd name="T87" fmla="*/ 25 h 31"/>
                  <a:gd name="T88" fmla="*/ 37 w 60"/>
                  <a:gd name="T89" fmla="*/ 27 h 31"/>
                  <a:gd name="T90" fmla="*/ 39 w 60"/>
                  <a:gd name="T91" fmla="*/ 26 h 31"/>
                  <a:gd name="T92" fmla="*/ 40 w 60"/>
                  <a:gd name="T93" fmla="*/ 26 h 31"/>
                  <a:gd name="T94" fmla="*/ 40 w 60"/>
                  <a:gd name="T95" fmla="*/ 29 h 31"/>
                  <a:gd name="T96" fmla="*/ 41 w 60"/>
                  <a:gd name="T97" fmla="*/ 31 h 31"/>
                  <a:gd name="T98" fmla="*/ 42 w 60"/>
                  <a:gd name="T99" fmla="*/ 29 h 31"/>
                  <a:gd name="T100" fmla="*/ 44 w 60"/>
                  <a:gd name="T101" fmla="*/ 29 h 31"/>
                  <a:gd name="T102" fmla="*/ 45 w 60"/>
                  <a:gd name="T103" fmla="*/ 27 h 31"/>
                  <a:gd name="T104" fmla="*/ 46 w 60"/>
                  <a:gd name="T105" fmla="*/ 25 h 31"/>
                  <a:gd name="T106" fmla="*/ 48 w 60"/>
                  <a:gd name="T107" fmla="*/ 23 h 31"/>
                  <a:gd name="T108" fmla="*/ 48 w 60"/>
                  <a:gd name="T109" fmla="*/ 26 h 31"/>
                  <a:gd name="T110" fmla="*/ 50 w 60"/>
                  <a:gd name="T111" fmla="*/ 27 h 31"/>
                  <a:gd name="T112" fmla="*/ 55 w 60"/>
                  <a:gd name="T113" fmla="*/ 23 h 31"/>
                  <a:gd name="T114" fmla="*/ 58 w 60"/>
                  <a:gd name="T115" fmla="*/ 22 h 31"/>
                  <a:gd name="T116" fmla="*/ 59 w 60"/>
                  <a:gd name="T117"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31">
                    <a:moveTo>
                      <a:pt x="59" y="21"/>
                    </a:moveTo>
                    <a:cubicBezTo>
                      <a:pt x="59" y="19"/>
                      <a:pt x="59" y="19"/>
                      <a:pt x="59" y="18"/>
                    </a:cubicBezTo>
                    <a:cubicBezTo>
                      <a:pt x="58" y="17"/>
                      <a:pt x="59" y="17"/>
                      <a:pt x="58" y="16"/>
                    </a:cubicBezTo>
                    <a:cubicBezTo>
                      <a:pt x="57" y="15"/>
                      <a:pt x="57" y="15"/>
                      <a:pt x="56" y="14"/>
                    </a:cubicBezTo>
                    <a:cubicBezTo>
                      <a:pt x="55" y="14"/>
                      <a:pt x="54" y="14"/>
                      <a:pt x="54" y="14"/>
                    </a:cubicBezTo>
                    <a:cubicBezTo>
                      <a:pt x="54" y="14"/>
                      <a:pt x="54" y="15"/>
                      <a:pt x="56" y="15"/>
                    </a:cubicBezTo>
                    <a:cubicBezTo>
                      <a:pt x="57" y="16"/>
                      <a:pt x="58" y="16"/>
                      <a:pt x="58" y="17"/>
                    </a:cubicBezTo>
                    <a:cubicBezTo>
                      <a:pt x="58" y="18"/>
                      <a:pt x="57" y="20"/>
                      <a:pt x="56" y="20"/>
                    </a:cubicBezTo>
                    <a:cubicBezTo>
                      <a:pt x="55" y="21"/>
                      <a:pt x="55" y="21"/>
                      <a:pt x="53" y="22"/>
                    </a:cubicBezTo>
                    <a:cubicBezTo>
                      <a:pt x="52" y="22"/>
                      <a:pt x="52" y="22"/>
                      <a:pt x="51" y="21"/>
                    </a:cubicBezTo>
                    <a:cubicBezTo>
                      <a:pt x="50" y="21"/>
                      <a:pt x="51" y="21"/>
                      <a:pt x="50" y="20"/>
                    </a:cubicBezTo>
                    <a:cubicBezTo>
                      <a:pt x="49" y="18"/>
                      <a:pt x="49" y="19"/>
                      <a:pt x="48" y="18"/>
                    </a:cubicBezTo>
                    <a:cubicBezTo>
                      <a:pt x="46" y="18"/>
                      <a:pt x="45" y="18"/>
                      <a:pt x="46" y="17"/>
                    </a:cubicBezTo>
                    <a:cubicBezTo>
                      <a:pt x="47" y="17"/>
                      <a:pt x="46" y="15"/>
                      <a:pt x="45" y="15"/>
                    </a:cubicBezTo>
                    <a:cubicBezTo>
                      <a:pt x="45" y="14"/>
                      <a:pt x="44" y="13"/>
                      <a:pt x="43" y="13"/>
                    </a:cubicBezTo>
                    <a:cubicBezTo>
                      <a:pt x="42" y="13"/>
                      <a:pt x="42" y="14"/>
                      <a:pt x="41" y="13"/>
                    </a:cubicBezTo>
                    <a:cubicBezTo>
                      <a:pt x="40" y="13"/>
                      <a:pt x="40" y="13"/>
                      <a:pt x="39" y="12"/>
                    </a:cubicBezTo>
                    <a:cubicBezTo>
                      <a:pt x="39" y="10"/>
                      <a:pt x="40" y="10"/>
                      <a:pt x="40" y="9"/>
                    </a:cubicBezTo>
                    <a:cubicBezTo>
                      <a:pt x="40" y="7"/>
                      <a:pt x="40" y="7"/>
                      <a:pt x="40" y="7"/>
                    </a:cubicBezTo>
                    <a:cubicBezTo>
                      <a:pt x="41" y="6"/>
                      <a:pt x="42" y="6"/>
                      <a:pt x="42" y="5"/>
                    </a:cubicBezTo>
                    <a:cubicBezTo>
                      <a:pt x="43" y="4"/>
                      <a:pt x="44" y="3"/>
                      <a:pt x="43" y="3"/>
                    </a:cubicBezTo>
                    <a:cubicBezTo>
                      <a:pt x="43" y="3"/>
                      <a:pt x="41" y="5"/>
                      <a:pt x="40" y="4"/>
                    </a:cubicBezTo>
                    <a:cubicBezTo>
                      <a:pt x="40" y="3"/>
                      <a:pt x="40" y="2"/>
                      <a:pt x="39" y="1"/>
                    </a:cubicBezTo>
                    <a:cubicBezTo>
                      <a:pt x="38" y="0"/>
                      <a:pt x="38" y="0"/>
                      <a:pt x="38" y="0"/>
                    </a:cubicBezTo>
                    <a:cubicBezTo>
                      <a:pt x="37" y="0"/>
                      <a:pt x="36" y="0"/>
                      <a:pt x="36" y="1"/>
                    </a:cubicBezTo>
                    <a:cubicBezTo>
                      <a:pt x="34" y="2"/>
                      <a:pt x="34" y="2"/>
                      <a:pt x="33" y="4"/>
                    </a:cubicBezTo>
                    <a:cubicBezTo>
                      <a:pt x="32" y="6"/>
                      <a:pt x="31" y="6"/>
                      <a:pt x="30" y="6"/>
                    </a:cubicBezTo>
                    <a:cubicBezTo>
                      <a:pt x="29" y="6"/>
                      <a:pt x="27" y="6"/>
                      <a:pt x="25" y="7"/>
                    </a:cubicBezTo>
                    <a:cubicBezTo>
                      <a:pt x="23" y="8"/>
                      <a:pt x="21" y="8"/>
                      <a:pt x="17" y="9"/>
                    </a:cubicBezTo>
                    <a:cubicBezTo>
                      <a:pt x="15" y="9"/>
                      <a:pt x="14" y="9"/>
                      <a:pt x="13" y="9"/>
                    </a:cubicBezTo>
                    <a:cubicBezTo>
                      <a:pt x="12" y="10"/>
                      <a:pt x="12" y="10"/>
                      <a:pt x="11" y="10"/>
                    </a:cubicBezTo>
                    <a:cubicBezTo>
                      <a:pt x="9" y="11"/>
                      <a:pt x="4" y="12"/>
                      <a:pt x="3" y="12"/>
                    </a:cubicBezTo>
                    <a:cubicBezTo>
                      <a:pt x="2" y="13"/>
                      <a:pt x="2" y="13"/>
                      <a:pt x="1" y="13"/>
                    </a:cubicBezTo>
                    <a:cubicBezTo>
                      <a:pt x="1" y="14"/>
                      <a:pt x="1" y="14"/>
                      <a:pt x="0" y="17"/>
                    </a:cubicBezTo>
                    <a:cubicBezTo>
                      <a:pt x="0" y="20"/>
                      <a:pt x="1" y="24"/>
                      <a:pt x="0" y="27"/>
                    </a:cubicBezTo>
                    <a:cubicBezTo>
                      <a:pt x="0" y="28"/>
                      <a:pt x="0" y="28"/>
                      <a:pt x="1" y="29"/>
                    </a:cubicBezTo>
                    <a:cubicBezTo>
                      <a:pt x="1" y="28"/>
                      <a:pt x="3" y="28"/>
                      <a:pt x="4" y="28"/>
                    </a:cubicBezTo>
                    <a:cubicBezTo>
                      <a:pt x="6" y="27"/>
                      <a:pt x="12" y="26"/>
                      <a:pt x="14" y="26"/>
                    </a:cubicBezTo>
                    <a:cubicBezTo>
                      <a:pt x="17" y="25"/>
                      <a:pt x="18" y="25"/>
                      <a:pt x="21" y="24"/>
                    </a:cubicBezTo>
                    <a:cubicBezTo>
                      <a:pt x="24" y="23"/>
                      <a:pt x="25" y="23"/>
                      <a:pt x="28" y="22"/>
                    </a:cubicBezTo>
                    <a:cubicBezTo>
                      <a:pt x="28" y="22"/>
                      <a:pt x="28" y="22"/>
                      <a:pt x="28" y="22"/>
                    </a:cubicBezTo>
                    <a:cubicBezTo>
                      <a:pt x="31" y="22"/>
                      <a:pt x="32" y="21"/>
                      <a:pt x="33" y="21"/>
                    </a:cubicBezTo>
                    <a:cubicBezTo>
                      <a:pt x="34" y="21"/>
                      <a:pt x="33" y="20"/>
                      <a:pt x="35" y="22"/>
                    </a:cubicBezTo>
                    <a:cubicBezTo>
                      <a:pt x="36" y="24"/>
                      <a:pt x="36" y="23"/>
                      <a:pt x="37" y="25"/>
                    </a:cubicBezTo>
                    <a:cubicBezTo>
                      <a:pt x="37" y="26"/>
                      <a:pt x="37" y="27"/>
                      <a:pt x="37" y="27"/>
                    </a:cubicBezTo>
                    <a:cubicBezTo>
                      <a:pt x="38" y="27"/>
                      <a:pt x="38" y="27"/>
                      <a:pt x="39" y="26"/>
                    </a:cubicBezTo>
                    <a:cubicBezTo>
                      <a:pt x="40" y="26"/>
                      <a:pt x="40" y="24"/>
                      <a:pt x="40" y="26"/>
                    </a:cubicBezTo>
                    <a:cubicBezTo>
                      <a:pt x="40" y="27"/>
                      <a:pt x="40" y="28"/>
                      <a:pt x="40" y="29"/>
                    </a:cubicBezTo>
                    <a:cubicBezTo>
                      <a:pt x="40" y="29"/>
                      <a:pt x="40" y="30"/>
                      <a:pt x="41" y="31"/>
                    </a:cubicBezTo>
                    <a:cubicBezTo>
                      <a:pt x="41" y="31"/>
                      <a:pt x="41" y="30"/>
                      <a:pt x="42" y="29"/>
                    </a:cubicBezTo>
                    <a:cubicBezTo>
                      <a:pt x="43" y="29"/>
                      <a:pt x="43" y="29"/>
                      <a:pt x="44" y="29"/>
                    </a:cubicBezTo>
                    <a:cubicBezTo>
                      <a:pt x="44" y="28"/>
                      <a:pt x="44" y="28"/>
                      <a:pt x="45" y="27"/>
                    </a:cubicBezTo>
                    <a:cubicBezTo>
                      <a:pt x="46" y="26"/>
                      <a:pt x="46" y="26"/>
                      <a:pt x="46" y="25"/>
                    </a:cubicBezTo>
                    <a:cubicBezTo>
                      <a:pt x="47" y="24"/>
                      <a:pt x="48" y="22"/>
                      <a:pt x="48" y="23"/>
                    </a:cubicBezTo>
                    <a:cubicBezTo>
                      <a:pt x="48" y="24"/>
                      <a:pt x="48" y="25"/>
                      <a:pt x="48" y="26"/>
                    </a:cubicBezTo>
                    <a:cubicBezTo>
                      <a:pt x="48" y="26"/>
                      <a:pt x="49" y="28"/>
                      <a:pt x="50" y="27"/>
                    </a:cubicBezTo>
                    <a:cubicBezTo>
                      <a:pt x="51" y="27"/>
                      <a:pt x="54" y="24"/>
                      <a:pt x="55" y="23"/>
                    </a:cubicBezTo>
                    <a:cubicBezTo>
                      <a:pt x="56" y="23"/>
                      <a:pt x="56" y="23"/>
                      <a:pt x="58" y="22"/>
                    </a:cubicBezTo>
                    <a:cubicBezTo>
                      <a:pt x="59" y="21"/>
                      <a:pt x="60" y="22"/>
                      <a:pt x="59" y="21"/>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43"/>
              <p:cNvSpPr>
                <a:spLocks/>
              </p:cNvSpPr>
              <p:nvPr/>
            </p:nvSpPr>
            <p:spPr bwMode="auto">
              <a:xfrm>
                <a:off x="9943386" y="927265"/>
                <a:ext cx="287438" cy="598293"/>
              </a:xfrm>
              <a:custGeom>
                <a:avLst/>
                <a:gdLst>
                  <a:gd name="T0" fmla="*/ 26 w 29"/>
                  <a:gd name="T1" fmla="*/ 43 h 60"/>
                  <a:gd name="T2" fmla="*/ 25 w 29"/>
                  <a:gd name="T3" fmla="*/ 42 h 60"/>
                  <a:gd name="T4" fmla="*/ 23 w 29"/>
                  <a:gd name="T5" fmla="*/ 40 h 60"/>
                  <a:gd name="T6" fmla="*/ 22 w 29"/>
                  <a:gd name="T7" fmla="*/ 38 h 60"/>
                  <a:gd name="T8" fmla="*/ 21 w 29"/>
                  <a:gd name="T9" fmla="*/ 34 h 60"/>
                  <a:gd name="T10" fmla="*/ 10 w 29"/>
                  <a:gd name="T11" fmla="*/ 0 h 60"/>
                  <a:gd name="T12" fmla="*/ 9 w 29"/>
                  <a:gd name="T13" fmla="*/ 0 h 60"/>
                  <a:gd name="T14" fmla="*/ 6 w 29"/>
                  <a:gd name="T15" fmla="*/ 2 h 60"/>
                  <a:gd name="T16" fmla="*/ 5 w 29"/>
                  <a:gd name="T17" fmla="*/ 7 h 60"/>
                  <a:gd name="T18" fmla="*/ 4 w 29"/>
                  <a:gd name="T19" fmla="*/ 7 h 60"/>
                  <a:gd name="T20" fmla="*/ 5 w 29"/>
                  <a:gd name="T21" fmla="*/ 11 h 60"/>
                  <a:gd name="T22" fmla="*/ 6 w 29"/>
                  <a:gd name="T23" fmla="*/ 16 h 60"/>
                  <a:gd name="T24" fmla="*/ 5 w 29"/>
                  <a:gd name="T25" fmla="*/ 21 h 60"/>
                  <a:gd name="T26" fmla="*/ 2 w 29"/>
                  <a:gd name="T27" fmla="*/ 24 h 60"/>
                  <a:gd name="T28" fmla="*/ 2 w 29"/>
                  <a:gd name="T29" fmla="*/ 27 h 60"/>
                  <a:gd name="T30" fmla="*/ 2 w 29"/>
                  <a:gd name="T31" fmla="*/ 30 h 60"/>
                  <a:gd name="T32" fmla="*/ 1 w 29"/>
                  <a:gd name="T33" fmla="*/ 35 h 60"/>
                  <a:gd name="T34" fmla="*/ 0 w 29"/>
                  <a:gd name="T35" fmla="*/ 39 h 60"/>
                  <a:gd name="T36" fmla="*/ 0 w 29"/>
                  <a:gd name="T37" fmla="*/ 42 h 60"/>
                  <a:gd name="T38" fmla="*/ 1 w 29"/>
                  <a:gd name="T39" fmla="*/ 47 h 60"/>
                  <a:gd name="T40" fmla="*/ 1 w 29"/>
                  <a:gd name="T41" fmla="*/ 51 h 60"/>
                  <a:gd name="T42" fmla="*/ 2 w 29"/>
                  <a:gd name="T43" fmla="*/ 55 h 60"/>
                  <a:gd name="T44" fmla="*/ 2 w 29"/>
                  <a:gd name="T45" fmla="*/ 59 h 60"/>
                  <a:gd name="T46" fmla="*/ 3 w 29"/>
                  <a:gd name="T47" fmla="*/ 60 h 60"/>
                  <a:gd name="T48" fmla="*/ 7 w 29"/>
                  <a:gd name="T49" fmla="*/ 60 h 60"/>
                  <a:gd name="T50" fmla="*/ 15 w 29"/>
                  <a:gd name="T51" fmla="*/ 58 h 60"/>
                  <a:gd name="T52" fmla="*/ 20 w 29"/>
                  <a:gd name="T53" fmla="*/ 57 h 60"/>
                  <a:gd name="T54" fmla="*/ 23 w 29"/>
                  <a:gd name="T55" fmla="*/ 55 h 60"/>
                  <a:gd name="T56" fmla="*/ 26 w 29"/>
                  <a:gd name="T57" fmla="*/ 52 h 60"/>
                  <a:gd name="T58" fmla="*/ 28 w 29"/>
                  <a:gd name="T59" fmla="*/ 51 h 60"/>
                  <a:gd name="T60" fmla="*/ 28 w 29"/>
                  <a:gd name="T61" fmla="*/ 50 h 60"/>
                  <a:gd name="T62" fmla="*/ 29 w 29"/>
                  <a:gd name="T63" fmla="*/ 46 h 60"/>
                  <a:gd name="T64" fmla="*/ 29 w 29"/>
                  <a:gd name="T65" fmla="*/ 45 h 60"/>
                  <a:gd name="T66" fmla="*/ 26 w 29"/>
                  <a:gd name="T67" fmla="*/ 4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60">
                    <a:moveTo>
                      <a:pt x="26" y="43"/>
                    </a:moveTo>
                    <a:cubicBezTo>
                      <a:pt x="26" y="42"/>
                      <a:pt x="25" y="42"/>
                      <a:pt x="25" y="42"/>
                    </a:cubicBezTo>
                    <a:cubicBezTo>
                      <a:pt x="24" y="42"/>
                      <a:pt x="24" y="41"/>
                      <a:pt x="23" y="40"/>
                    </a:cubicBezTo>
                    <a:cubicBezTo>
                      <a:pt x="22" y="40"/>
                      <a:pt x="22" y="39"/>
                      <a:pt x="22" y="38"/>
                    </a:cubicBezTo>
                    <a:cubicBezTo>
                      <a:pt x="22" y="37"/>
                      <a:pt x="22" y="35"/>
                      <a:pt x="21" y="34"/>
                    </a:cubicBezTo>
                    <a:cubicBezTo>
                      <a:pt x="21" y="32"/>
                      <a:pt x="12" y="8"/>
                      <a:pt x="10" y="0"/>
                    </a:cubicBezTo>
                    <a:cubicBezTo>
                      <a:pt x="9" y="0"/>
                      <a:pt x="9" y="0"/>
                      <a:pt x="9" y="0"/>
                    </a:cubicBezTo>
                    <a:cubicBezTo>
                      <a:pt x="8" y="1"/>
                      <a:pt x="6" y="0"/>
                      <a:pt x="6" y="2"/>
                    </a:cubicBezTo>
                    <a:cubicBezTo>
                      <a:pt x="5" y="3"/>
                      <a:pt x="5" y="7"/>
                      <a:pt x="5" y="7"/>
                    </a:cubicBezTo>
                    <a:cubicBezTo>
                      <a:pt x="5" y="7"/>
                      <a:pt x="4" y="7"/>
                      <a:pt x="4" y="7"/>
                    </a:cubicBezTo>
                    <a:cubicBezTo>
                      <a:pt x="5" y="9"/>
                      <a:pt x="5" y="10"/>
                      <a:pt x="5" y="11"/>
                    </a:cubicBezTo>
                    <a:cubicBezTo>
                      <a:pt x="5" y="13"/>
                      <a:pt x="5" y="13"/>
                      <a:pt x="6" y="16"/>
                    </a:cubicBezTo>
                    <a:cubicBezTo>
                      <a:pt x="7" y="19"/>
                      <a:pt x="6" y="19"/>
                      <a:pt x="5" y="21"/>
                    </a:cubicBezTo>
                    <a:cubicBezTo>
                      <a:pt x="4" y="23"/>
                      <a:pt x="3" y="23"/>
                      <a:pt x="2" y="24"/>
                    </a:cubicBezTo>
                    <a:cubicBezTo>
                      <a:pt x="1" y="26"/>
                      <a:pt x="1" y="25"/>
                      <a:pt x="2" y="27"/>
                    </a:cubicBezTo>
                    <a:cubicBezTo>
                      <a:pt x="2" y="28"/>
                      <a:pt x="2" y="28"/>
                      <a:pt x="2" y="30"/>
                    </a:cubicBezTo>
                    <a:cubicBezTo>
                      <a:pt x="2" y="33"/>
                      <a:pt x="2" y="33"/>
                      <a:pt x="1" y="35"/>
                    </a:cubicBezTo>
                    <a:cubicBezTo>
                      <a:pt x="1" y="38"/>
                      <a:pt x="1" y="37"/>
                      <a:pt x="0" y="39"/>
                    </a:cubicBezTo>
                    <a:cubicBezTo>
                      <a:pt x="0" y="41"/>
                      <a:pt x="0" y="41"/>
                      <a:pt x="0" y="42"/>
                    </a:cubicBezTo>
                    <a:cubicBezTo>
                      <a:pt x="0" y="44"/>
                      <a:pt x="0" y="44"/>
                      <a:pt x="1" y="47"/>
                    </a:cubicBezTo>
                    <a:cubicBezTo>
                      <a:pt x="1" y="49"/>
                      <a:pt x="1" y="49"/>
                      <a:pt x="1" y="51"/>
                    </a:cubicBezTo>
                    <a:cubicBezTo>
                      <a:pt x="0" y="53"/>
                      <a:pt x="2" y="54"/>
                      <a:pt x="2" y="55"/>
                    </a:cubicBezTo>
                    <a:cubicBezTo>
                      <a:pt x="1" y="56"/>
                      <a:pt x="1" y="58"/>
                      <a:pt x="2" y="59"/>
                    </a:cubicBezTo>
                    <a:cubicBezTo>
                      <a:pt x="2" y="59"/>
                      <a:pt x="2" y="60"/>
                      <a:pt x="3" y="60"/>
                    </a:cubicBezTo>
                    <a:cubicBezTo>
                      <a:pt x="4" y="60"/>
                      <a:pt x="5" y="60"/>
                      <a:pt x="7" y="60"/>
                    </a:cubicBezTo>
                    <a:cubicBezTo>
                      <a:pt x="11" y="59"/>
                      <a:pt x="13" y="59"/>
                      <a:pt x="15" y="58"/>
                    </a:cubicBezTo>
                    <a:cubicBezTo>
                      <a:pt x="17" y="57"/>
                      <a:pt x="19" y="57"/>
                      <a:pt x="20" y="57"/>
                    </a:cubicBezTo>
                    <a:cubicBezTo>
                      <a:pt x="21" y="57"/>
                      <a:pt x="22" y="57"/>
                      <a:pt x="23" y="55"/>
                    </a:cubicBezTo>
                    <a:cubicBezTo>
                      <a:pt x="24" y="53"/>
                      <a:pt x="24" y="53"/>
                      <a:pt x="26" y="52"/>
                    </a:cubicBezTo>
                    <a:cubicBezTo>
                      <a:pt x="26" y="51"/>
                      <a:pt x="27" y="51"/>
                      <a:pt x="28" y="51"/>
                    </a:cubicBezTo>
                    <a:cubicBezTo>
                      <a:pt x="28" y="51"/>
                      <a:pt x="28" y="50"/>
                      <a:pt x="28" y="50"/>
                    </a:cubicBezTo>
                    <a:cubicBezTo>
                      <a:pt x="28" y="48"/>
                      <a:pt x="29" y="47"/>
                      <a:pt x="29" y="46"/>
                    </a:cubicBezTo>
                    <a:cubicBezTo>
                      <a:pt x="29" y="46"/>
                      <a:pt x="29" y="46"/>
                      <a:pt x="29" y="45"/>
                    </a:cubicBezTo>
                    <a:cubicBezTo>
                      <a:pt x="28" y="45"/>
                      <a:pt x="27" y="44"/>
                      <a:pt x="26" y="43"/>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44"/>
              <p:cNvSpPr>
                <a:spLocks/>
              </p:cNvSpPr>
              <p:nvPr/>
            </p:nvSpPr>
            <p:spPr bwMode="auto">
              <a:xfrm>
                <a:off x="10041328" y="360910"/>
                <a:ext cx="657909" cy="1015608"/>
              </a:xfrm>
              <a:custGeom>
                <a:avLst/>
                <a:gdLst>
                  <a:gd name="T0" fmla="*/ 63 w 66"/>
                  <a:gd name="T1" fmla="*/ 48 h 102"/>
                  <a:gd name="T2" fmla="*/ 62 w 66"/>
                  <a:gd name="T3" fmla="*/ 45 h 102"/>
                  <a:gd name="T4" fmla="*/ 56 w 66"/>
                  <a:gd name="T5" fmla="*/ 42 h 102"/>
                  <a:gd name="T6" fmla="*/ 53 w 66"/>
                  <a:gd name="T7" fmla="*/ 36 h 102"/>
                  <a:gd name="T8" fmla="*/ 47 w 66"/>
                  <a:gd name="T9" fmla="*/ 33 h 102"/>
                  <a:gd name="T10" fmla="*/ 43 w 66"/>
                  <a:gd name="T11" fmla="*/ 20 h 102"/>
                  <a:gd name="T12" fmla="*/ 36 w 66"/>
                  <a:gd name="T13" fmla="*/ 4 h 102"/>
                  <a:gd name="T14" fmla="*/ 26 w 66"/>
                  <a:gd name="T15" fmla="*/ 2 h 102"/>
                  <a:gd name="T16" fmla="*/ 19 w 66"/>
                  <a:gd name="T17" fmla="*/ 6 h 102"/>
                  <a:gd name="T18" fmla="*/ 14 w 66"/>
                  <a:gd name="T19" fmla="*/ 3 h 102"/>
                  <a:gd name="T20" fmla="*/ 8 w 66"/>
                  <a:gd name="T21" fmla="*/ 21 h 102"/>
                  <a:gd name="T22" fmla="*/ 6 w 66"/>
                  <a:gd name="T23" fmla="*/ 31 h 102"/>
                  <a:gd name="T24" fmla="*/ 8 w 66"/>
                  <a:gd name="T25" fmla="*/ 40 h 102"/>
                  <a:gd name="T26" fmla="*/ 4 w 66"/>
                  <a:gd name="T27" fmla="*/ 51 h 102"/>
                  <a:gd name="T28" fmla="*/ 1 w 66"/>
                  <a:gd name="T29" fmla="*/ 56 h 102"/>
                  <a:gd name="T30" fmla="*/ 11 w 66"/>
                  <a:gd name="T31" fmla="*/ 91 h 102"/>
                  <a:gd name="T32" fmla="*/ 13 w 66"/>
                  <a:gd name="T33" fmla="*/ 97 h 102"/>
                  <a:gd name="T34" fmla="*/ 16 w 66"/>
                  <a:gd name="T35" fmla="*/ 100 h 102"/>
                  <a:gd name="T36" fmla="*/ 20 w 66"/>
                  <a:gd name="T37" fmla="*/ 100 h 102"/>
                  <a:gd name="T38" fmla="*/ 22 w 66"/>
                  <a:gd name="T39" fmla="*/ 95 h 102"/>
                  <a:gd name="T40" fmla="*/ 22 w 66"/>
                  <a:gd name="T41" fmla="*/ 91 h 102"/>
                  <a:gd name="T42" fmla="*/ 23 w 66"/>
                  <a:gd name="T43" fmla="*/ 86 h 102"/>
                  <a:gd name="T44" fmla="*/ 25 w 66"/>
                  <a:gd name="T45" fmla="*/ 84 h 102"/>
                  <a:gd name="T46" fmla="*/ 28 w 66"/>
                  <a:gd name="T47" fmla="*/ 84 h 102"/>
                  <a:gd name="T48" fmla="*/ 29 w 66"/>
                  <a:gd name="T49" fmla="*/ 83 h 102"/>
                  <a:gd name="T50" fmla="*/ 29 w 66"/>
                  <a:gd name="T51" fmla="*/ 82 h 102"/>
                  <a:gd name="T52" fmla="*/ 30 w 66"/>
                  <a:gd name="T53" fmla="*/ 81 h 102"/>
                  <a:gd name="T54" fmla="*/ 29 w 66"/>
                  <a:gd name="T55" fmla="*/ 80 h 102"/>
                  <a:gd name="T56" fmla="*/ 29 w 66"/>
                  <a:gd name="T57" fmla="*/ 79 h 102"/>
                  <a:gd name="T58" fmla="*/ 30 w 66"/>
                  <a:gd name="T59" fmla="*/ 79 h 102"/>
                  <a:gd name="T60" fmla="*/ 31 w 66"/>
                  <a:gd name="T61" fmla="*/ 81 h 102"/>
                  <a:gd name="T62" fmla="*/ 32 w 66"/>
                  <a:gd name="T63" fmla="*/ 81 h 102"/>
                  <a:gd name="T64" fmla="*/ 34 w 66"/>
                  <a:gd name="T65" fmla="*/ 79 h 102"/>
                  <a:gd name="T66" fmla="*/ 34 w 66"/>
                  <a:gd name="T67" fmla="*/ 76 h 102"/>
                  <a:gd name="T68" fmla="*/ 37 w 66"/>
                  <a:gd name="T69" fmla="*/ 76 h 102"/>
                  <a:gd name="T70" fmla="*/ 38 w 66"/>
                  <a:gd name="T71" fmla="*/ 72 h 102"/>
                  <a:gd name="T72" fmla="*/ 38 w 66"/>
                  <a:gd name="T73" fmla="*/ 68 h 102"/>
                  <a:gd name="T74" fmla="*/ 41 w 66"/>
                  <a:gd name="T75" fmla="*/ 63 h 102"/>
                  <a:gd name="T76" fmla="*/ 41 w 66"/>
                  <a:gd name="T77" fmla="*/ 67 h 102"/>
                  <a:gd name="T78" fmla="*/ 45 w 66"/>
                  <a:gd name="T79" fmla="*/ 67 h 102"/>
                  <a:gd name="T80" fmla="*/ 44 w 66"/>
                  <a:gd name="T81" fmla="*/ 64 h 102"/>
                  <a:gd name="T82" fmla="*/ 47 w 66"/>
                  <a:gd name="T83" fmla="*/ 63 h 102"/>
                  <a:gd name="T84" fmla="*/ 46 w 66"/>
                  <a:gd name="T85" fmla="*/ 65 h 102"/>
                  <a:gd name="T86" fmla="*/ 49 w 66"/>
                  <a:gd name="T87" fmla="*/ 65 h 102"/>
                  <a:gd name="T88" fmla="*/ 49 w 66"/>
                  <a:gd name="T89" fmla="*/ 62 h 102"/>
                  <a:gd name="T90" fmla="*/ 47 w 66"/>
                  <a:gd name="T91" fmla="*/ 61 h 102"/>
                  <a:gd name="T92" fmla="*/ 51 w 66"/>
                  <a:gd name="T93" fmla="*/ 62 h 102"/>
                  <a:gd name="T94" fmla="*/ 52 w 66"/>
                  <a:gd name="T95" fmla="*/ 60 h 102"/>
                  <a:gd name="T96" fmla="*/ 53 w 66"/>
                  <a:gd name="T97" fmla="*/ 57 h 102"/>
                  <a:gd name="T98" fmla="*/ 56 w 66"/>
                  <a:gd name="T99" fmla="*/ 57 h 102"/>
                  <a:gd name="T100" fmla="*/ 59 w 66"/>
                  <a:gd name="T101" fmla="*/ 55 h 102"/>
                  <a:gd name="T102" fmla="*/ 62 w 66"/>
                  <a:gd name="T103" fmla="*/ 52 h 102"/>
                  <a:gd name="T104" fmla="*/ 65 w 66"/>
                  <a:gd name="T105" fmla="*/ 4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 h="102">
                    <a:moveTo>
                      <a:pt x="65" y="48"/>
                    </a:moveTo>
                    <a:cubicBezTo>
                      <a:pt x="64" y="48"/>
                      <a:pt x="64" y="48"/>
                      <a:pt x="63" y="48"/>
                    </a:cubicBezTo>
                    <a:cubicBezTo>
                      <a:pt x="62" y="48"/>
                      <a:pt x="61" y="49"/>
                      <a:pt x="61" y="47"/>
                    </a:cubicBezTo>
                    <a:cubicBezTo>
                      <a:pt x="62" y="45"/>
                      <a:pt x="62" y="45"/>
                      <a:pt x="62" y="45"/>
                    </a:cubicBezTo>
                    <a:cubicBezTo>
                      <a:pt x="61" y="44"/>
                      <a:pt x="58" y="42"/>
                      <a:pt x="58" y="42"/>
                    </a:cubicBezTo>
                    <a:cubicBezTo>
                      <a:pt x="58" y="42"/>
                      <a:pt x="57" y="43"/>
                      <a:pt x="56" y="42"/>
                    </a:cubicBezTo>
                    <a:cubicBezTo>
                      <a:pt x="55" y="41"/>
                      <a:pt x="55" y="40"/>
                      <a:pt x="54" y="39"/>
                    </a:cubicBezTo>
                    <a:cubicBezTo>
                      <a:pt x="54" y="37"/>
                      <a:pt x="53" y="37"/>
                      <a:pt x="53" y="36"/>
                    </a:cubicBezTo>
                    <a:cubicBezTo>
                      <a:pt x="53" y="35"/>
                      <a:pt x="54" y="34"/>
                      <a:pt x="52" y="34"/>
                    </a:cubicBezTo>
                    <a:cubicBezTo>
                      <a:pt x="51" y="34"/>
                      <a:pt x="48" y="34"/>
                      <a:pt x="47" y="33"/>
                    </a:cubicBezTo>
                    <a:cubicBezTo>
                      <a:pt x="47" y="32"/>
                      <a:pt x="46" y="32"/>
                      <a:pt x="46" y="31"/>
                    </a:cubicBezTo>
                    <a:cubicBezTo>
                      <a:pt x="46" y="30"/>
                      <a:pt x="44" y="23"/>
                      <a:pt x="43" y="20"/>
                    </a:cubicBezTo>
                    <a:cubicBezTo>
                      <a:pt x="42" y="16"/>
                      <a:pt x="38" y="6"/>
                      <a:pt x="38" y="5"/>
                    </a:cubicBezTo>
                    <a:cubicBezTo>
                      <a:pt x="38" y="5"/>
                      <a:pt x="37" y="5"/>
                      <a:pt x="36" y="4"/>
                    </a:cubicBezTo>
                    <a:cubicBezTo>
                      <a:pt x="35" y="3"/>
                      <a:pt x="30" y="0"/>
                      <a:pt x="29" y="0"/>
                    </a:cubicBezTo>
                    <a:cubicBezTo>
                      <a:pt x="28" y="0"/>
                      <a:pt x="27" y="1"/>
                      <a:pt x="26" y="2"/>
                    </a:cubicBezTo>
                    <a:cubicBezTo>
                      <a:pt x="25" y="3"/>
                      <a:pt x="24" y="4"/>
                      <a:pt x="22" y="5"/>
                    </a:cubicBezTo>
                    <a:cubicBezTo>
                      <a:pt x="20" y="5"/>
                      <a:pt x="21" y="7"/>
                      <a:pt x="19" y="6"/>
                    </a:cubicBezTo>
                    <a:cubicBezTo>
                      <a:pt x="18" y="5"/>
                      <a:pt x="18" y="3"/>
                      <a:pt x="16" y="2"/>
                    </a:cubicBezTo>
                    <a:cubicBezTo>
                      <a:pt x="15" y="2"/>
                      <a:pt x="15" y="2"/>
                      <a:pt x="14" y="3"/>
                    </a:cubicBezTo>
                    <a:cubicBezTo>
                      <a:pt x="13" y="4"/>
                      <a:pt x="10" y="13"/>
                      <a:pt x="9" y="16"/>
                    </a:cubicBezTo>
                    <a:cubicBezTo>
                      <a:pt x="8" y="19"/>
                      <a:pt x="8" y="20"/>
                      <a:pt x="8" y="21"/>
                    </a:cubicBezTo>
                    <a:cubicBezTo>
                      <a:pt x="8" y="23"/>
                      <a:pt x="8" y="24"/>
                      <a:pt x="8" y="25"/>
                    </a:cubicBezTo>
                    <a:cubicBezTo>
                      <a:pt x="8" y="26"/>
                      <a:pt x="6" y="30"/>
                      <a:pt x="6" y="31"/>
                    </a:cubicBezTo>
                    <a:cubicBezTo>
                      <a:pt x="7" y="32"/>
                      <a:pt x="7" y="35"/>
                      <a:pt x="7" y="37"/>
                    </a:cubicBezTo>
                    <a:cubicBezTo>
                      <a:pt x="7" y="38"/>
                      <a:pt x="9" y="38"/>
                      <a:pt x="8" y="40"/>
                    </a:cubicBezTo>
                    <a:cubicBezTo>
                      <a:pt x="7" y="42"/>
                      <a:pt x="4" y="47"/>
                      <a:pt x="4" y="48"/>
                    </a:cubicBezTo>
                    <a:cubicBezTo>
                      <a:pt x="4" y="49"/>
                      <a:pt x="5" y="50"/>
                      <a:pt x="4" y="51"/>
                    </a:cubicBezTo>
                    <a:cubicBezTo>
                      <a:pt x="4" y="53"/>
                      <a:pt x="3" y="53"/>
                      <a:pt x="3" y="54"/>
                    </a:cubicBezTo>
                    <a:cubicBezTo>
                      <a:pt x="3" y="55"/>
                      <a:pt x="2" y="56"/>
                      <a:pt x="1" y="56"/>
                    </a:cubicBezTo>
                    <a:cubicBezTo>
                      <a:pt x="1" y="55"/>
                      <a:pt x="0" y="56"/>
                      <a:pt x="0" y="57"/>
                    </a:cubicBezTo>
                    <a:cubicBezTo>
                      <a:pt x="2" y="65"/>
                      <a:pt x="11" y="89"/>
                      <a:pt x="11" y="91"/>
                    </a:cubicBezTo>
                    <a:cubicBezTo>
                      <a:pt x="12" y="92"/>
                      <a:pt x="12" y="94"/>
                      <a:pt x="12" y="95"/>
                    </a:cubicBezTo>
                    <a:cubicBezTo>
                      <a:pt x="12" y="96"/>
                      <a:pt x="12" y="97"/>
                      <a:pt x="13" y="97"/>
                    </a:cubicBezTo>
                    <a:cubicBezTo>
                      <a:pt x="14" y="98"/>
                      <a:pt x="14" y="99"/>
                      <a:pt x="15" y="99"/>
                    </a:cubicBezTo>
                    <a:cubicBezTo>
                      <a:pt x="15" y="99"/>
                      <a:pt x="16" y="99"/>
                      <a:pt x="16" y="100"/>
                    </a:cubicBezTo>
                    <a:cubicBezTo>
                      <a:pt x="17" y="101"/>
                      <a:pt x="18" y="102"/>
                      <a:pt x="19" y="102"/>
                    </a:cubicBezTo>
                    <a:cubicBezTo>
                      <a:pt x="19" y="102"/>
                      <a:pt x="20" y="101"/>
                      <a:pt x="20" y="100"/>
                    </a:cubicBezTo>
                    <a:cubicBezTo>
                      <a:pt x="20" y="98"/>
                      <a:pt x="19" y="98"/>
                      <a:pt x="20" y="97"/>
                    </a:cubicBezTo>
                    <a:cubicBezTo>
                      <a:pt x="21" y="96"/>
                      <a:pt x="21" y="96"/>
                      <a:pt x="22" y="95"/>
                    </a:cubicBezTo>
                    <a:cubicBezTo>
                      <a:pt x="22" y="94"/>
                      <a:pt x="23" y="94"/>
                      <a:pt x="23" y="93"/>
                    </a:cubicBezTo>
                    <a:cubicBezTo>
                      <a:pt x="22" y="91"/>
                      <a:pt x="21" y="92"/>
                      <a:pt x="22" y="91"/>
                    </a:cubicBezTo>
                    <a:cubicBezTo>
                      <a:pt x="23" y="89"/>
                      <a:pt x="24" y="89"/>
                      <a:pt x="24" y="88"/>
                    </a:cubicBezTo>
                    <a:cubicBezTo>
                      <a:pt x="23" y="88"/>
                      <a:pt x="21" y="90"/>
                      <a:pt x="23" y="86"/>
                    </a:cubicBezTo>
                    <a:cubicBezTo>
                      <a:pt x="24" y="83"/>
                      <a:pt x="24" y="82"/>
                      <a:pt x="25" y="83"/>
                    </a:cubicBezTo>
                    <a:cubicBezTo>
                      <a:pt x="25" y="83"/>
                      <a:pt x="25" y="84"/>
                      <a:pt x="25" y="84"/>
                    </a:cubicBezTo>
                    <a:cubicBezTo>
                      <a:pt x="26" y="84"/>
                      <a:pt x="26" y="84"/>
                      <a:pt x="27" y="83"/>
                    </a:cubicBezTo>
                    <a:cubicBezTo>
                      <a:pt x="28" y="83"/>
                      <a:pt x="27" y="84"/>
                      <a:pt x="28" y="84"/>
                    </a:cubicBezTo>
                    <a:cubicBezTo>
                      <a:pt x="29" y="85"/>
                      <a:pt x="29" y="85"/>
                      <a:pt x="29" y="84"/>
                    </a:cubicBezTo>
                    <a:cubicBezTo>
                      <a:pt x="30" y="83"/>
                      <a:pt x="29" y="83"/>
                      <a:pt x="29" y="83"/>
                    </a:cubicBezTo>
                    <a:cubicBezTo>
                      <a:pt x="29" y="83"/>
                      <a:pt x="29" y="83"/>
                      <a:pt x="29" y="83"/>
                    </a:cubicBezTo>
                    <a:cubicBezTo>
                      <a:pt x="29" y="82"/>
                      <a:pt x="29" y="82"/>
                      <a:pt x="29" y="82"/>
                    </a:cubicBezTo>
                    <a:cubicBezTo>
                      <a:pt x="29" y="82"/>
                      <a:pt x="30" y="82"/>
                      <a:pt x="30" y="82"/>
                    </a:cubicBezTo>
                    <a:cubicBezTo>
                      <a:pt x="30" y="82"/>
                      <a:pt x="30" y="81"/>
                      <a:pt x="30" y="81"/>
                    </a:cubicBezTo>
                    <a:cubicBezTo>
                      <a:pt x="30" y="81"/>
                      <a:pt x="30" y="81"/>
                      <a:pt x="29" y="81"/>
                    </a:cubicBezTo>
                    <a:cubicBezTo>
                      <a:pt x="29" y="80"/>
                      <a:pt x="29" y="81"/>
                      <a:pt x="29" y="80"/>
                    </a:cubicBezTo>
                    <a:cubicBezTo>
                      <a:pt x="29" y="80"/>
                      <a:pt x="29" y="80"/>
                      <a:pt x="29" y="80"/>
                    </a:cubicBezTo>
                    <a:cubicBezTo>
                      <a:pt x="29" y="79"/>
                      <a:pt x="29" y="79"/>
                      <a:pt x="29" y="79"/>
                    </a:cubicBezTo>
                    <a:cubicBezTo>
                      <a:pt x="30" y="78"/>
                      <a:pt x="29" y="78"/>
                      <a:pt x="30" y="78"/>
                    </a:cubicBezTo>
                    <a:cubicBezTo>
                      <a:pt x="30" y="79"/>
                      <a:pt x="30" y="78"/>
                      <a:pt x="30" y="79"/>
                    </a:cubicBezTo>
                    <a:cubicBezTo>
                      <a:pt x="30" y="80"/>
                      <a:pt x="30" y="80"/>
                      <a:pt x="30" y="80"/>
                    </a:cubicBezTo>
                    <a:cubicBezTo>
                      <a:pt x="30" y="81"/>
                      <a:pt x="31" y="80"/>
                      <a:pt x="31" y="81"/>
                    </a:cubicBezTo>
                    <a:cubicBezTo>
                      <a:pt x="30" y="82"/>
                      <a:pt x="30" y="82"/>
                      <a:pt x="31" y="82"/>
                    </a:cubicBezTo>
                    <a:cubicBezTo>
                      <a:pt x="32" y="81"/>
                      <a:pt x="31" y="82"/>
                      <a:pt x="32" y="81"/>
                    </a:cubicBezTo>
                    <a:cubicBezTo>
                      <a:pt x="33" y="80"/>
                      <a:pt x="33" y="80"/>
                      <a:pt x="33" y="80"/>
                    </a:cubicBezTo>
                    <a:cubicBezTo>
                      <a:pt x="33" y="80"/>
                      <a:pt x="34" y="80"/>
                      <a:pt x="34" y="79"/>
                    </a:cubicBezTo>
                    <a:cubicBezTo>
                      <a:pt x="33" y="78"/>
                      <a:pt x="33" y="78"/>
                      <a:pt x="33" y="78"/>
                    </a:cubicBezTo>
                    <a:cubicBezTo>
                      <a:pt x="33" y="77"/>
                      <a:pt x="33" y="77"/>
                      <a:pt x="34" y="76"/>
                    </a:cubicBezTo>
                    <a:cubicBezTo>
                      <a:pt x="35" y="76"/>
                      <a:pt x="36" y="78"/>
                      <a:pt x="36" y="77"/>
                    </a:cubicBezTo>
                    <a:cubicBezTo>
                      <a:pt x="37" y="76"/>
                      <a:pt x="37" y="77"/>
                      <a:pt x="37" y="76"/>
                    </a:cubicBezTo>
                    <a:cubicBezTo>
                      <a:pt x="38" y="75"/>
                      <a:pt x="39" y="76"/>
                      <a:pt x="38" y="74"/>
                    </a:cubicBezTo>
                    <a:cubicBezTo>
                      <a:pt x="38" y="73"/>
                      <a:pt x="37" y="76"/>
                      <a:pt x="38" y="72"/>
                    </a:cubicBezTo>
                    <a:cubicBezTo>
                      <a:pt x="39" y="69"/>
                      <a:pt x="38" y="72"/>
                      <a:pt x="38" y="71"/>
                    </a:cubicBezTo>
                    <a:cubicBezTo>
                      <a:pt x="38" y="69"/>
                      <a:pt x="38" y="71"/>
                      <a:pt x="38" y="68"/>
                    </a:cubicBezTo>
                    <a:cubicBezTo>
                      <a:pt x="38" y="65"/>
                      <a:pt x="38" y="66"/>
                      <a:pt x="39" y="64"/>
                    </a:cubicBezTo>
                    <a:cubicBezTo>
                      <a:pt x="39" y="62"/>
                      <a:pt x="41" y="62"/>
                      <a:pt x="41" y="63"/>
                    </a:cubicBezTo>
                    <a:cubicBezTo>
                      <a:pt x="41" y="64"/>
                      <a:pt x="41" y="64"/>
                      <a:pt x="41" y="65"/>
                    </a:cubicBezTo>
                    <a:cubicBezTo>
                      <a:pt x="41" y="66"/>
                      <a:pt x="40" y="67"/>
                      <a:pt x="41" y="67"/>
                    </a:cubicBezTo>
                    <a:cubicBezTo>
                      <a:pt x="42" y="67"/>
                      <a:pt x="42" y="66"/>
                      <a:pt x="43" y="67"/>
                    </a:cubicBezTo>
                    <a:cubicBezTo>
                      <a:pt x="44" y="67"/>
                      <a:pt x="44" y="68"/>
                      <a:pt x="45" y="67"/>
                    </a:cubicBezTo>
                    <a:cubicBezTo>
                      <a:pt x="45" y="67"/>
                      <a:pt x="44" y="67"/>
                      <a:pt x="44" y="66"/>
                    </a:cubicBezTo>
                    <a:cubicBezTo>
                      <a:pt x="44" y="65"/>
                      <a:pt x="44" y="65"/>
                      <a:pt x="44" y="64"/>
                    </a:cubicBezTo>
                    <a:cubicBezTo>
                      <a:pt x="44" y="63"/>
                      <a:pt x="44" y="62"/>
                      <a:pt x="45" y="62"/>
                    </a:cubicBezTo>
                    <a:cubicBezTo>
                      <a:pt x="46" y="63"/>
                      <a:pt x="46" y="63"/>
                      <a:pt x="47" y="63"/>
                    </a:cubicBezTo>
                    <a:cubicBezTo>
                      <a:pt x="47" y="63"/>
                      <a:pt x="49" y="63"/>
                      <a:pt x="47" y="63"/>
                    </a:cubicBezTo>
                    <a:cubicBezTo>
                      <a:pt x="46" y="64"/>
                      <a:pt x="46" y="64"/>
                      <a:pt x="46" y="65"/>
                    </a:cubicBezTo>
                    <a:cubicBezTo>
                      <a:pt x="46" y="65"/>
                      <a:pt x="46" y="66"/>
                      <a:pt x="47" y="66"/>
                    </a:cubicBezTo>
                    <a:cubicBezTo>
                      <a:pt x="48" y="65"/>
                      <a:pt x="48" y="66"/>
                      <a:pt x="49" y="65"/>
                    </a:cubicBezTo>
                    <a:cubicBezTo>
                      <a:pt x="49" y="65"/>
                      <a:pt x="50" y="64"/>
                      <a:pt x="50" y="64"/>
                    </a:cubicBezTo>
                    <a:cubicBezTo>
                      <a:pt x="50" y="63"/>
                      <a:pt x="50" y="63"/>
                      <a:pt x="49" y="62"/>
                    </a:cubicBezTo>
                    <a:cubicBezTo>
                      <a:pt x="48" y="62"/>
                      <a:pt x="48" y="62"/>
                      <a:pt x="47" y="62"/>
                    </a:cubicBezTo>
                    <a:cubicBezTo>
                      <a:pt x="47" y="62"/>
                      <a:pt x="45" y="61"/>
                      <a:pt x="47" y="61"/>
                    </a:cubicBezTo>
                    <a:cubicBezTo>
                      <a:pt x="49" y="60"/>
                      <a:pt x="49" y="60"/>
                      <a:pt x="50" y="61"/>
                    </a:cubicBezTo>
                    <a:cubicBezTo>
                      <a:pt x="50" y="61"/>
                      <a:pt x="50" y="62"/>
                      <a:pt x="51" y="62"/>
                    </a:cubicBezTo>
                    <a:cubicBezTo>
                      <a:pt x="51" y="62"/>
                      <a:pt x="51" y="63"/>
                      <a:pt x="52" y="62"/>
                    </a:cubicBezTo>
                    <a:cubicBezTo>
                      <a:pt x="52" y="61"/>
                      <a:pt x="52" y="60"/>
                      <a:pt x="52" y="60"/>
                    </a:cubicBezTo>
                    <a:cubicBezTo>
                      <a:pt x="53" y="60"/>
                      <a:pt x="53" y="61"/>
                      <a:pt x="54" y="60"/>
                    </a:cubicBezTo>
                    <a:cubicBezTo>
                      <a:pt x="54" y="59"/>
                      <a:pt x="53" y="58"/>
                      <a:pt x="53" y="57"/>
                    </a:cubicBezTo>
                    <a:cubicBezTo>
                      <a:pt x="54" y="56"/>
                      <a:pt x="55" y="57"/>
                      <a:pt x="55" y="58"/>
                    </a:cubicBezTo>
                    <a:cubicBezTo>
                      <a:pt x="56" y="58"/>
                      <a:pt x="56" y="58"/>
                      <a:pt x="56" y="57"/>
                    </a:cubicBezTo>
                    <a:cubicBezTo>
                      <a:pt x="57" y="57"/>
                      <a:pt x="57" y="57"/>
                      <a:pt x="58" y="56"/>
                    </a:cubicBezTo>
                    <a:cubicBezTo>
                      <a:pt x="58" y="56"/>
                      <a:pt x="58" y="56"/>
                      <a:pt x="59" y="55"/>
                    </a:cubicBezTo>
                    <a:cubicBezTo>
                      <a:pt x="59" y="54"/>
                      <a:pt x="58" y="54"/>
                      <a:pt x="60" y="53"/>
                    </a:cubicBezTo>
                    <a:cubicBezTo>
                      <a:pt x="61" y="52"/>
                      <a:pt x="61" y="53"/>
                      <a:pt x="62" y="52"/>
                    </a:cubicBezTo>
                    <a:cubicBezTo>
                      <a:pt x="63" y="52"/>
                      <a:pt x="63" y="51"/>
                      <a:pt x="64" y="50"/>
                    </a:cubicBezTo>
                    <a:cubicBezTo>
                      <a:pt x="65" y="49"/>
                      <a:pt x="66" y="49"/>
                      <a:pt x="65" y="48"/>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45"/>
              <p:cNvSpPr>
                <a:spLocks/>
              </p:cNvSpPr>
              <p:nvPr/>
            </p:nvSpPr>
            <p:spPr bwMode="auto">
              <a:xfrm>
                <a:off x="8499819" y="3495029"/>
                <a:ext cx="885728" cy="698364"/>
              </a:xfrm>
              <a:custGeom>
                <a:avLst/>
                <a:gdLst>
                  <a:gd name="T0" fmla="*/ 45 w 89"/>
                  <a:gd name="T1" fmla="*/ 5 h 70"/>
                  <a:gd name="T2" fmla="*/ 40 w 89"/>
                  <a:gd name="T3" fmla="*/ 1 h 70"/>
                  <a:gd name="T4" fmla="*/ 24 w 89"/>
                  <a:gd name="T5" fmla="*/ 2 h 70"/>
                  <a:gd name="T6" fmla="*/ 10 w 89"/>
                  <a:gd name="T7" fmla="*/ 6 h 70"/>
                  <a:gd name="T8" fmla="*/ 4 w 89"/>
                  <a:gd name="T9" fmla="*/ 8 h 70"/>
                  <a:gd name="T10" fmla="*/ 0 w 89"/>
                  <a:gd name="T11" fmla="*/ 15 h 70"/>
                  <a:gd name="T12" fmla="*/ 5 w 89"/>
                  <a:gd name="T13" fmla="*/ 20 h 70"/>
                  <a:gd name="T14" fmla="*/ 10 w 89"/>
                  <a:gd name="T15" fmla="*/ 22 h 70"/>
                  <a:gd name="T16" fmla="*/ 17 w 89"/>
                  <a:gd name="T17" fmla="*/ 31 h 70"/>
                  <a:gd name="T18" fmla="*/ 24 w 89"/>
                  <a:gd name="T19" fmla="*/ 37 h 70"/>
                  <a:gd name="T20" fmla="*/ 30 w 89"/>
                  <a:gd name="T21" fmla="*/ 42 h 70"/>
                  <a:gd name="T22" fmla="*/ 33 w 89"/>
                  <a:gd name="T23" fmla="*/ 45 h 70"/>
                  <a:gd name="T24" fmla="*/ 39 w 89"/>
                  <a:gd name="T25" fmla="*/ 49 h 70"/>
                  <a:gd name="T26" fmla="*/ 42 w 89"/>
                  <a:gd name="T27" fmla="*/ 56 h 70"/>
                  <a:gd name="T28" fmla="*/ 47 w 89"/>
                  <a:gd name="T29" fmla="*/ 61 h 70"/>
                  <a:gd name="T30" fmla="*/ 49 w 89"/>
                  <a:gd name="T31" fmla="*/ 67 h 70"/>
                  <a:gd name="T32" fmla="*/ 55 w 89"/>
                  <a:gd name="T33" fmla="*/ 69 h 70"/>
                  <a:gd name="T34" fmla="*/ 54 w 89"/>
                  <a:gd name="T35" fmla="*/ 68 h 70"/>
                  <a:gd name="T36" fmla="*/ 54 w 89"/>
                  <a:gd name="T37" fmla="*/ 66 h 70"/>
                  <a:gd name="T38" fmla="*/ 57 w 89"/>
                  <a:gd name="T39" fmla="*/ 65 h 70"/>
                  <a:gd name="T40" fmla="*/ 56 w 89"/>
                  <a:gd name="T41" fmla="*/ 63 h 70"/>
                  <a:gd name="T42" fmla="*/ 55 w 89"/>
                  <a:gd name="T43" fmla="*/ 61 h 70"/>
                  <a:gd name="T44" fmla="*/ 54 w 89"/>
                  <a:gd name="T45" fmla="*/ 58 h 70"/>
                  <a:gd name="T46" fmla="*/ 56 w 89"/>
                  <a:gd name="T47" fmla="*/ 61 h 70"/>
                  <a:gd name="T48" fmla="*/ 57 w 89"/>
                  <a:gd name="T49" fmla="*/ 60 h 70"/>
                  <a:gd name="T50" fmla="*/ 59 w 89"/>
                  <a:gd name="T51" fmla="*/ 62 h 70"/>
                  <a:gd name="T52" fmla="*/ 60 w 89"/>
                  <a:gd name="T53" fmla="*/ 61 h 70"/>
                  <a:gd name="T54" fmla="*/ 61 w 89"/>
                  <a:gd name="T55" fmla="*/ 58 h 70"/>
                  <a:gd name="T56" fmla="*/ 57 w 89"/>
                  <a:gd name="T57" fmla="*/ 58 h 70"/>
                  <a:gd name="T58" fmla="*/ 59 w 89"/>
                  <a:gd name="T59" fmla="*/ 56 h 70"/>
                  <a:gd name="T60" fmla="*/ 62 w 89"/>
                  <a:gd name="T61" fmla="*/ 56 h 70"/>
                  <a:gd name="T62" fmla="*/ 64 w 89"/>
                  <a:gd name="T63" fmla="*/ 54 h 70"/>
                  <a:gd name="T64" fmla="*/ 68 w 89"/>
                  <a:gd name="T65" fmla="*/ 53 h 70"/>
                  <a:gd name="T66" fmla="*/ 70 w 89"/>
                  <a:gd name="T67" fmla="*/ 51 h 70"/>
                  <a:gd name="T68" fmla="*/ 68 w 89"/>
                  <a:gd name="T69" fmla="*/ 48 h 70"/>
                  <a:gd name="T70" fmla="*/ 71 w 89"/>
                  <a:gd name="T71" fmla="*/ 49 h 70"/>
                  <a:gd name="T72" fmla="*/ 73 w 89"/>
                  <a:gd name="T73" fmla="*/ 46 h 70"/>
                  <a:gd name="T74" fmla="*/ 74 w 89"/>
                  <a:gd name="T75" fmla="*/ 43 h 70"/>
                  <a:gd name="T76" fmla="*/ 78 w 89"/>
                  <a:gd name="T77" fmla="*/ 42 h 70"/>
                  <a:gd name="T78" fmla="*/ 80 w 89"/>
                  <a:gd name="T79" fmla="*/ 39 h 70"/>
                  <a:gd name="T80" fmla="*/ 79 w 89"/>
                  <a:gd name="T81" fmla="*/ 35 h 70"/>
                  <a:gd name="T82" fmla="*/ 81 w 89"/>
                  <a:gd name="T83" fmla="*/ 37 h 70"/>
                  <a:gd name="T84" fmla="*/ 81 w 89"/>
                  <a:gd name="T85" fmla="*/ 32 h 70"/>
                  <a:gd name="T86" fmla="*/ 84 w 89"/>
                  <a:gd name="T87" fmla="*/ 26 h 70"/>
                  <a:gd name="T88" fmla="*/ 86 w 89"/>
                  <a:gd name="T89" fmla="*/ 23 h 70"/>
                  <a:gd name="T90" fmla="*/ 89 w 89"/>
                  <a:gd name="T91" fmla="*/ 21 h 70"/>
                  <a:gd name="T92" fmla="*/ 48 w 89"/>
                  <a:gd name="T93" fmla="*/ 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9" h="70">
                    <a:moveTo>
                      <a:pt x="48" y="6"/>
                    </a:moveTo>
                    <a:cubicBezTo>
                      <a:pt x="45" y="7"/>
                      <a:pt x="45" y="6"/>
                      <a:pt x="45" y="5"/>
                    </a:cubicBezTo>
                    <a:cubicBezTo>
                      <a:pt x="45" y="4"/>
                      <a:pt x="44" y="3"/>
                      <a:pt x="43" y="2"/>
                    </a:cubicBezTo>
                    <a:cubicBezTo>
                      <a:pt x="42" y="1"/>
                      <a:pt x="41" y="1"/>
                      <a:pt x="40" y="1"/>
                    </a:cubicBezTo>
                    <a:cubicBezTo>
                      <a:pt x="38" y="0"/>
                      <a:pt x="39" y="0"/>
                      <a:pt x="37" y="0"/>
                    </a:cubicBezTo>
                    <a:cubicBezTo>
                      <a:pt x="34" y="0"/>
                      <a:pt x="29" y="1"/>
                      <a:pt x="24" y="2"/>
                    </a:cubicBezTo>
                    <a:cubicBezTo>
                      <a:pt x="19" y="2"/>
                      <a:pt x="17" y="2"/>
                      <a:pt x="15" y="3"/>
                    </a:cubicBezTo>
                    <a:cubicBezTo>
                      <a:pt x="14" y="4"/>
                      <a:pt x="11" y="5"/>
                      <a:pt x="10" y="6"/>
                    </a:cubicBezTo>
                    <a:cubicBezTo>
                      <a:pt x="9" y="7"/>
                      <a:pt x="9" y="7"/>
                      <a:pt x="8" y="7"/>
                    </a:cubicBezTo>
                    <a:cubicBezTo>
                      <a:pt x="7" y="7"/>
                      <a:pt x="5" y="8"/>
                      <a:pt x="4" y="8"/>
                    </a:cubicBezTo>
                    <a:cubicBezTo>
                      <a:pt x="3" y="10"/>
                      <a:pt x="3" y="11"/>
                      <a:pt x="2" y="11"/>
                    </a:cubicBezTo>
                    <a:cubicBezTo>
                      <a:pt x="2" y="13"/>
                      <a:pt x="0" y="13"/>
                      <a:pt x="0" y="15"/>
                    </a:cubicBezTo>
                    <a:cubicBezTo>
                      <a:pt x="0" y="17"/>
                      <a:pt x="1" y="17"/>
                      <a:pt x="2" y="18"/>
                    </a:cubicBezTo>
                    <a:cubicBezTo>
                      <a:pt x="3" y="18"/>
                      <a:pt x="4" y="19"/>
                      <a:pt x="5" y="20"/>
                    </a:cubicBezTo>
                    <a:cubicBezTo>
                      <a:pt x="6" y="20"/>
                      <a:pt x="6" y="20"/>
                      <a:pt x="7" y="20"/>
                    </a:cubicBezTo>
                    <a:cubicBezTo>
                      <a:pt x="9" y="20"/>
                      <a:pt x="9" y="21"/>
                      <a:pt x="10" y="22"/>
                    </a:cubicBezTo>
                    <a:cubicBezTo>
                      <a:pt x="11" y="23"/>
                      <a:pt x="13" y="27"/>
                      <a:pt x="14" y="28"/>
                    </a:cubicBezTo>
                    <a:cubicBezTo>
                      <a:pt x="16" y="30"/>
                      <a:pt x="16" y="31"/>
                      <a:pt x="17" y="31"/>
                    </a:cubicBezTo>
                    <a:cubicBezTo>
                      <a:pt x="18" y="31"/>
                      <a:pt x="20" y="32"/>
                      <a:pt x="21" y="33"/>
                    </a:cubicBezTo>
                    <a:cubicBezTo>
                      <a:pt x="21" y="34"/>
                      <a:pt x="23" y="37"/>
                      <a:pt x="24" y="37"/>
                    </a:cubicBezTo>
                    <a:cubicBezTo>
                      <a:pt x="26" y="38"/>
                      <a:pt x="27" y="38"/>
                      <a:pt x="28" y="39"/>
                    </a:cubicBezTo>
                    <a:cubicBezTo>
                      <a:pt x="29" y="39"/>
                      <a:pt x="29" y="41"/>
                      <a:pt x="30" y="42"/>
                    </a:cubicBezTo>
                    <a:cubicBezTo>
                      <a:pt x="30" y="43"/>
                      <a:pt x="31" y="42"/>
                      <a:pt x="31" y="43"/>
                    </a:cubicBezTo>
                    <a:cubicBezTo>
                      <a:pt x="32" y="44"/>
                      <a:pt x="32" y="45"/>
                      <a:pt x="33" y="45"/>
                    </a:cubicBezTo>
                    <a:cubicBezTo>
                      <a:pt x="33" y="46"/>
                      <a:pt x="35" y="47"/>
                      <a:pt x="36" y="47"/>
                    </a:cubicBezTo>
                    <a:cubicBezTo>
                      <a:pt x="37" y="48"/>
                      <a:pt x="39" y="49"/>
                      <a:pt x="39" y="49"/>
                    </a:cubicBezTo>
                    <a:cubicBezTo>
                      <a:pt x="39" y="50"/>
                      <a:pt x="40" y="51"/>
                      <a:pt x="41" y="52"/>
                    </a:cubicBezTo>
                    <a:cubicBezTo>
                      <a:pt x="41" y="53"/>
                      <a:pt x="42" y="55"/>
                      <a:pt x="42" y="56"/>
                    </a:cubicBezTo>
                    <a:cubicBezTo>
                      <a:pt x="42" y="57"/>
                      <a:pt x="42" y="57"/>
                      <a:pt x="43" y="58"/>
                    </a:cubicBezTo>
                    <a:cubicBezTo>
                      <a:pt x="45" y="59"/>
                      <a:pt x="47" y="59"/>
                      <a:pt x="47" y="61"/>
                    </a:cubicBezTo>
                    <a:cubicBezTo>
                      <a:pt x="47" y="62"/>
                      <a:pt x="49" y="63"/>
                      <a:pt x="49" y="64"/>
                    </a:cubicBezTo>
                    <a:cubicBezTo>
                      <a:pt x="49" y="66"/>
                      <a:pt x="48" y="67"/>
                      <a:pt x="49" y="67"/>
                    </a:cubicBezTo>
                    <a:cubicBezTo>
                      <a:pt x="50" y="68"/>
                      <a:pt x="53" y="69"/>
                      <a:pt x="55" y="70"/>
                    </a:cubicBezTo>
                    <a:cubicBezTo>
                      <a:pt x="55" y="70"/>
                      <a:pt x="55" y="69"/>
                      <a:pt x="55" y="69"/>
                    </a:cubicBezTo>
                    <a:cubicBezTo>
                      <a:pt x="55" y="69"/>
                      <a:pt x="55" y="69"/>
                      <a:pt x="55" y="69"/>
                    </a:cubicBezTo>
                    <a:cubicBezTo>
                      <a:pt x="54" y="68"/>
                      <a:pt x="55" y="69"/>
                      <a:pt x="54" y="68"/>
                    </a:cubicBezTo>
                    <a:cubicBezTo>
                      <a:pt x="54" y="67"/>
                      <a:pt x="54" y="67"/>
                      <a:pt x="54" y="67"/>
                    </a:cubicBezTo>
                    <a:cubicBezTo>
                      <a:pt x="54" y="67"/>
                      <a:pt x="54" y="67"/>
                      <a:pt x="54" y="66"/>
                    </a:cubicBezTo>
                    <a:cubicBezTo>
                      <a:pt x="55" y="65"/>
                      <a:pt x="55" y="65"/>
                      <a:pt x="55" y="65"/>
                    </a:cubicBezTo>
                    <a:cubicBezTo>
                      <a:pt x="56" y="65"/>
                      <a:pt x="56" y="66"/>
                      <a:pt x="57" y="65"/>
                    </a:cubicBezTo>
                    <a:cubicBezTo>
                      <a:pt x="58" y="64"/>
                      <a:pt x="58" y="64"/>
                      <a:pt x="58" y="64"/>
                    </a:cubicBezTo>
                    <a:cubicBezTo>
                      <a:pt x="58" y="64"/>
                      <a:pt x="56" y="64"/>
                      <a:pt x="56" y="63"/>
                    </a:cubicBezTo>
                    <a:cubicBezTo>
                      <a:pt x="55" y="62"/>
                      <a:pt x="55" y="62"/>
                      <a:pt x="55" y="62"/>
                    </a:cubicBezTo>
                    <a:cubicBezTo>
                      <a:pt x="55" y="61"/>
                      <a:pt x="55" y="61"/>
                      <a:pt x="55" y="61"/>
                    </a:cubicBezTo>
                    <a:cubicBezTo>
                      <a:pt x="55" y="61"/>
                      <a:pt x="54" y="60"/>
                      <a:pt x="54" y="59"/>
                    </a:cubicBezTo>
                    <a:cubicBezTo>
                      <a:pt x="54" y="58"/>
                      <a:pt x="53" y="57"/>
                      <a:pt x="54" y="58"/>
                    </a:cubicBezTo>
                    <a:cubicBezTo>
                      <a:pt x="54" y="59"/>
                      <a:pt x="55" y="60"/>
                      <a:pt x="55" y="60"/>
                    </a:cubicBezTo>
                    <a:cubicBezTo>
                      <a:pt x="56" y="61"/>
                      <a:pt x="55" y="61"/>
                      <a:pt x="56" y="61"/>
                    </a:cubicBezTo>
                    <a:cubicBezTo>
                      <a:pt x="56" y="61"/>
                      <a:pt x="56" y="62"/>
                      <a:pt x="56" y="61"/>
                    </a:cubicBezTo>
                    <a:cubicBezTo>
                      <a:pt x="57" y="60"/>
                      <a:pt x="56" y="60"/>
                      <a:pt x="57" y="60"/>
                    </a:cubicBezTo>
                    <a:cubicBezTo>
                      <a:pt x="57" y="60"/>
                      <a:pt x="57" y="60"/>
                      <a:pt x="57" y="61"/>
                    </a:cubicBezTo>
                    <a:cubicBezTo>
                      <a:pt x="58" y="62"/>
                      <a:pt x="58" y="63"/>
                      <a:pt x="59" y="62"/>
                    </a:cubicBezTo>
                    <a:cubicBezTo>
                      <a:pt x="59" y="62"/>
                      <a:pt x="58" y="63"/>
                      <a:pt x="59" y="62"/>
                    </a:cubicBezTo>
                    <a:cubicBezTo>
                      <a:pt x="60" y="61"/>
                      <a:pt x="60" y="62"/>
                      <a:pt x="60" y="61"/>
                    </a:cubicBezTo>
                    <a:cubicBezTo>
                      <a:pt x="60" y="60"/>
                      <a:pt x="60" y="60"/>
                      <a:pt x="60" y="59"/>
                    </a:cubicBezTo>
                    <a:cubicBezTo>
                      <a:pt x="61" y="59"/>
                      <a:pt x="61" y="59"/>
                      <a:pt x="61" y="58"/>
                    </a:cubicBezTo>
                    <a:cubicBezTo>
                      <a:pt x="60" y="58"/>
                      <a:pt x="59" y="58"/>
                      <a:pt x="58" y="58"/>
                    </a:cubicBezTo>
                    <a:cubicBezTo>
                      <a:pt x="58" y="58"/>
                      <a:pt x="58" y="58"/>
                      <a:pt x="57" y="58"/>
                    </a:cubicBezTo>
                    <a:cubicBezTo>
                      <a:pt x="57" y="57"/>
                      <a:pt x="55" y="57"/>
                      <a:pt x="57" y="57"/>
                    </a:cubicBezTo>
                    <a:cubicBezTo>
                      <a:pt x="58" y="56"/>
                      <a:pt x="58" y="56"/>
                      <a:pt x="59" y="56"/>
                    </a:cubicBezTo>
                    <a:cubicBezTo>
                      <a:pt x="60" y="57"/>
                      <a:pt x="60" y="57"/>
                      <a:pt x="61" y="56"/>
                    </a:cubicBezTo>
                    <a:cubicBezTo>
                      <a:pt x="62" y="56"/>
                      <a:pt x="61" y="56"/>
                      <a:pt x="62" y="56"/>
                    </a:cubicBezTo>
                    <a:cubicBezTo>
                      <a:pt x="64" y="55"/>
                      <a:pt x="64" y="56"/>
                      <a:pt x="64" y="55"/>
                    </a:cubicBezTo>
                    <a:cubicBezTo>
                      <a:pt x="64" y="55"/>
                      <a:pt x="63" y="54"/>
                      <a:pt x="64" y="54"/>
                    </a:cubicBezTo>
                    <a:cubicBezTo>
                      <a:pt x="65" y="54"/>
                      <a:pt x="65" y="54"/>
                      <a:pt x="66" y="54"/>
                    </a:cubicBezTo>
                    <a:cubicBezTo>
                      <a:pt x="68" y="53"/>
                      <a:pt x="68" y="54"/>
                      <a:pt x="68" y="53"/>
                    </a:cubicBezTo>
                    <a:cubicBezTo>
                      <a:pt x="68" y="52"/>
                      <a:pt x="68" y="52"/>
                      <a:pt x="69" y="52"/>
                    </a:cubicBezTo>
                    <a:cubicBezTo>
                      <a:pt x="70" y="51"/>
                      <a:pt x="70" y="51"/>
                      <a:pt x="70" y="51"/>
                    </a:cubicBezTo>
                    <a:cubicBezTo>
                      <a:pt x="70" y="50"/>
                      <a:pt x="71" y="51"/>
                      <a:pt x="70" y="50"/>
                    </a:cubicBezTo>
                    <a:cubicBezTo>
                      <a:pt x="68" y="49"/>
                      <a:pt x="68" y="48"/>
                      <a:pt x="68" y="48"/>
                    </a:cubicBezTo>
                    <a:cubicBezTo>
                      <a:pt x="69" y="47"/>
                      <a:pt x="69" y="47"/>
                      <a:pt x="70" y="48"/>
                    </a:cubicBezTo>
                    <a:cubicBezTo>
                      <a:pt x="70" y="48"/>
                      <a:pt x="70" y="49"/>
                      <a:pt x="71" y="49"/>
                    </a:cubicBezTo>
                    <a:cubicBezTo>
                      <a:pt x="71" y="48"/>
                      <a:pt x="71" y="48"/>
                      <a:pt x="72" y="47"/>
                    </a:cubicBezTo>
                    <a:cubicBezTo>
                      <a:pt x="73" y="46"/>
                      <a:pt x="72" y="46"/>
                      <a:pt x="73" y="46"/>
                    </a:cubicBezTo>
                    <a:cubicBezTo>
                      <a:pt x="74" y="45"/>
                      <a:pt x="74" y="46"/>
                      <a:pt x="74" y="45"/>
                    </a:cubicBezTo>
                    <a:cubicBezTo>
                      <a:pt x="74" y="44"/>
                      <a:pt x="74" y="44"/>
                      <a:pt x="74" y="43"/>
                    </a:cubicBezTo>
                    <a:cubicBezTo>
                      <a:pt x="75" y="42"/>
                      <a:pt x="74" y="42"/>
                      <a:pt x="76" y="42"/>
                    </a:cubicBezTo>
                    <a:cubicBezTo>
                      <a:pt x="77" y="42"/>
                      <a:pt x="78" y="43"/>
                      <a:pt x="78" y="42"/>
                    </a:cubicBezTo>
                    <a:cubicBezTo>
                      <a:pt x="78" y="40"/>
                      <a:pt x="78" y="40"/>
                      <a:pt x="79" y="40"/>
                    </a:cubicBezTo>
                    <a:cubicBezTo>
                      <a:pt x="80" y="39"/>
                      <a:pt x="80" y="39"/>
                      <a:pt x="80" y="39"/>
                    </a:cubicBezTo>
                    <a:cubicBezTo>
                      <a:pt x="80" y="38"/>
                      <a:pt x="80" y="37"/>
                      <a:pt x="79" y="36"/>
                    </a:cubicBezTo>
                    <a:cubicBezTo>
                      <a:pt x="79" y="36"/>
                      <a:pt x="79" y="35"/>
                      <a:pt x="79" y="35"/>
                    </a:cubicBezTo>
                    <a:cubicBezTo>
                      <a:pt x="79" y="34"/>
                      <a:pt x="79" y="34"/>
                      <a:pt x="80" y="35"/>
                    </a:cubicBezTo>
                    <a:cubicBezTo>
                      <a:pt x="80" y="36"/>
                      <a:pt x="80" y="39"/>
                      <a:pt x="81" y="37"/>
                    </a:cubicBezTo>
                    <a:cubicBezTo>
                      <a:pt x="81" y="35"/>
                      <a:pt x="81" y="35"/>
                      <a:pt x="81" y="34"/>
                    </a:cubicBezTo>
                    <a:cubicBezTo>
                      <a:pt x="81" y="33"/>
                      <a:pt x="80" y="33"/>
                      <a:pt x="81" y="32"/>
                    </a:cubicBezTo>
                    <a:cubicBezTo>
                      <a:pt x="82" y="30"/>
                      <a:pt x="82" y="30"/>
                      <a:pt x="83" y="28"/>
                    </a:cubicBezTo>
                    <a:cubicBezTo>
                      <a:pt x="83" y="27"/>
                      <a:pt x="83" y="27"/>
                      <a:pt x="84" y="26"/>
                    </a:cubicBezTo>
                    <a:cubicBezTo>
                      <a:pt x="84" y="25"/>
                      <a:pt x="84" y="25"/>
                      <a:pt x="85" y="25"/>
                    </a:cubicBezTo>
                    <a:cubicBezTo>
                      <a:pt x="85" y="24"/>
                      <a:pt x="85" y="24"/>
                      <a:pt x="86" y="23"/>
                    </a:cubicBezTo>
                    <a:cubicBezTo>
                      <a:pt x="87" y="22"/>
                      <a:pt x="88" y="22"/>
                      <a:pt x="89" y="21"/>
                    </a:cubicBezTo>
                    <a:cubicBezTo>
                      <a:pt x="89" y="21"/>
                      <a:pt x="89" y="21"/>
                      <a:pt x="89" y="21"/>
                    </a:cubicBezTo>
                    <a:cubicBezTo>
                      <a:pt x="83" y="16"/>
                      <a:pt x="66" y="4"/>
                      <a:pt x="66" y="4"/>
                    </a:cubicBezTo>
                    <a:cubicBezTo>
                      <a:pt x="65" y="3"/>
                      <a:pt x="52" y="6"/>
                      <a:pt x="48" y="6"/>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46"/>
              <p:cNvSpPr>
                <a:spLocks/>
              </p:cNvSpPr>
              <p:nvPr/>
            </p:nvSpPr>
            <p:spPr bwMode="auto">
              <a:xfrm>
                <a:off x="10122236" y="1634146"/>
                <a:ext cx="100071" cy="170333"/>
              </a:xfrm>
              <a:custGeom>
                <a:avLst/>
                <a:gdLst>
                  <a:gd name="T0" fmla="*/ 7 w 10"/>
                  <a:gd name="T1" fmla="*/ 2 h 17"/>
                  <a:gd name="T2" fmla="*/ 5 w 10"/>
                  <a:gd name="T3" fmla="*/ 1 h 17"/>
                  <a:gd name="T4" fmla="*/ 0 w 10"/>
                  <a:gd name="T5" fmla="*/ 2 h 17"/>
                  <a:gd name="T6" fmla="*/ 2 w 10"/>
                  <a:gd name="T7" fmla="*/ 9 h 17"/>
                  <a:gd name="T8" fmla="*/ 3 w 10"/>
                  <a:gd name="T9" fmla="*/ 14 h 17"/>
                  <a:gd name="T10" fmla="*/ 3 w 10"/>
                  <a:gd name="T11" fmla="*/ 17 h 17"/>
                  <a:gd name="T12" fmla="*/ 4 w 10"/>
                  <a:gd name="T13" fmla="*/ 17 h 17"/>
                  <a:gd name="T14" fmla="*/ 8 w 10"/>
                  <a:gd name="T15" fmla="*/ 15 h 17"/>
                  <a:gd name="T16" fmla="*/ 9 w 10"/>
                  <a:gd name="T17" fmla="*/ 13 h 17"/>
                  <a:gd name="T18" fmla="*/ 9 w 10"/>
                  <a:gd name="T19" fmla="*/ 10 h 17"/>
                  <a:gd name="T20" fmla="*/ 8 w 10"/>
                  <a:gd name="T21" fmla="*/ 8 h 17"/>
                  <a:gd name="T22" fmla="*/ 8 w 10"/>
                  <a:gd name="T23" fmla="*/ 6 h 17"/>
                  <a:gd name="T24" fmla="*/ 9 w 10"/>
                  <a:gd name="T25" fmla="*/ 7 h 17"/>
                  <a:gd name="T26" fmla="*/ 9 w 10"/>
                  <a:gd name="T27" fmla="*/ 7 h 17"/>
                  <a:gd name="T28" fmla="*/ 9 w 10"/>
                  <a:gd name="T29" fmla="*/ 5 h 17"/>
                  <a:gd name="T30" fmla="*/ 7 w 10"/>
                  <a:gd name="T3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7">
                    <a:moveTo>
                      <a:pt x="7" y="2"/>
                    </a:moveTo>
                    <a:cubicBezTo>
                      <a:pt x="5" y="0"/>
                      <a:pt x="6" y="1"/>
                      <a:pt x="5" y="1"/>
                    </a:cubicBezTo>
                    <a:cubicBezTo>
                      <a:pt x="4" y="1"/>
                      <a:pt x="3" y="2"/>
                      <a:pt x="0" y="2"/>
                    </a:cubicBezTo>
                    <a:cubicBezTo>
                      <a:pt x="0" y="4"/>
                      <a:pt x="1" y="7"/>
                      <a:pt x="2" y="9"/>
                    </a:cubicBezTo>
                    <a:cubicBezTo>
                      <a:pt x="3" y="11"/>
                      <a:pt x="3" y="13"/>
                      <a:pt x="3" y="14"/>
                    </a:cubicBezTo>
                    <a:cubicBezTo>
                      <a:pt x="3" y="14"/>
                      <a:pt x="3" y="16"/>
                      <a:pt x="3" y="17"/>
                    </a:cubicBezTo>
                    <a:cubicBezTo>
                      <a:pt x="3" y="17"/>
                      <a:pt x="4" y="17"/>
                      <a:pt x="4" y="17"/>
                    </a:cubicBezTo>
                    <a:cubicBezTo>
                      <a:pt x="6" y="16"/>
                      <a:pt x="7" y="16"/>
                      <a:pt x="8" y="15"/>
                    </a:cubicBezTo>
                    <a:cubicBezTo>
                      <a:pt x="9" y="14"/>
                      <a:pt x="10" y="16"/>
                      <a:pt x="9" y="13"/>
                    </a:cubicBezTo>
                    <a:cubicBezTo>
                      <a:pt x="9" y="11"/>
                      <a:pt x="9" y="11"/>
                      <a:pt x="9" y="10"/>
                    </a:cubicBezTo>
                    <a:cubicBezTo>
                      <a:pt x="8" y="9"/>
                      <a:pt x="8" y="9"/>
                      <a:pt x="8" y="8"/>
                    </a:cubicBezTo>
                    <a:cubicBezTo>
                      <a:pt x="8" y="7"/>
                      <a:pt x="8" y="6"/>
                      <a:pt x="8" y="6"/>
                    </a:cubicBezTo>
                    <a:cubicBezTo>
                      <a:pt x="9" y="6"/>
                      <a:pt x="8" y="7"/>
                      <a:pt x="9" y="7"/>
                    </a:cubicBezTo>
                    <a:cubicBezTo>
                      <a:pt x="9" y="7"/>
                      <a:pt x="9" y="7"/>
                      <a:pt x="9" y="7"/>
                    </a:cubicBezTo>
                    <a:cubicBezTo>
                      <a:pt x="9" y="7"/>
                      <a:pt x="9" y="6"/>
                      <a:pt x="9" y="5"/>
                    </a:cubicBezTo>
                    <a:cubicBezTo>
                      <a:pt x="8" y="3"/>
                      <a:pt x="8" y="4"/>
                      <a:pt x="7" y="2"/>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47"/>
              <p:cNvSpPr>
                <a:spLocks/>
              </p:cNvSpPr>
              <p:nvPr/>
            </p:nvSpPr>
            <p:spPr bwMode="auto">
              <a:xfrm>
                <a:off x="9843316" y="1563886"/>
                <a:ext cx="10646" cy="159687"/>
              </a:xfrm>
              <a:custGeom>
                <a:avLst/>
                <a:gdLst>
                  <a:gd name="T0" fmla="*/ 1 w 1"/>
                  <a:gd name="T1" fmla="*/ 16 h 16"/>
                  <a:gd name="T2" fmla="*/ 0 w 1"/>
                  <a:gd name="T3" fmla="*/ 14 h 16"/>
                  <a:gd name="T4" fmla="*/ 0 w 1"/>
                  <a:gd name="T5" fmla="*/ 4 h 16"/>
                  <a:gd name="T6" fmla="*/ 1 w 1"/>
                  <a:gd name="T7" fmla="*/ 0 h 16"/>
                </a:gdLst>
                <a:ahLst/>
                <a:cxnLst>
                  <a:cxn ang="0">
                    <a:pos x="T0" y="T1"/>
                  </a:cxn>
                  <a:cxn ang="0">
                    <a:pos x="T2" y="T3"/>
                  </a:cxn>
                  <a:cxn ang="0">
                    <a:pos x="T4" y="T5"/>
                  </a:cxn>
                  <a:cxn ang="0">
                    <a:pos x="T6" y="T7"/>
                  </a:cxn>
                </a:cxnLst>
                <a:rect l="0" t="0" r="r" b="b"/>
                <a:pathLst>
                  <a:path w="1" h="16">
                    <a:moveTo>
                      <a:pt x="1" y="16"/>
                    </a:moveTo>
                    <a:cubicBezTo>
                      <a:pt x="0" y="15"/>
                      <a:pt x="0" y="15"/>
                      <a:pt x="0" y="14"/>
                    </a:cubicBezTo>
                    <a:cubicBezTo>
                      <a:pt x="1" y="11"/>
                      <a:pt x="0" y="7"/>
                      <a:pt x="0" y="4"/>
                    </a:cubicBezTo>
                    <a:cubicBezTo>
                      <a:pt x="1" y="1"/>
                      <a:pt x="1" y="1"/>
                      <a:pt x="1" y="0"/>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48"/>
              <p:cNvSpPr>
                <a:spLocks/>
              </p:cNvSpPr>
              <p:nvPr/>
            </p:nvSpPr>
            <p:spPr bwMode="auto">
              <a:xfrm>
                <a:off x="9843316" y="1563886"/>
                <a:ext cx="10646" cy="159687"/>
              </a:xfrm>
              <a:custGeom>
                <a:avLst/>
                <a:gdLst>
                  <a:gd name="T0" fmla="*/ 1 w 1"/>
                  <a:gd name="T1" fmla="*/ 16 h 16"/>
                  <a:gd name="T2" fmla="*/ 0 w 1"/>
                  <a:gd name="T3" fmla="*/ 14 h 16"/>
                  <a:gd name="T4" fmla="*/ 0 w 1"/>
                  <a:gd name="T5" fmla="*/ 4 h 16"/>
                  <a:gd name="T6" fmla="*/ 1 w 1"/>
                  <a:gd name="T7" fmla="*/ 0 h 16"/>
                </a:gdLst>
                <a:ahLst/>
                <a:cxnLst>
                  <a:cxn ang="0">
                    <a:pos x="T0" y="T1"/>
                  </a:cxn>
                  <a:cxn ang="0">
                    <a:pos x="T2" y="T3"/>
                  </a:cxn>
                  <a:cxn ang="0">
                    <a:pos x="T4" y="T5"/>
                  </a:cxn>
                  <a:cxn ang="0">
                    <a:pos x="T6" y="T7"/>
                  </a:cxn>
                </a:cxnLst>
                <a:rect l="0" t="0" r="r" b="b"/>
                <a:pathLst>
                  <a:path w="1" h="16">
                    <a:moveTo>
                      <a:pt x="1" y="16"/>
                    </a:moveTo>
                    <a:cubicBezTo>
                      <a:pt x="0" y="15"/>
                      <a:pt x="0" y="15"/>
                      <a:pt x="0" y="14"/>
                    </a:cubicBezTo>
                    <a:cubicBezTo>
                      <a:pt x="1" y="11"/>
                      <a:pt x="0" y="7"/>
                      <a:pt x="0" y="4"/>
                    </a:cubicBezTo>
                    <a:cubicBezTo>
                      <a:pt x="1" y="1"/>
                      <a:pt x="1" y="1"/>
                      <a:pt x="1" y="0"/>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49"/>
              <p:cNvSpPr>
                <a:spLocks/>
              </p:cNvSpPr>
              <p:nvPr/>
            </p:nvSpPr>
            <p:spPr bwMode="auto">
              <a:xfrm>
                <a:off x="9853964" y="1653308"/>
                <a:ext cx="298083" cy="300212"/>
              </a:xfrm>
              <a:custGeom>
                <a:avLst/>
                <a:gdLst>
                  <a:gd name="T0" fmla="*/ 29 w 30"/>
                  <a:gd name="T1" fmla="*/ 7 h 30"/>
                  <a:gd name="T2" fmla="*/ 27 w 30"/>
                  <a:gd name="T3" fmla="*/ 0 h 30"/>
                  <a:gd name="T4" fmla="*/ 27 w 30"/>
                  <a:gd name="T5" fmla="*/ 0 h 30"/>
                  <a:gd name="T6" fmla="*/ 20 w 30"/>
                  <a:gd name="T7" fmla="*/ 2 h 30"/>
                  <a:gd name="T8" fmla="*/ 13 w 30"/>
                  <a:gd name="T9" fmla="*/ 4 h 30"/>
                  <a:gd name="T10" fmla="*/ 3 w 30"/>
                  <a:gd name="T11" fmla="*/ 6 h 30"/>
                  <a:gd name="T12" fmla="*/ 0 w 30"/>
                  <a:gd name="T13" fmla="*/ 7 h 30"/>
                  <a:gd name="T14" fmla="*/ 0 w 30"/>
                  <a:gd name="T15" fmla="*/ 7 h 30"/>
                  <a:gd name="T16" fmla="*/ 1 w 30"/>
                  <a:gd name="T17" fmla="*/ 14 h 30"/>
                  <a:gd name="T18" fmla="*/ 3 w 30"/>
                  <a:gd name="T19" fmla="*/ 21 h 30"/>
                  <a:gd name="T20" fmla="*/ 4 w 30"/>
                  <a:gd name="T21" fmla="*/ 25 h 30"/>
                  <a:gd name="T22" fmla="*/ 2 w 30"/>
                  <a:gd name="T23" fmla="*/ 27 h 30"/>
                  <a:gd name="T24" fmla="*/ 3 w 30"/>
                  <a:gd name="T25" fmla="*/ 29 h 30"/>
                  <a:gd name="T26" fmla="*/ 3 w 30"/>
                  <a:gd name="T27" fmla="*/ 30 h 30"/>
                  <a:gd name="T28" fmla="*/ 4 w 30"/>
                  <a:gd name="T29" fmla="*/ 29 h 30"/>
                  <a:gd name="T30" fmla="*/ 7 w 30"/>
                  <a:gd name="T31" fmla="*/ 27 h 30"/>
                  <a:gd name="T32" fmla="*/ 9 w 30"/>
                  <a:gd name="T33" fmla="*/ 25 h 30"/>
                  <a:gd name="T34" fmla="*/ 11 w 30"/>
                  <a:gd name="T35" fmla="*/ 24 h 30"/>
                  <a:gd name="T36" fmla="*/ 14 w 30"/>
                  <a:gd name="T37" fmla="*/ 22 h 30"/>
                  <a:gd name="T38" fmla="*/ 17 w 30"/>
                  <a:gd name="T39" fmla="*/ 20 h 30"/>
                  <a:gd name="T40" fmla="*/ 20 w 30"/>
                  <a:gd name="T41" fmla="*/ 19 h 30"/>
                  <a:gd name="T42" fmla="*/ 22 w 30"/>
                  <a:gd name="T43" fmla="*/ 18 h 30"/>
                  <a:gd name="T44" fmla="*/ 23 w 30"/>
                  <a:gd name="T45" fmla="*/ 18 h 30"/>
                  <a:gd name="T46" fmla="*/ 26 w 30"/>
                  <a:gd name="T47" fmla="*/ 17 h 30"/>
                  <a:gd name="T48" fmla="*/ 28 w 30"/>
                  <a:gd name="T49" fmla="*/ 16 h 30"/>
                  <a:gd name="T50" fmla="*/ 30 w 30"/>
                  <a:gd name="T51" fmla="*/ 15 h 30"/>
                  <a:gd name="T52" fmla="*/ 30 w 30"/>
                  <a:gd name="T53" fmla="*/ 12 h 30"/>
                  <a:gd name="T54" fmla="*/ 29 w 30"/>
                  <a:gd name="T55"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 h="30">
                    <a:moveTo>
                      <a:pt x="29" y="7"/>
                    </a:moveTo>
                    <a:cubicBezTo>
                      <a:pt x="28" y="5"/>
                      <a:pt x="27" y="2"/>
                      <a:pt x="27" y="0"/>
                    </a:cubicBezTo>
                    <a:cubicBezTo>
                      <a:pt x="27" y="0"/>
                      <a:pt x="27" y="0"/>
                      <a:pt x="27" y="0"/>
                    </a:cubicBezTo>
                    <a:cubicBezTo>
                      <a:pt x="24" y="1"/>
                      <a:pt x="23" y="1"/>
                      <a:pt x="20" y="2"/>
                    </a:cubicBezTo>
                    <a:cubicBezTo>
                      <a:pt x="17" y="3"/>
                      <a:pt x="16" y="3"/>
                      <a:pt x="13" y="4"/>
                    </a:cubicBezTo>
                    <a:cubicBezTo>
                      <a:pt x="11" y="4"/>
                      <a:pt x="5" y="5"/>
                      <a:pt x="3" y="6"/>
                    </a:cubicBezTo>
                    <a:cubicBezTo>
                      <a:pt x="2" y="6"/>
                      <a:pt x="0" y="6"/>
                      <a:pt x="0" y="7"/>
                    </a:cubicBezTo>
                    <a:cubicBezTo>
                      <a:pt x="0" y="7"/>
                      <a:pt x="0" y="7"/>
                      <a:pt x="0" y="7"/>
                    </a:cubicBezTo>
                    <a:cubicBezTo>
                      <a:pt x="0" y="8"/>
                      <a:pt x="0" y="10"/>
                      <a:pt x="1" y="14"/>
                    </a:cubicBezTo>
                    <a:cubicBezTo>
                      <a:pt x="1" y="17"/>
                      <a:pt x="2" y="19"/>
                      <a:pt x="3" y="21"/>
                    </a:cubicBezTo>
                    <a:cubicBezTo>
                      <a:pt x="3" y="23"/>
                      <a:pt x="4" y="23"/>
                      <a:pt x="4" y="25"/>
                    </a:cubicBezTo>
                    <a:cubicBezTo>
                      <a:pt x="4" y="26"/>
                      <a:pt x="3" y="26"/>
                      <a:pt x="2" y="27"/>
                    </a:cubicBezTo>
                    <a:cubicBezTo>
                      <a:pt x="1" y="29"/>
                      <a:pt x="2" y="29"/>
                      <a:pt x="3" y="29"/>
                    </a:cubicBezTo>
                    <a:cubicBezTo>
                      <a:pt x="3" y="30"/>
                      <a:pt x="3" y="30"/>
                      <a:pt x="3" y="30"/>
                    </a:cubicBezTo>
                    <a:cubicBezTo>
                      <a:pt x="4" y="30"/>
                      <a:pt x="4" y="29"/>
                      <a:pt x="4" y="29"/>
                    </a:cubicBezTo>
                    <a:cubicBezTo>
                      <a:pt x="6" y="28"/>
                      <a:pt x="5" y="29"/>
                      <a:pt x="7" y="27"/>
                    </a:cubicBezTo>
                    <a:cubicBezTo>
                      <a:pt x="9" y="25"/>
                      <a:pt x="9" y="25"/>
                      <a:pt x="9" y="25"/>
                    </a:cubicBezTo>
                    <a:cubicBezTo>
                      <a:pt x="10" y="25"/>
                      <a:pt x="9" y="26"/>
                      <a:pt x="11" y="24"/>
                    </a:cubicBezTo>
                    <a:cubicBezTo>
                      <a:pt x="12" y="23"/>
                      <a:pt x="13" y="22"/>
                      <a:pt x="14" y="22"/>
                    </a:cubicBezTo>
                    <a:cubicBezTo>
                      <a:pt x="15" y="21"/>
                      <a:pt x="15" y="20"/>
                      <a:pt x="17" y="20"/>
                    </a:cubicBezTo>
                    <a:cubicBezTo>
                      <a:pt x="18" y="20"/>
                      <a:pt x="19" y="20"/>
                      <a:pt x="20" y="19"/>
                    </a:cubicBezTo>
                    <a:cubicBezTo>
                      <a:pt x="21" y="19"/>
                      <a:pt x="21" y="19"/>
                      <a:pt x="22" y="18"/>
                    </a:cubicBezTo>
                    <a:cubicBezTo>
                      <a:pt x="23" y="18"/>
                      <a:pt x="23" y="18"/>
                      <a:pt x="23" y="18"/>
                    </a:cubicBezTo>
                    <a:cubicBezTo>
                      <a:pt x="24" y="18"/>
                      <a:pt x="25" y="18"/>
                      <a:pt x="26" y="17"/>
                    </a:cubicBezTo>
                    <a:cubicBezTo>
                      <a:pt x="26" y="17"/>
                      <a:pt x="26" y="17"/>
                      <a:pt x="28" y="16"/>
                    </a:cubicBezTo>
                    <a:cubicBezTo>
                      <a:pt x="29" y="16"/>
                      <a:pt x="29" y="16"/>
                      <a:pt x="30" y="15"/>
                    </a:cubicBezTo>
                    <a:cubicBezTo>
                      <a:pt x="30" y="14"/>
                      <a:pt x="30" y="12"/>
                      <a:pt x="30" y="12"/>
                    </a:cubicBezTo>
                    <a:cubicBezTo>
                      <a:pt x="30" y="11"/>
                      <a:pt x="30" y="9"/>
                      <a:pt x="29" y="7"/>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50"/>
              <p:cNvSpPr>
                <a:spLocks/>
              </p:cNvSpPr>
              <p:nvPr/>
            </p:nvSpPr>
            <p:spPr bwMode="auto">
              <a:xfrm>
                <a:off x="8310323" y="3018098"/>
                <a:ext cx="1503186" cy="687718"/>
              </a:xfrm>
              <a:custGeom>
                <a:avLst/>
                <a:gdLst>
                  <a:gd name="T0" fmla="*/ 27 w 151"/>
                  <a:gd name="T1" fmla="*/ 55 h 69"/>
                  <a:gd name="T2" fmla="*/ 34 w 151"/>
                  <a:gd name="T3" fmla="*/ 51 h 69"/>
                  <a:gd name="T4" fmla="*/ 56 w 151"/>
                  <a:gd name="T5" fmla="*/ 48 h 69"/>
                  <a:gd name="T6" fmla="*/ 62 w 151"/>
                  <a:gd name="T7" fmla="*/ 50 h 69"/>
                  <a:gd name="T8" fmla="*/ 67 w 151"/>
                  <a:gd name="T9" fmla="*/ 54 h 69"/>
                  <a:gd name="T10" fmla="*/ 108 w 151"/>
                  <a:gd name="T11" fmla="*/ 69 h 69"/>
                  <a:gd name="T12" fmla="*/ 112 w 151"/>
                  <a:gd name="T13" fmla="*/ 67 h 69"/>
                  <a:gd name="T14" fmla="*/ 116 w 151"/>
                  <a:gd name="T15" fmla="*/ 66 h 69"/>
                  <a:gd name="T16" fmla="*/ 119 w 151"/>
                  <a:gd name="T17" fmla="*/ 62 h 69"/>
                  <a:gd name="T18" fmla="*/ 122 w 151"/>
                  <a:gd name="T19" fmla="*/ 53 h 69"/>
                  <a:gd name="T20" fmla="*/ 126 w 151"/>
                  <a:gd name="T21" fmla="*/ 48 h 69"/>
                  <a:gd name="T22" fmla="*/ 127 w 151"/>
                  <a:gd name="T23" fmla="*/ 49 h 69"/>
                  <a:gd name="T24" fmla="*/ 130 w 151"/>
                  <a:gd name="T25" fmla="*/ 44 h 69"/>
                  <a:gd name="T26" fmla="*/ 135 w 151"/>
                  <a:gd name="T27" fmla="*/ 43 h 69"/>
                  <a:gd name="T28" fmla="*/ 138 w 151"/>
                  <a:gd name="T29" fmla="*/ 42 h 69"/>
                  <a:gd name="T30" fmla="*/ 140 w 151"/>
                  <a:gd name="T31" fmla="*/ 42 h 69"/>
                  <a:gd name="T32" fmla="*/ 144 w 151"/>
                  <a:gd name="T33" fmla="*/ 36 h 69"/>
                  <a:gd name="T34" fmla="*/ 142 w 151"/>
                  <a:gd name="T35" fmla="*/ 36 h 69"/>
                  <a:gd name="T36" fmla="*/ 141 w 151"/>
                  <a:gd name="T37" fmla="*/ 34 h 69"/>
                  <a:gd name="T38" fmla="*/ 139 w 151"/>
                  <a:gd name="T39" fmla="*/ 36 h 69"/>
                  <a:gd name="T40" fmla="*/ 137 w 151"/>
                  <a:gd name="T41" fmla="*/ 38 h 69"/>
                  <a:gd name="T42" fmla="*/ 133 w 151"/>
                  <a:gd name="T43" fmla="*/ 38 h 69"/>
                  <a:gd name="T44" fmla="*/ 130 w 151"/>
                  <a:gd name="T45" fmla="*/ 36 h 69"/>
                  <a:gd name="T46" fmla="*/ 132 w 151"/>
                  <a:gd name="T47" fmla="*/ 36 h 69"/>
                  <a:gd name="T48" fmla="*/ 136 w 151"/>
                  <a:gd name="T49" fmla="*/ 36 h 69"/>
                  <a:gd name="T50" fmla="*/ 137 w 151"/>
                  <a:gd name="T51" fmla="*/ 33 h 69"/>
                  <a:gd name="T52" fmla="*/ 139 w 151"/>
                  <a:gd name="T53" fmla="*/ 30 h 69"/>
                  <a:gd name="T54" fmla="*/ 132 w 151"/>
                  <a:gd name="T55" fmla="*/ 28 h 69"/>
                  <a:gd name="T56" fmla="*/ 133 w 151"/>
                  <a:gd name="T57" fmla="*/ 27 h 69"/>
                  <a:gd name="T58" fmla="*/ 136 w 151"/>
                  <a:gd name="T59" fmla="*/ 25 h 69"/>
                  <a:gd name="T60" fmla="*/ 139 w 151"/>
                  <a:gd name="T61" fmla="*/ 26 h 69"/>
                  <a:gd name="T62" fmla="*/ 146 w 151"/>
                  <a:gd name="T63" fmla="*/ 25 h 69"/>
                  <a:gd name="T64" fmla="*/ 148 w 151"/>
                  <a:gd name="T65" fmla="*/ 20 h 69"/>
                  <a:gd name="T66" fmla="*/ 150 w 151"/>
                  <a:gd name="T67" fmla="*/ 17 h 69"/>
                  <a:gd name="T68" fmla="*/ 148 w 151"/>
                  <a:gd name="T69" fmla="*/ 12 h 69"/>
                  <a:gd name="T70" fmla="*/ 146 w 151"/>
                  <a:gd name="T71" fmla="*/ 14 h 69"/>
                  <a:gd name="T72" fmla="*/ 145 w 151"/>
                  <a:gd name="T73" fmla="*/ 17 h 69"/>
                  <a:gd name="T74" fmla="*/ 144 w 151"/>
                  <a:gd name="T75" fmla="*/ 18 h 69"/>
                  <a:gd name="T76" fmla="*/ 143 w 151"/>
                  <a:gd name="T77" fmla="*/ 17 h 69"/>
                  <a:gd name="T78" fmla="*/ 141 w 151"/>
                  <a:gd name="T79" fmla="*/ 13 h 69"/>
                  <a:gd name="T80" fmla="*/ 138 w 151"/>
                  <a:gd name="T81" fmla="*/ 15 h 69"/>
                  <a:gd name="T82" fmla="*/ 133 w 151"/>
                  <a:gd name="T83" fmla="*/ 16 h 69"/>
                  <a:gd name="T84" fmla="*/ 131 w 151"/>
                  <a:gd name="T85" fmla="*/ 12 h 69"/>
                  <a:gd name="T86" fmla="*/ 130 w 151"/>
                  <a:gd name="T87" fmla="*/ 9 h 69"/>
                  <a:gd name="T88" fmla="*/ 132 w 151"/>
                  <a:gd name="T89" fmla="*/ 13 h 69"/>
                  <a:gd name="T90" fmla="*/ 137 w 151"/>
                  <a:gd name="T91" fmla="*/ 12 h 69"/>
                  <a:gd name="T92" fmla="*/ 140 w 151"/>
                  <a:gd name="T93" fmla="*/ 10 h 69"/>
                  <a:gd name="T94" fmla="*/ 140 w 151"/>
                  <a:gd name="T95" fmla="*/ 7 h 69"/>
                  <a:gd name="T96" fmla="*/ 144 w 151"/>
                  <a:gd name="T97" fmla="*/ 8 h 69"/>
                  <a:gd name="T98" fmla="*/ 144 w 151"/>
                  <a:gd name="T99" fmla="*/ 4 h 69"/>
                  <a:gd name="T100" fmla="*/ 141 w 151"/>
                  <a:gd name="T101" fmla="*/ 2 h 69"/>
                  <a:gd name="T102" fmla="*/ 92 w 151"/>
                  <a:gd name="T103" fmla="*/ 10 h 69"/>
                  <a:gd name="T104" fmla="*/ 42 w 151"/>
                  <a:gd name="T105" fmla="*/ 18 h 69"/>
                  <a:gd name="T106" fmla="*/ 38 w 151"/>
                  <a:gd name="T107" fmla="*/ 26 h 69"/>
                  <a:gd name="T108" fmla="*/ 36 w 151"/>
                  <a:gd name="T109" fmla="*/ 29 h 69"/>
                  <a:gd name="T110" fmla="*/ 29 w 151"/>
                  <a:gd name="T111" fmla="*/ 34 h 69"/>
                  <a:gd name="T112" fmla="*/ 25 w 151"/>
                  <a:gd name="T113" fmla="*/ 35 h 69"/>
                  <a:gd name="T114" fmla="*/ 22 w 151"/>
                  <a:gd name="T115" fmla="*/ 39 h 69"/>
                  <a:gd name="T116" fmla="*/ 13 w 151"/>
                  <a:gd name="T117" fmla="*/ 45 h 69"/>
                  <a:gd name="T118" fmla="*/ 7 w 151"/>
                  <a:gd name="T119" fmla="*/ 48 h 69"/>
                  <a:gd name="T120" fmla="*/ 0 w 151"/>
                  <a:gd name="T121" fmla="*/ 55 h 69"/>
                  <a:gd name="T122" fmla="*/ 16 w 151"/>
                  <a:gd name="T123" fmla="*/ 58 h 69"/>
                  <a:gd name="T124" fmla="*/ 23 w 151"/>
                  <a:gd name="T12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69">
                    <a:moveTo>
                      <a:pt x="23" y="56"/>
                    </a:moveTo>
                    <a:cubicBezTo>
                      <a:pt x="24" y="56"/>
                      <a:pt x="26" y="55"/>
                      <a:pt x="27" y="55"/>
                    </a:cubicBezTo>
                    <a:cubicBezTo>
                      <a:pt x="28" y="55"/>
                      <a:pt x="28" y="55"/>
                      <a:pt x="29" y="54"/>
                    </a:cubicBezTo>
                    <a:cubicBezTo>
                      <a:pt x="30" y="53"/>
                      <a:pt x="33" y="52"/>
                      <a:pt x="34" y="51"/>
                    </a:cubicBezTo>
                    <a:cubicBezTo>
                      <a:pt x="36" y="50"/>
                      <a:pt x="38" y="50"/>
                      <a:pt x="43" y="50"/>
                    </a:cubicBezTo>
                    <a:cubicBezTo>
                      <a:pt x="48" y="49"/>
                      <a:pt x="53" y="48"/>
                      <a:pt x="56" y="48"/>
                    </a:cubicBezTo>
                    <a:cubicBezTo>
                      <a:pt x="58" y="48"/>
                      <a:pt x="57" y="48"/>
                      <a:pt x="59" y="49"/>
                    </a:cubicBezTo>
                    <a:cubicBezTo>
                      <a:pt x="60" y="49"/>
                      <a:pt x="61" y="49"/>
                      <a:pt x="62" y="50"/>
                    </a:cubicBezTo>
                    <a:cubicBezTo>
                      <a:pt x="63" y="51"/>
                      <a:pt x="64" y="52"/>
                      <a:pt x="64" y="53"/>
                    </a:cubicBezTo>
                    <a:cubicBezTo>
                      <a:pt x="64" y="54"/>
                      <a:pt x="64" y="55"/>
                      <a:pt x="67" y="54"/>
                    </a:cubicBezTo>
                    <a:cubicBezTo>
                      <a:pt x="71" y="54"/>
                      <a:pt x="84" y="51"/>
                      <a:pt x="85" y="52"/>
                    </a:cubicBezTo>
                    <a:cubicBezTo>
                      <a:pt x="85" y="52"/>
                      <a:pt x="102" y="64"/>
                      <a:pt x="108" y="69"/>
                    </a:cubicBezTo>
                    <a:cubicBezTo>
                      <a:pt x="108" y="68"/>
                      <a:pt x="108" y="68"/>
                      <a:pt x="109" y="68"/>
                    </a:cubicBezTo>
                    <a:cubicBezTo>
                      <a:pt x="110" y="68"/>
                      <a:pt x="111" y="67"/>
                      <a:pt x="112" y="67"/>
                    </a:cubicBezTo>
                    <a:cubicBezTo>
                      <a:pt x="113" y="66"/>
                      <a:pt x="112" y="66"/>
                      <a:pt x="113" y="66"/>
                    </a:cubicBezTo>
                    <a:cubicBezTo>
                      <a:pt x="114" y="66"/>
                      <a:pt x="115" y="66"/>
                      <a:pt x="116" y="66"/>
                    </a:cubicBezTo>
                    <a:cubicBezTo>
                      <a:pt x="117" y="65"/>
                      <a:pt x="118" y="67"/>
                      <a:pt x="118" y="65"/>
                    </a:cubicBezTo>
                    <a:cubicBezTo>
                      <a:pt x="119" y="63"/>
                      <a:pt x="119" y="64"/>
                      <a:pt x="119" y="62"/>
                    </a:cubicBezTo>
                    <a:cubicBezTo>
                      <a:pt x="119" y="60"/>
                      <a:pt x="119" y="59"/>
                      <a:pt x="120" y="58"/>
                    </a:cubicBezTo>
                    <a:cubicBezTo>
                      <a:pt x="120" y="56"/>
                      <a:pt x="120" y="56"/>
                      <a:pt x="122" y="53"/>
                    </a:cubicBezTo>
                    <a:cubicBezTo>
                      <a:pt x="124" y="51"/>
                      <a:pt x="126" y="52"/>
                      <a:pt x="126" y="50"/>
                    </a:cubicBezTo>
                    <a:cubicBezTo>
                      <a:pt x="126" y="48"/>
                      <a:pt x="126" y="49"/>
                      <a:pt x="126" y="48"/>
                    </a:cubicBezTo>
                    <a:cubicBezTo>
                      <a:pt x="126" y="47"/>
                      <a:pt x="126" y="46"/>
                      <a:pt x="126" y="47"/>
                    </a:cubicBezTo>
                    <a:cubicBezTo>
                      <a:pt x="127" y="47"/>
                      <a:pt x="126" y="49"/>
                      <a:pt x="127" y="49"/>
                    </a:cubicBezTo>
                    <a:cubicBezTo>
                      <a:pt x="127" y="48"/>
                      <a:pt x="128" y="48"/>
                      <a:pt x="129" y="47"/>
                    </a:cubicBezTo>
                    <a:cubicBezTo>
                      <a:pt x="129" y="46"/>
                      <a:pt x="129" y="45"/>
                      <a:pt x="130" y="44"/>
                    </a:cubicBezTo>
                    <a:cubicBezTo>
                      <a:pt x="131" y="44"/>
                      <a:pt x="129" y="45"/>
                      <a:pt x="131" y="45"/>
                    </a:cubicBezTo>
                    <a:cubicBezTo>
                      <a:pt x="133" y="45"/>
                      <a:pt x="134" y="44"/>
                      <a:pt x="135" y="43"/>
                    </a:cubicBezTo>
                    <a:cubicBezTo>
                      <a:pt x="137" y="42"/>
                      <a:pt x="136" y="41"/>
                      <a:pt x="137" y="42"/>
                    </a:cubicBezTo>
                    <a:cubicBezTo>
                      <a:pt x="138" y="42"/>
                      <a:pt x="138" y="43"/>
                      <a:pt x="138" y="42"/>
                    </a:cubicBezTo>
                    <a:cubicBezTo>
                      <a:pt x="139" y="41"/>
                      <a:pt x="138" y="41"/>
                      <a:pt x="139" y="41"/>
                    </a:cubicBezTo>
                    <a:cubicBezTo>
                      <a:pt x="140" y="41"/>
                      <a:pt x="140" y="42"/>
                      <a:pt x="140" y="42"/>
                    </a:cubicBezTo>
                    <a:cubicBezTo>
                      <a:pt x="141" y="41"/>
                      <a:pt x="140" y="42"/>
                      <a:pt x="142" y="40"/>
                    </a:cubicBezTo>
                    <a:cubicBezTo>
                      <a:pt x="143" y="38"/>
                      <a:pt x="144" y="38"/>
                      <a:pt x="144" y="36"/>
                    </a:cubicBezTo>
                    <a:cubicBezTo>
                      <a:pt x="144" y="35"/>
                      <a:pt x="144" y="34"/>
                      <a:pt x="143" y="35"/>
                    </a:cubicBezTo>
                    <a:cubicBezTo>
                      <a:pt x="143" y="36"/>
                      <a:pt x="143" y="37"/>
                      <a:pt x="142" y="36"/>
                    </a:cubicBezTo>
                    <a:cubicBezTo>
                      <a:pt x="142" y="36"/>
                      <a:pt x="142" y="36"/>
                      <a:pt x="141" y="35"/>
                    </a:cubicBezTo>
                    <a:cubicBezTo>
                      <a:pt x="141" y="34"/>
                      <a:pt x="141" y="34"/>
                      <a:pt x="141" y="34"/>
                    </a:cubicBezTo>
                    <a:cubicBezTo>
                      <a:pt x="140" y="35"/>
                      <a:pt x="140" y="35"/>
                      <a:pt x="140" y="35"/>
                    </a:cubicBezTo>
                    <a:cubicBezTo>
                      <a:pt x="139" y="36"/>
                      <a:pt x="139" y="36"/>
                      <a:pt x="139" y="36"/>
                    </a:cubicBezTo>
                    <a:cubicBezTo>
                      <a:pt x="138" y="37"/>
                      <a:pt x="139" y="36"/>
                      <a:pt x="138" y="37"/>
                    </a:cubicBezTo>
                    <a:cubicBezTo>
                      <a:pt x="137" y="37"/>
                      <a:pt x="137" y="38"/>
                      <a:pt x="137" y="38"/>
                    </a:cubicBezTo>
                    <a:cubicBezTo>
                      <a:pt x="136" y="38"/>
                      <a:pt x="136" y="39"/>
                      <a:pt x="135" y="39"/>
                    </a:cubicBezTo>
                    <a:cubicBezTo>
                      <a:pt x="134" y="39"/>
                      <a:pt x="134" y="39"/>
                      <a:pt x="133" y="38"/>
                    </a:cubicBezTo>
                    <a:cubicBezTo>
                      <a:pt x="132" y="38"/>
                      <a:pt x="133" y="39"/>
                      <a:pt x="132" y="37"/>
                    </a:cubicBezTo>
                    <a:cubicBezTo>
                      <a:pt x="131" y="36"/>
                      <a:pt x="131" y="37"/>
                      <a:pt x="130" y="36"/>
                    </a:cubicBezTo>
                    <a:cubicBezTo>
                      <a:pt x="129" y="35"/>
                      <a:pt x="128" y="35"/>
                      <a:pt x="129" y="35"/>
                    </a:cubicBezTo>
                    <a:cubicBezTo>
                      <a:pt x="130" y="35"/>
                      <a:pt x="132" y="35"/>
                      <a:pt x="132" y="36"/>
                    </a:cubicBezTo>
                    <a:cubicBezTo>
                      <a:pt x="133" y="36"/>
                      <a:pt x="133" y="37"/>
                      <a:pt x="134" y="37"/>
                    </a:cubicBezTo>
                    <a:cubicBezTo>
                      <a:pt x="135" y="37"/>
                      <a:pt x="135" y="37"/>
                      <a:pt x="136" y="36"/>
                    </a:cubicBezTo>
                    <a:cubicBezTo>
                      <a:pt x="138" y="35"/>
                      <a:pt x="138" y="35"/>
                      <a:pt x="138" y="34"/>
                    </a:cubicBezTo>
                    <a:cubicBezTo>
                      <a:pt x="138" y="33"/>
                      <a:pt x="137" y="34"/>
                      <a:pt x="137" y="33"/>
                    </a:cubicBezTo>
                    <a:cubicBezTo>
                      <a:pt x="137" y="32"/>
                      <a:pt x="137" y="32"/>
                      <a:pt x="138" y="31"/>
                    </a:cubicBezTo>
                    <a:cubicBezTo>
                      <a:pt x="139" y="31"/>
                      <a:pt x="140" y="31"/>
                      <a:pt x="139" y="30"/>
                    </a:cubicBezTo>
                    <a:cubicBezTo>
                      <a:pt x="138" y="29"/>
                      <a:pt x="138" y="28"/>
                      <a:pt x="136" y="28"/>
                    </a:cubicBezTo>
                    <a:cubicBezTo>
                      <a:pt x="134" y="28"/>
                      <a:pt x="134" y="29"/>
                      <a:pt x="132" y="28"/>
                    </a:cubicBezTo>
                    <a:cubicBezTo>
                      <a:pt x="130" y="28"/>
                      <a:pt x="129" y="28"/>
                      <a:pt x="128" y="27"/>
                    </a:cubicBezTo>
                    <a:cubicBezTo>
                      <a:pt x="128" y="26"/>
                      <a:pt x="131" y="27"/>
                      <a:pt x="133" y="27"/>
                    </a:cubicBezTo>
                    <a:cubicBezTo>
                      <a:pt x="135" y="27"/>
                      <a:pt x="135" y="28"/>
                      <a:pt x="136" y="26"/>
                    </a:cubicBezTo>
                    <a:cubicBezTo>
                      <a:pt x="136" y="25"/>
                      <a:pt x="136" y="24"/>
                      <a:pt x="136" y="25"/>
                    </a:cubicBezTo>
                    <a:cubicBezTo>
                      <a:pt x="137" y="26"/>
                      <a:pt x="136" y="26"/>
                      <a:pt x="138" y="26"/>
                    </a:cubicBezTo>
                    <a:cubicBezTo>
                      <a:pt x="139" y="26"/>
                      <a:pt x="138" y="25"/>
                      <a:pt x="139" y="26"/>
                    </a:cubicBezTo>
                    <a:cubicBezTo>
                      <a:pt x="141" y="26"/>
                      <a:pt x="140" y="27"/>
                      <a:pt x="142" y="27"/>
                    </a:cubicBezTo>
                    <a:cubicBezTo>
                      <a:pt x="143" y="27"/>
                      <a:pt x="145" y="27"/>
                      <a:pt x="146" y="25"/>
                    </a:cubicBezTo>
                    <a:cubicBezTo>
                      <a:pt x="147" y="23"/>
                      <a:pt x="147" y="22"/>
                      <a:pt x="148" y="21"/>
                    </a:cubicBezTo>
                    <a:cubicBezTo>
                      <a:pt x="148" y="20"/>
                      <a:pt x="148" y="19"/>
                      <a:pt x="148" y="20"/>
                    </a:cubicBezTo>
                    <a:cubicBezTo>
                      <a:pt x="149" y="20"/>
                      <a:pt x="149" y="21"/>
                      <a:pt x="150" y="19"/>
                    </a:cubicBezTo>
                    <a:cubicBezTo>
                      <a:pt x="150" y="18"/>
                      <a:pt x="150" y="18"/>
                      <a:pt x="150" y="17"/>
                    </a:cubicBezTo>
                    <a:cubicBezTo>
                      <a:pt x="150" y="15"/>
                      <a:pt x="151" y="15"/>
                      <a:pt x="149" y="14"/>
                    </a:cubicBezTo>
                    <a:cubicBezTo>
                      <a:pt x="148" y="13"/>
                      <a:pt x="149" y="12"/>
                      <a:pt x="148" y="12"/>
                    </a:cubicBezTo>
                    <a:cubicBezTo>
                      <a:pt x="147" y="12"/>
                      <a:pt x="148" y="12"/>
                      <a:pt x="147" y="13"/>
                    </a:cubicBezTo>
                    <a:cubicBezTo>
                      <a:pt x="147" y="14"/>
                      <a:pt x="147" y="13"/>
                      <a:pt x="146" y="14"/>
                    </a:cubicBezTo>
                    <a:cubicBezTo>
                      <a:pt x="145" y="14"/>
                      <a:pt x="145" y="14"/>
                      <a:pt x="145" y="15"/>
                    </a:cubicBezTo>
                    <a:cubicBezTo>
                      <a:pt x="145" y="16"/>
                      <a:pt x="145" y="15"/>
                      <a:pt x="145" y="17"/>
                    </a:cubicBezTo>
                    <a:cubicBezTo>
                      <a:pt x="145" y="18"/>
                      <a:pt x="145" y="19"/>
                      <a:pt x="144" y="19"/>
                    </a:cubicBezTo>
                    <a:cubicBezTo>
                      <a:pt x="143" y="19"/>
                      <a:pt x="143" y="19"/>
                      <a:pt x="144" y="18"/>
                    </a:cubicBezTo>
                    <a:cubicBezTo>
                      <a:pt x="144" y="18"/>
                      <a:pt x="145" y="18"/>
                      <a:pt x="144" y="18"/>
                    </a:cubicBezTo>
                    <a:cubicBezTo>
                      <a:pt x="144" y="17"/>
                      <a:pt x="143" y="17"/>
                      <a:pt x="143" y="17"/>
                    </a:cubicBezTo>
                    <a:cubicBezTo>
                      <a:pt x="143" y="16"/>
                      <a:pt x="144" y="14"/>
                      <a:pt x="144" y="13"/>
                    </a:cubicBezTo>
                    <a:cubicBezTo>
                      <a:pt x="144" y="12"/>
                      <a:pt x="142" y="12"/>
                      <a:pt x="141" y="13"/>
                    </a:cubicBezTo>
                    <a:cubicBezTo>
                      <a:pt x="140" y="13"/>
                      <a:pt x="140" y="13"/>
                      <a:pt x="140" y="14"/>
                    </a:cubicBezTo>
                    <a:cubicBezTo>
                      <a:pt x="139" y="15"/>
                      <a:pt x="139" y="15"/>
                      <a:pt x="138" y="15"/>
                    </a:cubicBezTo>
                    <a:cubicBezTo>
                      <a:pt x="137" y="14"/>
                      <a:pt x="137" y="14"/>
                      <a:pt x="136" y="14"/>
                    </a:cubicBezTo>
                    <a:cubicBezTo>
                      <a:pt x="135" y="15"/>
                      <a:pt x="134" y="16"/>
                      <a:pt x="133" y="16"/>
                    </a:cubicBezTo>
                    <a:cubicBezTo>
                      <a:pt x="132" y="16"/>
                      <a:pt x="132" y="16"/>
                      <a:pt x="132" y="15"/>
                    </a:cubicBezTo>
                    <a:cubicBezTo>
                      <a:pt x="131" y="14"/>
                      <a:pt x="131" y="13"/>
                      <a:pt x="131" y="12"/>
                    </a:cubicBezTo>
                    <a:cubicBezTo>
                      <a:pt x="131" y="12"/>
                      <a:pt x="130" y="11"/>
                      <a:pt x="130" y="10"/>
                    </a:cubicBezTo>
                    <a:cubicBezTo>
                      <a:pt x="130" y="10"/>
                      <a:pt x="130" y="10"/>
                      <a:pt x="130" y="9"/>
                    </a:cubicBezTo>
                    <a:cubicBezTo>
                      <a:pt x="130" y="9"/>
                      <a:pt x="130" y="9"/>
                      <a:pt x="130" y="10"/>
                    </a:cubicBezTo>
                    <a:cubicBezTo>
                      <a:pt x="131" y="11"/>
                      <a:pt x="132" y="13"/>
                      <a:pt x="132" y="13"/>
                    </a:cubicBezTo>
                    <a:cubicBezTo>
                      <a:pt x="133" y="13"/>
                      <a:pt x="133" y="13"/>
                      <a:pt x="134" y="13"/>
                    </a:cubicBezTo>
                    <a:cubicBezTo>
                      <a:pt x="135" y="13"/>
                      <a:pt x="136" y="12"/>
                      <a:pt x="137" y="12"/>
                    </a:cubicBezTo>
                    <a:cubicBezTo>
                      <a:pt x="138" y="11"/>
                      <a:pt x="137" y="10"/>
                      <a:pt x="138" y="10"/>
                    </a:cubicBezTo>
                    <a:cubicBezTo>
                      <a:pt x="140" y="10"/>
                      <a:pt x="140" y="10"/>
                      <a:pt x="140" y="10"/>
                    </a:cubicBezTo>
                    <a:cubicBezTo>
                      <a:pt x="141" y="9"/>
                      <a:pt x="143" y="10"/>
                      <a:pt x="142" y="9"/>
                    </a:cubicBezTo>
                    <a:cubicBezTo>
                      <a:pt x="141" y="7"/>
                      <a:pt x="140" y="7"/>
                      <a:pt x="140" y="7"/>
                    </a:cubicBezTo>
                    <a:cubicBezTo>
                      <a:pt x="139" y="6"/>
                      <a:pt x="141" y="6"/>
                      <a:pt x="142" y="7"/>
                    </a:cubicBezTo>
                    <a:cubicBezTo>
                      <a:pt x="143" y="8"/>
                      <a:pt x="143" y="8"/>
                      <a:pt x="144" y="8"/>
                    </a:cubicBezTo>
                    <a:cubicBezTo>
                      <a:pt x="145" y="7"/>
                      <a:pt x="146" y="7"/>
                      <a:pt x="146" y="8"/>
                    </a:cubicBezTo>
                    <a:cubicBezTo>
                      <a:pt x="146" y="7"/>
                      <a:pt x="145" y="5"/>
                      <a:pt x="144" y="4"/>
                    </a:cubicBezTo>
                    <a:cubicBezTo>
                      <a:pt x="143" y="3"/>
                      <a:pt x="143" y="3"/>
                      <a:pt x="143" y="3"/>
                    </a:cubicBezTo>
                    <a:cubicBezTo>
                      <a:pt x="142" y="3"/>
                      <a:pt x="142" y="3"/>
                      <a:pt x="141" y="2"/>
                    </a:cubicBezTo>
                    <a:cubicBezTo>
                      <a:pt x="141" y="1"/>
                      <a:pt x="140" y="0"/>
                      <a:pt x="141" y="0"/>
                    </a:cubicBezTo>
                    <a:cubicBezTo>
                      <a:pt x="128" y="3"/>
                      <a:pt x="97" y="9"/>
                      <a:pt x="92" y="10"/>
                    </a:cubicBezTo>
                    <a:cubicBezTo>
                      <a:pt x="85" y="11"/>
                      <a:pt x="52" y="17"/>
                      <a:pt x="49" y="17"/>
                    </a:cubicBezTo>
                    <a:cubicBezTo>
                      <a:pt x="46" y="18"/>
                      <a:pt x="44" y="18"/>
                      <a:pt x="42" y="18"/>
                    </a:cubicBezTo>
                    <a:cubicBezTo>
                      <a:pt x="42" y="20"/>
                      <a:pt x="41" y="22"/>
                      <a:pt x="41" y="24"/>
                    </a:cubicBezTo>
                    <a:cubicBezTo>
                      <a:pt x="40" y="25"/>
                      <a:pt x="39" y="25"/>
                      <a:pt x="38" y="26"/>
                    </a:cubicBezTo>
                    <a:cubicBezTo>
                      <a:pt x="38" y="28"/>
                      <a:pt x="38" y="29"/>
                      <a:pt x="37" y="30"/>
                    </a:cubicBezTo>
                    <a:cubicBezTo>
                      <a:pt x="37" y="31"/>
                      <a:pt x="36" y="30"/>
                      <a:pt x="36" y="29"/>
                    </a:cubicBezTo>
                    <a:cubicBezTo>
                      <a:pt x="35" y="29"/>
                      <a:pt x="33" y="30"/>
                      <a:pt x="31" y="31"/>
                    </a:cubicBezTo>
                    <a:cubicBezTo>
                      <a:pt x="30" y="31"/>
                      <a:pt x="30" y="33"/>
                      <a:pt x="29" y="34"/>
                    </a:cubicBezTo>
                    <a:cubicBezTo>
                      <a:pt x="28" y="35"/>
                      <a:pt x="28" y="33"/>
                      <a:pt x="26" y="33"/>
                    </a:cubicBezTo>
                    <a:cubicBezTo>
                      <a:pt x="25" y="33"/>
                      <a:pt x="25" y="34"/>
                      <a:pt x="25" y="35"/>
                    </a:cubicBezTo>
                    <a:cubicBezTo>
                      <a:pt x="25" y="36"/>
                      <a:pt x="24" y="36"/>
                      <a:pt x="23" y="35"/>
                    </a:cubicBezTo>
                    <a:cubicBezTo>
                      <a:pt x="22" y="35"/>
                      <a:pt x="22" y="37"/>
                      <a:pt x="22" y="39"/>
                    </a:cubicBezTo>
                    <a:cubicBezTo>
                      <a:pt x="21" y="40"/>
                      <a:pt x="21" y="39"/>
                      <a:pt x="19" y="40"/>
                    </a:cubicBezTo>
                    <a:cubicBezTo>
                      <a:pt x="18" y="41"/>
                      <a:pt x="15" y="43"/>
                      <a:pt x="13" y="45"/>
                    </a:cubicBezTo>
                    <a:cubicBezTo>
                      <a:pt x="11" y="47"/>
                      <a:pt x="12" y="46"/>
                      <a:pt x="10" y="46"/>
                    </a:cubicBezTo>
                    <a:cubicBezTo>
                      <a:pt x="8" y="46"/>
                      <a:pt x="8" y="47"/>
                      <a:pt x="7" y="48"/>
                    </a:cubicBezTo>
                    <a:cubicBezTo>
                      <a:pt x="5" y="49"/>
                      <a:pt x="5" y="50"/>
                      <a:pt x="4" y="52"/>
                    </a:cubicBezTo>
                    <a:cubicBezTo>
                      <a:pt x="3" y="55"/>
                      <a:pt x="1" y="54"/>
                      <a:pt x="0" y="55"/>
                    </a:cubicBezTo>
                    <a:cubicBezTo>
                      <a:pt x="0" y="56"/>
                      <a:pt x="0" y="59"/>
                      <a:pt x="0" y="60"/>
                    </a:cubicBezTo>
                    <a:cubicBezTo>
                      <a:pt x="8" y="59"/>
                      <a:pt x="15" y="58"/>
                      <a:pt x="16" y="58"/>
                    </a:cubicBezTo>
                    <a:cubicBezTo>
                      <a:pt x="19" y="57"/>
                      <a:pt x="20" y="58"/>
                      <a:pt x="22" y="57"/>
                    </a:cubicBezTo>
                    <a:cubicBezTo>
                      <a:pt x="22" y="57"/>
                      <a:pt x="22" y="57"/>
                      <a:pt x="23" y="56"/>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51"/>
              <p:cNvSpPr>
                <a:spLocks/>
              </p:cNvSpPr>
              <p:nvPr/>
            </p:nvSpPr>
            <p:spPr bwMode="auto">
              <a:xfrm>
                <a:off x="8310323" y="3018098"/>
                <a:ext cx="1503186" cy="687718"/>
              </a:xfrm>
              <a:custGeom>
                <a:avLst/>
                <a:gdLst>
                  <a:gd name="T0" fmla="*/ 27 w 151"/>
                  <a:gd name="T1" fmla="*/ 55 h 69"/>
                  <a:gd name="T2" fmla="*/ 34 w 151"/>
                  <a:gd name="T3" fmla="*/ 51 h 69"/>
                  <a:gd name="T4" fmla="*/ 56 w 151"/>
                  <a:gd name="T5" fmla="*/ 48 h 69"/>
                  <a:gd name="T6" fmla="*/ 62 w 151"/>
                  <a:gd name="T7" fmla="*/ 50 h 69"/>
                  <a:gd name="T8" fmla="*/ 67 w 151"/>
                  <a:gd name="T9" fmla="*/ 54 h 69"/>
                  <a:gd name="T10" fmla="*/ 108 w 151"/>
                  <a:gd name="T11" fmla="*/ 69 h 69"/>
                  <a:gd name="T12" fmla="*/ 112 w 151"/>
                  <a:gd name="T13" fmla="*/ 67 h 69"/>
                  <a:gd name="T14" fmla="*/ 116 w 151"/>
                  <a:gd name="T15" fmla="*/ 66 h 69"/>
                  <a:gd name="T16" fmla="*/ 119 w 151"/>
                  <a:gd name="T17" fmla="*/ 62 h 69"/>
                  <a:gd name="T18" fmla="*/ 122 w 151"/>
                  <a:gd name="T19" fmla="*/ 53 h 69"/>
                  <a:gd name="T20" fmla="*/ 126 w 151"/>
                  <a:gd name="T21" fmla="*/ 48 h 69"/>
                  <a:gd name="T22" fmla="*/ 127 w 151"/>
                  <a:gd name="T23" fmla="*/ 49 h 69"/>
                  <a:gd name="T24" fmla="*/ 130 w 151"/>
                  <a:gd name="T25" fmla="*/ 44 h 69"/>
                  <a:gd name="T26" fmla="*/ 135 w 151"/>
                  <a:gd name="T27" fmla="*/ 43 h 69"/>
                  <a:gd name="T28" fmla="*/ 138 w 151"/>
                  <a:gd name="T29" fmla="*/ 42 h 69"/>
                  <a:gd name="T30" fmla="*/ 140 w 151"/>
                  <a:gd name="T31" fmla="*/ 42 h 69"/>
                  <a:gd name="T32" fmla="*/ 144 w 151"/>
                  <a:gd name="T33" fmla="*/ 36 h 69"/>
                  <a:gd name="T34" fmla="*/ 142 w 151"/>
                  <a:gd name="T35" fmla="*/ 36 h 69"/>
                  <a:gd name="T36" fmla="*/ 141 w 151"/>
                  <a:gd name="T37" fmla="*/ 34 h 69"/>
                  <a:gd name="T38" fmla="*/ 139 w 151"/>
                  <a:gd name="T39" fmla="*/ 36 h 69"/>
                  <a:gd name="T40" fmla="*/ 137 w 151"/>
                  <a:gd name="T41" fmla="*/ 38 h 69"/>
                  <a:gd name="T42" fmla="*/ 133 w 151"/>
                  <a:gd name="T43" fmla="*/ 38 h 69"/>
                  <a:gd name="T44" fmla="*/ 130 w 151"/>
                  <a:gd name="T45" fmla="*/ 36 h 69"/>
                  <a:gd name="T46" fmla="*/ 132 w 151"/>
                  <a:gd name="T47" fmla="*/ 36 h 69"/>
                  <a:gd name="T48" fmla="*/ 136 w 151"/>
                  <a:gd name="T49" fmla="*/ 36 h 69"/>
                  <a:gd name="T50" fmla="*/ 137 w 151"/>
                  <a:gd name="T51" fmla="*/ 33 h 69"/>
                  <a:gd name="T52" fmla="*/ 139 w 151"/>
                  <a:gd name="T53" fmla="*/ 30 h 69"/>
                  <a:gd name="T54" fmla="*/ 132 w 151"/>
                  <a:gd name="T55" fmla="*/ 28 h 69"/>
                  <a:gd name="T56" fmla="*/ 133 w 151"/>
                  <a:gd name="T57" fmla="*/ 27 h 69"/>
                  <a:gd name="T58" fmla="*/ 136 w 151"/>
                  <a:gd name="T59" fmla="*/ 25 h 69"/>
                  <a:gd name="T60" fmla="*/ 139 w 151"/>
                  <a:gd name="T61" fmla="*/ 26 h 69"/>
                  <a:gd name="T62" fmla="*/ 146 w 151"/>
                  <a:gd name="T63" fmla="*/ 25 h 69"/>
                  <a:gd name="T64" fmla="*/ 148 w 151"/>
                  <a:gd name="T65" fmla="*/ 20 h 69"/>
                  <a:gd name="T66" fmla="*/ 150 w 151"/>
                  <a:gd name="T67" fmla="*/ 17 h 69"/>
                  <a:gd name="T68" fmla="*/ 148 w 151"/>
                  <a:gd name="T69" fmla="*/ 12 h 69"/>
                  <a:gd name="T70" fmla="*/ 146 w 151"/>
                  <a:gd name="T71" fmla="*/ 14 h 69"/>
                  <a:gd name="T72" fmla="*/ 145 w 151"/>
                  <a:gd name="T73" fmla="*/ 17 h 69"/>
                  <a:gd name="T74" fmla="*/ 144 w 151"/>
                  <a:gd name="T75" fmla="*/ 18 h 69"/>
                  <a:gd name="T76" fmla="*/ 143 w 151"/>
                  <a:gd name="T77" fmla="*/ 17 h 69"/>
                  <a:gd name="T78" fmla="*/ 141 w 151"/>
                  <a:gd name="T79" fmla="*/ 13 h 69"/>
                  <a:gd name="T80" fmla="*/ 138 w 151"/>
                  <a:gd name="T81" fmla="*/ 15 h 69"/>
                  <a:gd name="T82" fmla="*/ 133 w 151"/>
                  <a:gd name="T83" fmla="*/ 16 h 69"/>
                  <a:gd name="T84" fmla="*/ 131 w 151"/>
                  <a:gd name="T85" fmla="*/ 12 h 69"/>
                  <a:gd name="T86" fmla="*/ 130 w 151"/>
                  <a:gd name="T87" fmla="*/ 9 h 69"/>
                  <a:gd name="T88" fmla="*/ 132 w 151"/>
                  <a:gd name="T89" fmla="*/ 13 h 69"/>
                  <a:gd name="T90" fmla="*/ 137 w 151"/>
                  <a:gd name="T91" fmla="*/ 12 h 69"/>
                  <a:gd name="T92" fmla="*/ 140 w 151"/>
                  <a:gd name="T93" fmla="*/ 10 h 69"/>
                  <a:gd name="T94" fmla="*/ 140 w 151"/>
                  <a:gd name="T95" fmla="*/ 7 h 69"/>
                  <a:gd name="T96" fmla="*/ 144 w 151"/>
                  <a:gd name="T97" fmla="*/ 8 h 69"/>
                  <a:gd name="T98" fmla="*/ 144 w 151"/>
                  <a:gd name="T99" fmla="*/ 4 h 69"/>
                  <a:gd name="T100" fmla="*/ 141 w 151"/>
                  <a:gd name="T101" fmla="*/ 2 h 69"/>
                  <a:gd name="T102" fmla="*/ 92 w 151"/>
                  <a:gd name="T103" fmla="*/ 10 h 69"/>
                  <a:gd name="T104" fmla="*/ 42 w 151"/>
                  <a:gd name="T105" fmla="*/ 18 h 69"/>
                  <a:gd name="T106" fmla="*/ 38 w 151"/>
                  <a:gd name="T107" fmla="*/ 26 h 69"/>
                  <a:gd name="T108" fmla="*/ 36 w 151"/>
                  <a:gd name="T109" fmla="*/ 29 h 69"/>
                  <a:gd name="T110" fmla="*/ 29 w 151"/>
                  <a:gd name="T111" fmla="*/ 34 h 69"/>
                  <a:gd name="T112" fmla="*/ 25 w 151"/>
                  <a:gd name="T113" fmla="*/ 35 h 69"/>
                  <a:gd name="T114" fmla="*/ 22 w 151"/>
                  <a:gd name="T115" fmla="*/ 39 h 69"/>
                  <a:gd name="T116" fmla="*/ 13 w 151"/>
                  <a:gd name="T117" fmla="*/ 45 h 69"/>
                  <a:gd name="T118" fmla="*/ 7 w 151"/>
                  <a:gd name="T119" fmla="*/ 48 h 69"/>
                  <a:gd name="T120" fmla="*/ 0 w 151"/>
                  <a:gd name="T121" fmla="*/ 55 h 69"/>
                  <a:gd name="T122" fmla="*/ 16 w 151"/>
                  <a:gd name="T123" fmla="*/ 58 h 69"/>
                  <a:gd name="T124" fmla="*/ 23 w 151"/>
                  <a:gd name="T12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69">
                    <a:moveTo>
                      <a:pt x="23" y="56"/>
                    </a:moveTo>
                    <a:cubicBezTo>
                      <a:pt x="24" y="56"/>
                      <a:pt x="26" y="55"/>
                      <a:pt x="27" y="55"/>
                    </a:cubicBezTo>
                    <a:cubicBezTo>
                      <a:pt x="28" y="55"/>
                      <a:pt x="28" y="55"/>
                      <a:pt x="29" y="54"/>
                    </a:cubicBezTo>
                    <a:cubicBezTo>
                      <a:pt x="30" y="53"/>
                      <a:pt x="33" y="52"/>
                      <a:pt x="34" y="51"/>
                    </a:cubicBezTo>
                    <a:cubicBezTo>
                      <a:pt x="36" y="50"/>
                      <a:pt x="38" y="50"/>
                      <a:pt x="43" y="50"/>
                    </a:cubicBezTo>
                    <a:cubicBezTo>
                      <a:pt x="48" y="49"/>
                      <a:pt x="53" y="48"/>
                      <a:pt x="56" y="48"/>
                    </a:cubicBezTo>
                    <a:cubicBezTo>
                      <a:pt x="58" y="48"/>
                      <a:pt x="57" y="48"/>
                      <a:pt x="59" y="49"/>
                    </a:cubicBezTo>
                    <a:cubicBezTo>
                      <a:pt x="60" y="49"/>
                      <a:pt x="61" y="49"/>
                      <a:pt x="62" y="50"/>
                    </a:cubicBezTo>
                    <a:cubicBezTo>
                      <a:pt x="63" y="51"/>
                      <a:pt x="64" y="52"/>
                      <a:pt x="64" y="53"/>
                    </a:cubicBezTo>
                    <a:cubicBezTo>
                      <a:pt x="64" y="54"/>
                      <a:pt x="64" y="55"/>
                      <a:pt x="67" y="54"/>
                    </a:cubicBezTo>
                    <a:cubicBezTo>
                      <a:pt x="71" y="54"/>
                      <a:pt x="84" y="51"/>
                      <a:pt x="85" y="52"/>
                    </a:cubicBezTo>
                    <a:cubicBezTo>
                      <a:pt x="85" y="52"/>
                      <a:pt x="102" y="64"/>
                      <a:pt x="108" y="69"/>
                    </a:cubicBezTo>
                    <a:cubicBezTo>
                      <a:pt x="108" y="68"/>
                      <a:pt x="108" y="68"/>
                      <a:pt x="109" y="68"/>
                    </a:cubicBezTo>
                    <a:cubicBezTo>
                      <a:pt x="110" y="68"/>
                      <a:pt x="111" y="67"/>
                      <a:pt x="112" y="67"/>
                    </a:cubicBezTo>
                    <a:cubicBezTo>
                      <a:pt x="113" y="66"/>
                      <a:pt x="112" y="66"/>
                      <a:pt x="113" y="66"/>
                    </a:cubicBezTo>
                    <a:cubicBezTo>
                      <a:pt x="114" y="66"/>
                      <a:pt x="115" y="66"/>
                      <a:pt x="116" y="66"/>
                    </a:cubicBezTo>
                    <a:cubicBezTo>
                      <a:pt x="117" y="65"/>
                      <a:pt x="118" y="67"/>
                      <a:pt x="118" y="65"/>
                    </a:cubicBezTo>
                    <a:cubicBezTo>
                      <a:pt x="119" y="63"/>
                      <a:pt x="119" y="64"/>
                      <a:pt x="119" y="62"/>
                    </a:cubicBezTo>
                    <a:cubicBezTo>
                      <a:pt x="119" y="60"/>
                      <a:pt x="119" y="59"/>
                      <a:pt x="120" y="58"/>
                    </a:cubicBezTo>
                    <a:cubicBezTo>
                      <a:pt x="120" y="56"/>
                      <a:pt x="120" y="56"/>
                      <a:pt x="122" y="53"/>
                    </a:cubicBezTo>
                    <a:cubicBezTo>
                      <a:pt x="124" y="51"/>
                      <a:pt x="126" y="52"/>
                      <a:pt x="126" y="50"/>
                    </a:cubicBezTo>
                    <a:cubicBezTo>
                      <a:pt x="126" y="48"/>
                      <a:pt x="126" y="49"/>
                      <a:pt x="126" y="48"/>
                    </a:cubicBezTo>
                    <a:cubicBezTo>
                      <a:pt x="126" y="47"/>
                      <a:pt x="126" y="46"/>
                      <a:pt x="126" y="47"/>
                    </a:cubicBezTo>
                    <a:cubicBezTo>
                      <a:pt x="127" y="47"/>
                      <a:pt x="126" y="49"/>
                      <a:pt x="127" y="49"/>
                    </a:cubicBezTo>
                    <a:cubicBezTo>
                      <a:pt x="127" y="48"/>
                      <a:pt x="128" y="48"/>
                      <a:pt x="129" y="47"/>
                    </a:cubicBezTo>
                    <a:cubicBezTo>
                      <a:pt x="129" y="46"/>
                      <a:pt x="129" y="45"/>
                      <a:pt x="130" y="44"/>
                    </a:cubicBezTo>
                    <a:cubicBezTo>
                      <a:pt x="131" y="44"/>
                      <a:pt x="129" y="45"/>
                      <a:pt x="131" y="45"/>
                    </a:cubicBezTo>
                    <a:cubicBezTo>
                      <a:pt x="133" y="45"/>
                      <a:pt x="134" y="44"/>
                      <a:pt x="135" y="43"/>
                    </a:cubicBezTo>
                    <a:cubicBezTo>
                      <a:pt x="137" y="42"/>
                      <a:pt x="136" y="41"/>
                      <a:pt x="137" y="42"/>
                    </a:cubicBezTo>
                    <a:cubicBezTo>
                      <a:pt x="138" y="42"/>
                      <a:pt x="138" y="43"/>
                      <a:pt x="138" y="42"/>
                    </a:cubicBezTo>
                    <a:cubicBezTo>
                      <a:pt x="139" y="41"/>
                      <a:pt x="138" y="41"/>
                      <a:pt x="139" y="41"/>
                    </a:cubicBezTo>
                    <a:cubicBezTo>
                      <a:pt x="140" y="41"/>
                      <a:pt x="140" y="42"/>
                      <a:pt x="140" y="42"/>
                    </a:cubicBezTo>
                    <a:cubicBezTo>
                      <a:pt x="141" y="41"/>
                      <a:pt x="140" y="42"/>
                      <a:pt x="142" y="40"/>
                    </a:cubicBezTo>
                    <a:cubicBezTo>
                      <a:pt x="143" y="38"/>
                      <a:pt x="144" y="38"/>
                      <a:pt x="144" y="36"/>
                    </a:cubicBezTo>
                    <a:cubicBezTo>
                      <a:pt x="144" y="35"/>
                      <a:pt x="144" y="34"/>
                      <a:pt x="143" y="35"/>
                    </a:cubicBezTo>
                    <a:cubicBezTo>
                      <a:pt x="143" y="36"/>
                      <a:pt x="143" y="37"/>
                      <a:pt x="142" y="36"/>
                    </a:cubicBezTo>
                    <a:cubicBezTo>
                      <a:pt x="142" y="36"/>
                      <a:pt x="142" y="36"/>
                      <a:pt x="141" y="35"/>
                    </a:cubicBezTo>
                    <a:cubicBezTo>
                      <a:pt x="141" y="34"/>
                      <a:pt x="141" y="34"/>
                      <a:pt x="141" y="34"/>
                    </a:cubicBezTo>
                    <a:cubicBezTo>
                      <a:pt x="140" y="35"/>
                      <a:pt x="140" y="35"/>
                      <a:pt x="140" y="35"/>
                    </a:cubicBezTo>
                    <a:cubicBezTo>
                      <a:pt x="139" y="36"/>
                      <a:pt x="139" y="36"/>
                      <a:pt x="139" y="36"/>
                    </a:cubicBezTo>
                    <a:cubicBezTo>
                      <a:pt x="138" y="37"/>
                      <a:pt x="139" y="36"/>
                      <a:pt x="138" y="37"/>
                    </a:cubicBezTo>
                    <a:cubicBezTo>
                      <a:pt x="137" y="37"/>
                      <a:pt x="137" y="38"/>
                      <a:pt x="137" y="38"/>
                    </a:cubicBezTo>
                    <a:cubicBezTo>
                      <a:pt x="136" y="38"/>
                      <a:pt x="136" y="39"/>
                      <a:pt x="135" y="39"/>
                    </a:cubicBezTo>
                    <a:cubicBezTo>
                      <a:pt x="134" y="39"/>
                      <a:pt x="134" y="39"/>
                      <a:pt x="133" y="38"/>
                    </a:cubicBezTo>
                    <a:cubicBezTo>
                      <a:pt x="132" y="38"/>
                      <a:pt x="133" y="39"/>
                      <a:pt x="132" y="37"/>
                    </a:cubicBezTo>
                    <a:cubicBezTo>
                      <a:pt x="131" y="36"/>
                      <a:pt x="131" y="37"/>
                      <a:pt x="130" y="36"/>
                    </a:cubicBezTo>
                    <a:cubicBezTo>
                      <a:pt x="129" y="35"/>
                      <a:pt x="128" y="35"/>
                      <a:pt x="129" y="35"/>
                    </a:cubicBezTo>
                    <a:cubicBezTo>
                      <a:pt x="130" y="35"/>
                      <a:pt x="132" y="35"/>
                      <a:pt x="132" y="36"/>
                    </a:cubicBezTo>
                    <a:cubicBezTo>
                      <a:pt x="133" y="36"/>
                      <a:pt x="133" y="37"/>
                      <a:pt x="134" y="37"/>
                    </a:cubicBezTo>
                    <a:cubicBezTo>
                      <a:pt x="135" y="37"/>
                      <a:pt x="135" y="37"/>
                      <a:pt x="136" y="36"/>
                    </a:cubicBezTo>
                    <a:cubicBezTo>
                      <a:pt x="138" y="35"/>
                      <a:pt x="138" y="35"/>
                      <a:pt x="138" y="34"/>
                    </a:cubicBezTo>
                    <a:cubicBezTo>
                      <a:pt x="138" y="33"/>
                      <a:pt x="137" y="34"/>
                      <a:pt x="137" y="33"/>
                    </a:cubicBezTo>
                    <a:cubicBezTo>
                      <a:pt x="137" y="32"/>
                      <a:pt x="137" y="32"/>
                      <a:pt x="138" y="31"/>
                    </a:cubicBezTo>
                    <a:cubicBezTo>
                      <a:pt x="139" y="31"/>
                      <a:pt x="140" y="31"/>
                      <a:pt x="139" y="30"/>
                    </a:cubicBezTo>
                    <a:cubicBezTo>
                      <a:pt x="138" y="29"/>
                      <a:pt x="138" y="28"/>
                      <a:pt x="136" y="28"/>
                    </a:cubicBezTo>
                    <a:cubicBezTo>
                      <a:pt x="134" y="28"/>
                      <a:pt x="134" y="29"/>
                      <a:pt x="132" y="28"/>
                    </a:cubicBezTo>
                    <a:cubicBezTo>
                      <a:pt x="130" y="28"/>
                      <a:pt x="129" y="28"/>
                      <a:pt x="128" y="27"/>
                    </a:cubicBezTo>
                    <a:cubicBezTo>
                      <a:pt x="128" y="26"/>
                      <a:pt x="131" y="27"/>
                      <a:pt x="133" y="27"/>
                    </a:cubicBezTo>
                    <a:cubicBezTo>
                      <a:pt x="135" y="27"/>
                      <a:pt x="135" y="28"/>
                      <a:pt x="136" y="26"/>
                    </a:cubicBezTo>
                    <a:cubicBezTo>
                      <a:pt x="136" y="25"/>
                      <a:pt x="136" y="24"/>
                      <a:pt x="136" y="25"/>
                    </a:cubicBezTo>
                    <a:cubicBezTo>
                      <a:pt x="137" y="26"/>
                      <a:pt x="136" y="26"/>
                      <a:pt x="138" y="26"/>
                    </a:cubicBezTo>
                    <a:cubicBezTo>
                      <a:pt x="139" y="26"/>
                      <a:pt x="138" y="25"/>
                      <a:pt x="139" y="26"/>
                    </a:cubicBezTo>
                    <a:cubicBezTo>
                      <a:pt x="141" y="26"/>
                      <a:pt x="140" y="27"/>
                      <a:pt x="142" y="27"/>
                    </a:cubicBezTo>
                    <a:cubicBezTo>
                      <a:pt x="143" y="27"/>
                      <a:pt x="145" y="27"/>
                      <a:pt x="146" y="25"/>
                    </a:cubicBezTo>
                    <a:cubicBezTo>
                      <a:pt x="147" y="23"/>
                      <a:pt x="147" y="22"/>
                      <a:pt x="148" y="21"/>
                    </a:cubicBezTo>
                    <a:cubicBezTo>
                      <a:pt x="148" y="20"/>
                      <a:pt x="148" y="19"/>
                      <a:pt x="148" y="20"/>
                    </a:cubicBezTo>
                    <a:cubicBezTo>
                      <a:pt x="149" y="20"/>
                      <a:pt x="149" y="21"/>
                      <a:pt x="150" y="19"/>
                    </a:cubicBezTo>
                    <a:cubicBezTo>
                      <a:pt x="150" y="18"/>
                      <a:pt x="150" y="18"/>
                      <a:pt x="150" y="17"/>
                    </a:cubicBezTo>
                    <a:cubicBezTo>
                      <a:pt x="150" y="15"/>
                      <a:pt x="151" y="15"/>
                      <a:pt x="149" y="14"/>
                    </a:cubicBezTo>
                    <a:cubicBezTo>
                      <a:pt x="148" y="13"/>
                      <a:pt x="149" y="12"/>
                      <a:pt x="148" y="12"/>
                    </a:cubicBezTo>
                    <a:cubicBezTo>
                      <a:pt x="147" y="12"/>
                      <a:pt x="148" y="12"/>
                      <a:pt x="147" y="13"/>
                    </a:cubicBezTo>
                    <a:cubicBezTo>
                      <a:pt x="147" y="14"/>
                      <a:pt x="147" y="13"/>
                      <a:pt x="146" y="14"/>
                    </a:cubicBezTo>
                    <a:cubicBezTo>
                      <a:pt x="145" y="14"/>
                      <a:pt x="145" y="14"/>
                      <a:pt x="145" y="15"/>
                    </a:cubicBezTo>
                    <a:cubicBezTo>
                      <a:pt x="145" y="16"/>
                      <a:pt x="145" y="15"/>
                      <a:pt x="145" y="17"/>
                    </a:cubicBezTo>
                    <a:cubicBezTo>
                      <a:pt x="145" y="18"/>
                      <a:pt x="145" y="19"/>
                      <a:pt x="144" y="19"/>
                    </a:cubicBezTo>
                    <a:cubicBezTo>
                      <a:pt x="143" y="19"/>
                      <a:pt x="143" y="19"/>
                      <a:pt x="144" y="18"/>
                    </a:cubicBezTo>
                    <a:cubicBezTo>
                      <a:pt x="144" y="18"/>
                      <a:pt x="145" y="18"/>
                      <a:pt x="144" y="18"/>
                    </a:cubicBezTo>
                    <a:cubicBezTo>
                      <a:pt x="144" y="17"/>
                      <a:pt x="143" y="17"/>
                      <a:pt x="143" y="17"/>
                    </a:cubicBezTo>
                    <a:cubicBezTo>
                      <a:pt x="143" y="16"/>
                      <a:pt x="144" y="14"/>
                      <a:pt x="144" y="13"/>
                    </a:cubicBezTo>
                    <a:cubicBezTo>
                      <a:pt x="144" y="12"/>
                      <a:pt x="142" y="12"/>
                      <a:pt x="141" y="13"/>
                    </a:cubicBezTo>
                    <a:cubicBezTo>
                      <a:pt x="140" y="13"/>
                      <a:pt x="140" y="13"/>
                      <a:pt x="140" y="14"/>
                    </a:cubicBezTo>
                    <a:cubicBezTo>
                      <a:pt x="139" y="15"/>
                      <a:pt x="139" y="15"/>
                      <a:pt x="138" y="15"/>
                    </a:cubicBezTo>
                    <a:cubicBezTo>
                      <a:pt x="137" y="14"/>
                      <a:pt x="137" y="14"/>
                      <a:pt x="136" y="14"/>
                    </a:cubicBezTo>
                    <a:cubicBezTo>
                      <a:pt x="135" y="15"/>
                      <a:pt x="134" y="16"/>
                      <a:pt x="133" y="16"/>
                    </a:cubicBezTo>
                    <a:cubicBezTo>
                      <a:pt x="132" y="16"/>
                      <a:pt x="132" y="16"/>
                      <a:pt x="132" y="15"/>
                    </a:cubicBezTo>
                    <a:cubicBezTo>
                      <a:pt x="131" y="14"/>
                      <a:pt x="131" y="13"/>
                      <a:pt x="131" y="12"/>
                    </a:cubicBezTo>
                    <a:cubicBezTo>
                      <a:pt x="131" y="12"/>
                      <a:pt x="130" y="11"/>
                      <a:pt x="130" y="10"/>
                    </a:cubicBezTo>
                    <a:cubicBezTo>
                      <a:pt x="130" y="10"/>
                      <a:pt x="130" y="10"/>
                      <a:pt x="130" y="9"/>
                    </a:cubicBezTo>
                    <a:cubicBezTo>
                      <a:pt x="130" y="9"/>
                      <a:pt x="130" y="9"/>
                      <a:pt x="130" y="10"/>
                    </a:cubicBezTo>
                    <a:cubicBezTo>
                      <a:pt x="131" y="11"/>
                      <a:pt x="132" y="13"/>
                      <a:pt x="132" y="13"/>
                    </a:cubicBezTo>
                    <a:cubicBezTo>
                      <a:pt x="133" y="13"/>
                      <a:pt x="133" y="13"/>
                      <a:pt x="134" y="13"/>
                    </a:cubicBezTo>
                    <a:cubicBezTo>
                      <a:pt x="135" y="13"/>
                      <a:pt x="136" y="12"/>
                      <a:pt x="137" y="12"/>
                    </a:cubicBezTo>
                    <a:cubicBezTo>
                      <a:pt x="138" y="11"/>
                      <a:pt x="137" y="10"/>
                      <a:pt x="138" y="10"/>
                    </a:cubicBezTo>
                    <a:cubicBezTo>
                      <a:pt x="140" y="10"/>
                      <a:pt x="140" y="10"/>
                      <a:pt x="140" y="10"/>
                    </a:cubicBezTo>
                    <a:cubicBezTo>
                      <a:pt x="141" y="9"/>
                      <a:pt x="143" y="10"/>
                      <a:pt x="142" y="9"/>
                    </a:cubicBezTo>
                    <a:cubicBezTo>
                      <a:pt x="141" y="7"/>
                      <a:pt x="140" y="7"/>
                      <a:pt x="140" y="7"/>
                    </a:cubicBezTo>
                    <a:cubicBezTo>
                      <a:pt x="139" y="6"/>
                      <a:pt x="141" y="6"/>
                      <a:pt x="142" y="7"/>
                    </a:cubicBezTo>
                    <a:cubicBezTo>
                      <a:pt x="143" y="8"/>
                      <a:pt x="143" y="8"/>
                      <a:pt x="144" y="8"/>
                    </a:cubicBezTo>
                    <a:cubicBezTo>
                      <a:pt x="145" y="7"/>
                      <a:pt x="146" y="7"/>
                      <a:pt x="146" y="8"/>
                    </a:cubicBezTo>
                    <a:cubicBezTo>
                      <a:pt x="146" y="7"/>
                      <a:pt x="145" y="5"/>
                      <a:pt x="144" y="4"/>
                    </a:cubicBezTo>
                    <a:cubicBezTo>
                      <a:pt x="143" y="3"/>
                      <a:pt x="143" y="3"/>
                      <a:pt x="143" y="3"/>
                    </a:cubicBezTo>
                    <a:cubicBezTo>
                      <a:pt x="142" y="3"/>
                      <a:pt x="142" y="3"/>
                      <a:pt x="141" y="2"/>
                    </a:cubicBezTo>
                    <a:cubicBezTo>
                      <a:pt x="141" y="1"/>
                      <a:pt x="140" y="0"/>
                      <a:pt x="141" y="0"/>
                    </a:cubicBezTo>
                    <a:cubicBezTo>
                      <a:pt x="128" y="3"/>
                      <a:pt x="97" y="9"/>
                      <a:pt x="92" y="10"/>
                    </a:cubicBezTo>
                    <a:cubicBezTo>
                      <a:pt x="85" y="11"/>
                      <a:pt x="52" y="17"/>
                      <a:pt x="49" y="17"/>
                    </a:cubicBezTo>
                    <a:cubicBezTo>
                      <a:pt x="46" y="18"/>
                      <a:pt x="44" y="18"/>
                      <a:pt x="42" y="18"/>
                    </a:cubicBezTo>
                    <a:cubicBezTo>
                      <a:pt x="42" y="20"/>
                      <a:pt x="41" y="22"/>
                      <a:pt x="41" y="24"/>
                    </a:cubicBezTo>
                    <a:cubicBezTo>
                      <a:pt x="40" y="25"/>
                      <a:pt x="39" y="25"/>
                      <a:pt x="38" y="26"/>
                    </a:cubicBezTo>
                    <a:cubicBezTo>
                      <a:pt x="38" y="28"/>
                      <a:pt x="38" y="29"/>
                      <a:pt x="37" y="30"/>
                    </a:cubicBezTo>
                    <a:cubicBezTo>
                      <a:pt x="37" y="31"/>
                      <a:pt x="36" y="30"/>
                      <a:pt x="36" y="29"/>
                    </a:cubicBezTo>
                    <a:cubicBezTo>
                      <a:pt x="35" y="29"/>
                      <a:pt x="33" y="30"/>
                      <a:pt x="31" y="31"/>
                    </a:cubicBezTo>
                    <a:cubicBezTo>
                      <a:pt x="30" y="31"/>
                      <a:pt x="30" y="33"/>
                      <a:pt x="29" y="34"/>
                    </a:cubicBezTo>
                    <a:cubicBezTo>
                      <a:pt x="28" y="35"/>
                      <a:pt x="28" y="33"/>
                      <a:pt x="26" y="33"/>
                    </a:cubicBezTo>
                    <a:cubicBezTo>
                      <a:pt x="25" y="33"/>
                      <a:pt x="25" y="34"/>
                      <a:pt x="25" y="35"/>
                    </a:cubicBezTo>
                    <a:cubicBezTo>
                      <a:pt x="25" y="36"/>
                      <a:pt x="24" y="36"/>
                      <a:pt x="23" y="35"/>
                    </a:cubicBezTo>
                    <a:cubicBezTo>
                      <a:pt x="22" y="35"/>
                      <a:pt x="22" y="37"/>
                      <a:pt x="22" y="39"/>
                    </a:cubicBezTo>
                    <a:cubicBezTo>
                      <a:pt x="21" y="40"/>
                      <a:pt x="21" y="39"/>
                      <a:pt x="19" y="40"/>
                    </a:cubicBezTo>
                    <a:cubicBezTo>
                      <a:pt x="18" y="41"/>
                      <a:pt x="15" y="43"/>
                      <a:pt x="13" y="45"/>
                    </a:cubicBezTo>
                    <a:cubicBezTo>
                      <a:pt x="11" y="47"/>
                      <a:pt x="12" y="46"/>
                      <a:pt x="10" y="46"/>
                    </a:cubicBezTo>
                    <a:cubicBezTo>
                      <a:pt x="8" y="46"/>
                      <a:pt x="8" y="47"/>
                      <a:pt x="7" y="48"/>
                    </a:cubicBezTo>
                    <a:cubicBezTo>
                      <a:pt x="5" y="49"/>
                      <a:pt x="5" y="50"/>
                      <a:pt x="4" y="52"/>
                    </a:cubicBezTo>
                    <a:cubicBezTo>
                      <a:pt x="3" y="55"/>
                      <a:pt x="1" y="54"/>
                      <a:pt x="0" y="55"/>
                    </a:cubicBezTo>
                    <a:cubicBezTo>
                      <a:pt x="0" y="56"/>
                      <a:pt x="0" y="59"/>
                      <a:pt x="0" y="60"/>
                    </a:cubicBezTo>
                    <a:cubicBezTo>
                      <a:pt x="8" y="59"/>
                      <a:pt x="15" y="58"/>
                      <a:pt x="16" y="58"/>
                    </a:cubicBezTo>
                    <a:cubicBezTo>
                      <a:pt x="19" y="57"/>
                      <a:pt x="20" y="58"/>
                      <a:pt x="22" y="57"/>
                    </a:cubicBezTo>
                    <a:cubicBezTo>
                      <a:pt x="22" y="57"/>
                      <a:pt x="22" y="57"/>
                      <a:pt x="23" y="56"/>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52"/>
              <p:cNvSpPr>
                <a:spLocks/>
              </p:cNvSpPr>
              <p:nvPr/>
            </p:nvSpPr>
            <p:spPr bwMode="auto">
              <a:xfrm>
                <a:off x="1492762" y="1563886"/>
                <a:ext cx="1454215" cy="2410205"/>
              </a:xfrm>
              <a:custGeom>
                <a:avLst/>
                <a:gdLst>
                  <a:gd name="T0" fmla="*/ 132 w 146"/>
                  <a:gd name="T1" fmla="*/ 238 h 242"/>
                  <a:gd name="T2" fmla="*/ 131 w 146"/>
                  <a:gd name="T3" fmla="*/ 228 h 242"/>
                  <a:gd name="T4" fmla="*/ 137 w 146"/>
                  <a:gd name="T5" fmla="*/ 216 h 242"/>
                  <a:gd name="T6" fmla="*/ 143 w 146"/>
                  <a:gd name="T7" fmla="*/ 207 h 242"/>
                  <a:gd name="T8" fmla="*/ 138 w 146"/>
                  <a:gd name="T9" fmla="*/ 195 h 242"/>
                  <a:gd name="T10" fmla="*/ 64 w 146"/>
                  <a:gd name="T11" fmla="*/ 84 h 242"/>
                  <a:gd name="T12" fmla="*/ 13 w 146"/>
                  <a:gd name="T13" fmla="*/ 0 h 242"/>
                  <a:gd name="T14" fmla="*/ 14 w 146"/>
                  <a:gd name="T15" fmla="*/ 3 h 242"/>
                  <a:gd name="T16" fmla="*/ 13 w 146"/>
                  <a:gd name="T17" fmla="*/ 9 h 242"/>
                  <a:gd name="T18" fmla="*/ 11 w 146"/>
                  <a:gd name="T19" fmla="*/ 17 h 242"/>
                  <a:gd name="T20" fmla="*/ 8 w 146"/>
                  <a:gd name="T21" fmla="*/ 24 h 242"/>
                  <a:gd name="T22" fmla="*/ 5 w 146"/>
                  <a:gd name="T23" fmla="*/ 28 h 242"/>
                  <a:gd name="T24" fmla="*/ 1 w 146"/>
                  <a:gd name="T25" fmla="*/ 35 h 242"/>
                  <a:gd name="T26" fmla="*/ 3 w 146"/>
                  <a:gd name="T27" fmla="*/ 42 h 242"/>
                  <a:gd name="T28" fmla="*/ 5 w 146"/>
                  <a:gd name="T29" fmla="*/ 47 h 242"/>
                  <a:gd name="T30" fmla="*/ 6 w 146"/>
                  <a:gd name="T31" fmla="*/ 55 h 242"/>
                  <a:gd name="T32" fmla="*/ 4 w 146"/>
                  <a:gd name="T33" fmla="*/ 65 h 242"/>
                  <a:gd name="T34" fmla="*/ 3 w 146"/>
                  <a:gd name="T35" fmla="*/ 70 h 242"/>
                  <a:gd name="T36" fmla="*/ 7 w 146"/>
                  <a:gd name="T37" fmla="*/ 80 h 242"/>
                  <a:gd name="T38" fmla="*/ 10 w 146"/>
                  <a:gd name="T39" fmla="*/ 87 h 242"/>
                  <a:gd name="T40" fmla="*/ 10 w 146"/>
                  <a:gd name="T41" fmla="*/ 89 h 242"/>
                  <a:gd name="T42" fmla="*/ 11 w 146"/>
                  <a:gd name="T43" fmla="*/ 93 h 242"/>
                  <a:gd name="T44" fmla="*/ 14 w 146"/>
                  <a:gd name="T45" fmla="*/ 97 h 242"/>
                  <a:gd name="T46" fmla="*/ 17 w 146"/>
                  <a:gd name="T47" fmla="*/ 97 h 242"/>
                  <a:gd name="T48" fmla="*/ 19 w 146"/>
                  <a:gd name="T49" fmla="*/ 93 h 242"/>
                  <a:gd name="T50" fmla="*/ 23 w 146"/>
                  <a:gd name="T51" fmla="*/ 95 h 242"/>
                  <a:gd name="T52" fmla="*/ 29 w 146"/>
                  <a:gd name="T53" fmla="*/ 97 h 242"/>
                  <a:gd name="T54" fmla="*/ 31 w 146"/>
                  <a:gd name="T55" fmla="*/ 97 h 242"/>
                  <a:gd name="T56" fmla="*/ 26 w 146"/>
                  <a:gd name="T57" fmla="*/ 96 h 242"/>
                  <a:gd name="T58" fmla="*/ 20 w 146"/>
                  <a:gd name="T59" fmla="*/ 96 h 242"/>
                  <a:gd name="T60" fmla="*/ 19 w 146"/>
                  <a:gd name="T61" fmla="*/ 101 h 242"/>
                  <a:gd name="T62" fmla="*/ 21 w 146"/>
                  <a:gd name="T63" fmla="*/ 107 h 242"/>
                  <a:gd name="T64" fmla="*/ 17 w 146"/>
                  <a:gd name="T65" fmla="*/ 105 h 242"/>
                  <a:gd name="T66" fmla="*/ 14 w 146"/>
                  <a:gd name="T67" fmla="*/ 105 h 242"/>
                  <a:gd name="T68" fmla="*/ 15 w 146"/>
                  <a:gd name="T69" fmla="*/ 111 h 242"/>
                  <a:gd name="T70" fmla="*/ 17 w 146"/>
                  <a:gd name="T71" fmla="*/ 119 h 242"/>
                  <a:gd name="T72" fmla="*/ 22 w 146"/>
                  <a:gd name="T73" fmla="*/ 121 h 242"/>
                  <a:gd name="T74" fmla="*/ 21 w 146"/>
                  <a:gd name="T75" fmla="*/ 127 h 242"/>
                  <a:gd name="T76" fmla="*/ 18 w 146"/>
                  <a:gd name="T77" fmla="*/ 131 h 242"/>
                  <a:gd name="T78" fmla="*/ 21 w 146"/>
                  <a:gd name="T79" fmla="*/ 140 h 242"/>
                  <a:gd name="T80" fmla="*/ 23 w 146"/>
                  <a:gd name="T81" fmla="*/ 145 h 242"/>
                  <a:gd name="T82" fmla="*/ 25 w 146"/>
                  <a:gd name="T83" fmla="*/ 151 h 242"/>
                  <a:gd name="T84" fmla="*/ 28 w 146"/>
                  <a:gd name="T85" fmla="*/ 155 h 242"/>
                  <a:gd name="T86" fmla="*/ 30 w 146"/>
                  <a:gd name="T87" fmla="*/ 161 h 242"/>
                  <a:gd name="T88" fmla="*/ 32 w 146"/>
                  <a:gd name="T89" fmla="*/ 165 h 242"/>
                  <a:gd name="T90" fmla="*/ 32 w 146"/>
                  <a:gd name="T91" fmla="*/ 169 h 242"/>
                  <a:gd name="T92" fmla="*/ 31 w 146"/>
                  <a:gd name="T93" fmla="*/ 174 h 242"/>
                  <a:gd name="T94" fmla="*/ 30 w 146"/>
                  <a:gd name="T95" fmla="*/ 179 h 242"/>
                  <a:gd name="T96" fmla="*/ 37 w 146"/>
                  <a:gd name="T97" fmla="*/ 182 h 242"/>
                  <a:gd name="T98" fmla="*/ 45 w 146"/>
                  <a:gd name="T99" fmla="*/ 186 h 242"/>
                  <a:gd name="T100" fmla="*/ 51 w 146"/>
                  <a:gd name="T101" fmla="*/ 190 h 242"/>
                  <a:gd name="T102" fmla="*/ 54 w 146"/>
                  <a:gd name="T103" fmla="*/ 195 h 242"/>
                  <a:gd name="T104" fmla="*/ 65 w 146"/>
                  <a:gd name="T105" fmla="*/ 199 h 242"/>
                  <a:gd name="T106" fmla="*/ 66 w 146"/>
                  <a:gd name="T107" fmla="*/ 206 h 242"/>
                  <a:gd name="T108" fmla="*/ 71 w 146"/>
                  <a:gd name="T109" fmla="*/ 208 h 242"/>
                  <a:gd name="T110" fmla="*/ 79 w 146"/>
                  <a:gd name="T111" fmla="*/ 218 h 242"/>
                  <a:gd name="T112" fmla="*/ 81 w 146"/>
                  <a:gd name="T113" fmla="*/ 231 h 242"/>
                  <a:gd name="T114" fmla="*/ 82 w 146"/>
                  <a:gd name="T115" fmla="*/ 233 h 242"/>
                  <a:gd name="T116" fmla="*/ 82 w 146"/>
                  <a:gd name="T117" fmla="*/ 238 h 242"/>
                  <a:gd name="T118" fmla="*/ 132 w 146"/>
                  <a:gd name="T1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6" h="242">
                    <a:moveTo>
                      <a:pt x="132" y="242"/>
                    </a:moveTo>
                    <a:cubicBezTo>
                      <a:pt x="134" y="241"/>
                      <a:pt x="132" y="240"/>
                      <a:pt x="132" y="238"/>
                    </a:cubicBezTo>
                    <a:cubicBezTo>
                      <a:pt x="132" y="236"/>
                      <a:pt x="131" y="235"/>
                      <a:pt x="130" y="234"/>
                    </a:cubicBezTo>
                    <a:cubicBezTo>
                      <a:pt x="129" y="232"/>
                      <a:pt x="130" y="230"/>
                      <a:pt x="131" y="228"/>
                    </a:cubicBezTo>
                    <a:cubicBezTo>
                      <a:pt x="132" y="227"/>
                      <a:pt x="133" y="225"/>
                      <a:pt x="133" y="224"/>
                    </a:cubicBezTo>
                    <a:cubicBezTo>
                      <a:pt x="134" y="222"/>
                      <a:pt x="136" y="218"/>
                      <a:pt x="137" y="216"/>
                    </a:cubicBezTo>
                    <a:cubicBezTo>
                      <a:pt x="138" y="214"/>
                      <a:pt x="140" y="212"/>
                      <a:pt x="143" y="211"/>
                    </a:cubicBezTo>
                    <a:cubicBezTo>
                      <a:pt x="146" y="210"/>
                      <a:pt x="144" y="209"/>
                      <a:pt x="143" y="207"/>
                    </a:cubicBezTo>
                    <a:cubicBezTo>
                      <a:pt x="142" y="205"/>
                      <a:pt x="141" y="203"/>
                      <a:pt x="140" y="201"/>
                    </a:cubicBezTo>
                    <a:cubicBezTo>
                      <a:pt x="139" y="199"/>
                      <a:pt x="138" y="197"/>
                      <a:pt x="138" y="195"/>
                    </a:cubicBezTo>
                    <a:cubicBezTo>
                      <a:pt x="138" y="194"/>
                      <a:pt x="138" y="193"/>
                      <a:pt x="138" y="192"/>
                    </a:cubicBezTo>
                    <a:cubicBezTo>
                      <a:pt x="64" y="84"/>
                      <a:pt x="64" y="84"/>
                      <a:pt x="64" y="84"/>
                    </a:cubicBezTo>
                    <a:cubicBezTo>
                      <a:pt x="81" y="18"/>
                      <a:pt x="81" y="18"/>
                      <a:pt x="81" y="18"/>
                    </a:cubicBezTo>
                    <a:cubicBezTo>
                      <a:pt x="46" y="9"/>
                      <a:pt x="20" y="2"/>
                      <a:pt x="13" y="0"/>
                    </a:cubicBezTo>
                    <a:cubicBezTo>
                      <a:pt x="13" y="0"/>
                      <a:pt x="13" y="0"/>
                      <a:pt x="13" y="0"/>
                    </a:cubicBezTo>
                    <a:cubicBezTo>
                      <a:pt x="14" y="1"/>
                      <a:pt x="14" y="2"/>
                      <a:pt x="14" y="3"/>
                    </a:cubicBezTo>
                    <a:cubicBezTo>
                      <a:pt x="13" y="3"/>
                      <a:pt x="12" y="5"/>
                      <a:pt x="12" y="5"/>
                    </a:cubicBezTo>
                    <a:cubicBezTo>
                      <a:pt x="12" y="6"/>
                      <a:pt x="13" y="7"/>
                      <a:pt x="13" y="9"/>
                    </a:cubicBezTo>
                    <a:cubicBezTo>
                      <a:pt x="13" y="10"/>
                      <a:pt x="12" y="13"/>
                      <a:pt x="12" y="13"/>
                    </a:cubicBezTo>
                    <a:cubicBezTo>
                      <a:pt x="12" y="14"/>
                      <a:pt x="11" y="16"/>
                      <a:pt x="11" y="17"/>
                    </a:cubicBezTo>
                    <a:cubicBezTo>
                      <a:pt x="10" y="18"/>
                      <a:pt x="9" y="19"/>
                      <a:pt x="9" y="21"/>
                    </a:cubicBezTo>
                    <a:cubicBezTo>
                      <a:pt x="9" y="22"/>
                      <a:pt x="9" y="23"/>
                      <a:pt x="8" y="24"/>
                    </a:cubicBezTo>
                    <a:cubicBezTo>
                      <a:pt x="7" y="25"/>
                      <a:pt x="7" y="26"/>
                      <a:pt x="7" y="27"/>
                    </a:cubicBezTo>
                    <a:cubicBezTo>
                      <a:pt x="7" y="27"/>
                      <a:pt x="6" y="28"/>
                      <a:pt x="5" y="28"/>
                    </a:cubicBezTo>
                    <a:cubicBezTo>
                      <a:pt x="4" y="29"/>
                      <a:pt x="3" y="31"/>
                      <a:pt x="2" y="32"/>
                    </a:cubicBezTo>
                    <a:cubicBezTo>
                      <a:pt x="2" y="32"/>
                      <a:pt x="1" y="34"/>
                      <a:pt x="1" y="35"/>
                    </a:cubicBezTo>
                    <a:cubicBezTo>
                      <a:pt x="1" y="36"/>
                      <a:pt x="0" y="37"/>
                      <a:pt x="1" y="38"/>
                    </a:cubicBezTo>
                    <a:cubicBezTo>
                      <a:pt x="1" y="39"/>
                      <a:pt x="3" y="41"/>
                      <a:pt x="3" y="42"/>
                    </a:cubicBezTo>
                    <a:cubicBezTo>
                      <a:pt x="3" y="43"/>
                      <a:pt x="3" y="43"/>
                      <a:pt x="4" y="44"/>
                    </a:cubicBezTo>
                    <a:cubicBezTo>
                      <a:pt x="4" y="46"/>
                      <a:pt x="5" y="46"/>
                      <a:pt x="5" y="47"/>
                    </a:cubicBezTo>
                    <a:cubicBezTo>
                      <a:pt x="5" y="48"/>
                      <a:pt x="6" y="49"/>
                      <a:pt x="6" y="50"/>
                    </a:cubicBezTo>
                    <a:cubicBezTo>
                      <a:pt x="6" y="51"/>
                      <a:pt x="7" y="55"/>
                      <a:pt x="6" y="55"/>
                    </a:cubicBezTo>
                    <a:cubicBezTo>
                      <a:pt x="6" y="56"/>
                      <a:pt x="4" y="57"/>
                      <a:pt x="4" y="58"/>
                    </a:cubicBezTo>
                    <a:cubicBezTo>
                      <a:pt x="4" y="59"/>
                      <a:pt x="4" y="63"/>
                      <a:pt x="4" y="65"/>
                    </a:cubicBezTo>
                    <a:cubicBezTo>
                      <a:pt x="4" y="66"/>
                      <a:pt x="4" y="67"/>
                      <a:pt x="4" y="67"/>
                    </a:cubicBezTo>
                    <a:cubicBezTo>
                      <a:pt x="3" y="68"/>
                      <a:pt x="2" y="68"/>
                      <a:pt x="3" y="70"/>
                    </a:cubicBezTo>
                    <a:cubicBezTo>
                      <a:pt x="3" y="71"/>
                      <a:pt x="4" y="73"/>
                      <a:pt x="5" y="75"/>
                    </a:cubicBezTo>
                    <a:cubicBezTo>
                      <a:pt x="6" y="77"/>
                      <a:pt x="6" y="79"/>
                      <a:pt x="7" y="80"/>
                    </a:cubicBezTo>
                    <a:cubicBezTo>
                      <a:pt x="8" y="81"/>
                      <a:pt x="9" y="83"/>
                      <a:pt x="9" y="84"/>
                    </a:cubicBezTo>
                    <a:cubicBezTo>
                      <a:pt x="10" y="85"/>
                      <a:pt x="10" y="86"/>
                      <a:pt x="10" y="87"/>
                    </a:cubicBezTo>
                    <a:cubicBezTo>
                      <a:pt x="11" y="87"/>
                      <a:pt x="12" y="90"/>
                      <a:pt x="11" y="89"/>
                    </a:cubicBezTo>
                    <a:cubicBezTo>
                      <a:pt x="11" y="89"/>
                      <a:pt x="10" y="89"/>
                      <a:pt x="10" y="89"/>
                    </a:cubicBezTo>
                    <a:cubicBezTo>
                      <a:pt x="10" y="90"/>
                      <a:pt x="10" y="92"/>
                      <a:pt x="9" y="92"/>
                    </a:cubicBezTo>
                    <a:cubicBezTo>
                      <a:pt x="9" y="93"/>
                      <a:pt x="10" y="92"/>
                      <a:pt x="11" y="93"/>
                    </a:cubicBezTo>
                    <a:cubicBezTo>
                      <a:pt x="12" y="94"/>
                      <a:pt x="13" y="94"/>
                      <a:pt x="13" y="95"/>
                    </a:cubicBezTo>
                    <a:cubicBezTo>
                      <a:pt x="13" y="96"/>
                      <a:pt x="14" y="96"/>
                      <a:pt x="14" y="97"/>
                    </a:cubicBezTo>
                    <a:cubicBezTo>
                      <a:pt x="15" y="98"/>
                      <a:pt x="15" y="99"/>
                      <a:pt x="16" y="99"/>
                    </a:cubicBezTo>
                    <a:cubicBezTo>
                      <a:pt x="17" y="98"/>
                      <a:pt x="17" y="98"/>
                      <a:pt x="17" y="97"/>
                    </a:cubicBezTo>
                    <a:cubicBezTo>
                      <a:pt x="17" y="96"/>
                      <a:pt x="18" y="96"/>
                      <a:pt x="18" y="95"/>
                    </a:cubicBezTo>
                    <a:cubicBezTo>
                      <a:pt x="18" y="94"/>
                      <a:pt x="17" y="93"/>
                      <a:pt x="19" y="93"/>
                    </a:cubicBezTo>
                    <a:cubicBezTo>
                      <a:pt x="20" y="93"/>
                      <a:pt x="20" y="93"/>
                      <a:pt x="21" y="94"/>
                    </a:cubicBezTo>
                    <a:cubicBezTo>
                      <a:pt x="21" y="94"/>
                      <a:pt x="23" y="96"/>
                      <a:pt x="23" y="95"/>
                    </a:cubicBezTo>
                    <a:cubicBezTo>
                      <a:pt x="24" y="95"/>
                      <a:pt x="26" y="95"/>
                      <a:pt x="26" y="95"/>
                    </a:cubicBezTo>
                    <a:cubicBezTo>
                      <a:pt x="27" y="96"/>
                      <a:pt x="27" y="96"/>
                      <a:pt x="29" y="97"/>
                    </a:cubicBezTo>
                    <a:cubicBezTo>
                      <a:pt x="30" y="97"/>
                      <a:pt x="31" y="96"/>
                      <a:pt x="31" y="96"/>
                    </a:cubicBezTo>
                    <a:cubicBezTo>
                      <a:pt x="31" y="96"/>
                      <a:pt x="31" y="97"/>
                      <a:pt x="31" y="97"/>
                    </a:cubicBezTo>
                    <a:cubicBezTo>
                      <a:pt x="30" y="98"/>
                      <a:pt x="31" y="99"/>
                      <a:pt x="30" y="98"/>
                    </a:cubicBezTo>
                    <a:cubicBezTo>
                      <a:pt x="29" y="98"/>
                      <a:pt x="27" y="96"/>
                      <a:pt x="26" y="96"/>
                    </a:cubicBezTo>
                    <a:cubicBezTo>
                      <a:pt x="25" y="96"/>
                      <a:pt x="23" y="96"/>
                      <a:pt x="23" y="96"/>
                    </a:cubicBezTo>
                    <a:cubicBezTo>
                      <a:pt x="22" y="96"/>
                      <a:pt x="20" y="95"/>
                      <a:pt x="20" y="96"/>
                    </a:cubicBezTo>
                    <a:cubicBezTo>
                      <a:pt x="19" y="96"/>
                      <a:pt x="19" y="97"/>
                      <a:pt x="19" y="98"/>
                    </a:cubicBezTo>
                    <a:cubicBezTo>
                      <a:pt x="19" y="98"/>
                      <a:pt x="19" y="100"/>
                      <a:pt x="19" y="101"/>
                    </a:cubicBezTo>
                    <a:cubicBezTo>
                      <a:pt x="20" y="102"/>
                      <a:pt x="21" y="104"/>
                      <a:pt x="21" y="105"/>
                    </a:cubicBezTo>
                    <a:cubicBezTo>
                      <a:pt x="21" y="106"/>
                      <a:pt x="21" y="106"/>
                      <a:pt x="21" y="107"/>
                    </a:cubicBezTo>
                    <a:cubicBezTo>
                      <a:pt x="22" y="108"/>
                      <a:pt x="22" y="109"/>
                      <a:pt x="21" y="109"/>
                    </a:cubicBezTo>
                    <a:cubicBezTo>
                      <a:pt x="20" y="108"/>
                      <a:pt x="18" y="106"/>
                      <a:pt x="17" y="105"/>
                    </a:cubicBezTo>
                    <a:cubicBezTo>
                      <a:pt x="17" y="104"/>
                      <a:pt x="16" y="103"/>
                      <a:pt x="15" y="103"/>
                    </a:cubicBezTo>
                    <a:cubicBezTo>
                      <a:pt x="15" y="104"/>
                      <a:pt x="14" y="104"/>
                      <a:pt x="14" y="105"/>
                    </a:cubicBezTo>
                    <a:cubicBezTo>
                      <a:pt x="15" y="106"/>
                      <a:pt x="16" y="107"/>
                      <a:pt x="15" y="109"/>
                    </a:cubicBezTo>
                    <a:cubicBezTo>
                      <a:pt x="15" y="109"/>
                      <a:pt x="15" y="111"/>
                      <a:pt x="15" y="111"/>
                    </a:cubicBezTo>
                    <a:cubicBezTo>
                      <a:pt x="14" y="112"/>
                      <a:pt x="14" y="114"/>
                      <a:pt x="15" y="115"/>
                    </a:cubicBezTo>
                    <a:cubicBezTo>
                      <a:pt x="15" y="116"/>
                      <a:pt x="17" y="118"/>
                      <a:pt x="17" y="119"/>
                    </a:cubicBezTo>
                    <a:cubicBezTo>
                      <a:pt x="18" y="120"/>
                      <a:pt x="18" y="120"/>
                      <a:pt x="20" y="120"/>
                    </a:cubicBezTo>
                    <a:cubicBezTo>
                      <a:pt x="21" y="121"/>
                      <a:pt x="21" y="120"/>
                      <a:pt x="22" y="121"/>
                    </a:cubicBezTo>
                    <a:cubicBezTo>
                      <a:pt x="22" y="122"/>
                      <a:pt x="23" y="124"/>
                      <a:pt x="22" y="125"/>
                    </a:cubicBezTo>
                    <a:cubicBezTo>
                      <a:pt x="22" y="126"/>
                      <a:pt x="22" y="126"/>
                      <a:pt x="21" y="127"/>
                    </a:cubicBezTo>
                    <a:cubicBezTo>
                      <a:pt x="21" y="128"/>
                      <a:pt x="20" y="128"/>
                      <a:pt x="19" y="128"/>
                    </a:cubicBezTo>
                    <a:cubicBezTo>
                      <a:pt x="18" y="129"/>
                      <a:pt x="18" y="129"/>
                      <a:pt x="18" y="131"/>
                    </a:cubicBezTo>
                    <a:cubicBezTo>
                      <a:pt x="18" y="133"/>
                      <a:pt x="17" y="134"/>
                      <a:pt x="18" y="136"/>
                    </a:cubicBezTo>
                    <a:cubicBezTo>
                      <a:pt x="19" y="137"/>
                      <a:pt x="21" y="139"/>
                      <a:pt x="21" y="140"/>
                    </a:cubicBezTo>
                    <a:cubicBezTo>
                      <a:pt x="21" y="141"/>
                      <a:pt x="21" y="142"/>
                      <a:pt x="22" y="142"/>
                    </a:cubicBezTo>
                    <a:cubicBezTo>
                      <a:pt x="23" y="143"/>
                      <a:pt x="23" y="144"/>
                      <a:pt x="23" y="145"/>
                    </a:cubicBezTo>
                    <a:cubicBezTo>
                      <a:pt x="23" y="146"/>
                      <a:pt x="23" y="146"/>
                      <a:pt x="24" y="147"/>
                    </a:cubicBezTo>
                    <a:cubicBezTo>
                      <a:pt x="24" y="149"/>
                      <a:pt x="25" y="150"/>
                      <a:pt x="25" y="151"/>
                    </a:cubicBezTo>
                    <a:cubicBezTo>
                      <a:pt x="25" y="152"/>
                      <a:pt x="26" y="152"/>
                      <a:pt x="27" y="153"/>
                    </a:cubicBezTo>
                    <a:cubicBezTo>
                      <a:pt x="27" y="153"/>
                      <a:pt x="27" y="155"/>
                      <a:pt x="28" y="155"/>
                    </a:cubicBezTo>
                    <a:cubicBezTo>
                      <a:pt x="28" y="156"/>
                      <a:pt x="29" y="158"/>
                      <a:pt x="30" y="158"/>
                    </a:cubicBezTo>
                    <a:cubicBezTo>
                      <a:pt x="30" y="159"/>
                      <a:pt x="31" y="161"/>
                      <a:pt x="30" y="161"/>
                    </a:cubicBezTo>
                    <a:cubicBezTo>
                      <a:pt x="30" y="162"/>
                      <a:pt x="29" y="162"/>
                      <a:pt x="30" y="163"/>
                    </a:cubicBezTo>
                    <a:cubicBezTo>
                      <a:pt x="30" y="164"/>
                      <a:pt x="31" y="164"/>
                      <a:pt x="32" y="165"/>
                    </a:cubicBezTo>
                    <a:cubicBezTo>
                      <a:pt x="32" y="165"/>
                      <a:pt x="33" y="166"/>
                      <a:pt x="33" y="167"/>
                    </a:cubicBezTo>
                    <a:cubicBezTo>
                      <a:pt x="32" y="168"/>
                      <a:pt x="32" y="168"/>
                      <a:pt x="32" y="169"/>
                    </a:cubicBezTo>
                    <a:cubicBezTo>
                      <a:pt x="32" y="170"/>
                      <a:pt x="32" y="172"/>
                      <a:pt x="32" y="172"/>
                    </a:cubicBezTo>
                    <a:cubicBezTo>
                      <a:pt x="31" y="173"/>
                      <a:pt x="31" y="173"/>
                      <a:pt x="31" y="174"/>
                    </a:cubicBezTo>
                    <a:cubicBezTo>
                      <a:pt x="31" y="175"/>
                      <a:pt x="31" y="176"/>
                      <a:pt x="30" y="176"/>
                    </a:cubicBezTo>
                    <a:cubicBezTo>
                      <a:pt x="30" y="177"/>
                      <a:pt x="29" y="178"/>
                      <a:pt x="30" y="179"/>
                    </a:cubicBezTo>
                    <a:cubicBezTo>
                      <a:pt x="31" y="179"/>
                      <a:pt x="31" y="180"/>
                      <a:pt x="33" y="181"/>
                    </a:cubicBezTo>
                    <a:cubicBezTo>
                      <a:pt x="34" y="182"/>
                      <a:pt x="36" y="181"/>
                      <a:pt x="37" y="182"/>
                    </a:cubicBezTo>
                    <a:cubicBezTo>
                      <a:pt x="39" y="183"/>
                      <a:pt x="40" y="183"/>
                      <a:pt x="42" y="184"/>
                    </a:cubicBezTo>
                    <a:cubicBezTo>
                      <a:pt x="43" y="185"/>
                      <a:pt x="44" y="186"/>
                      <a:pt x="45" y="186"/>
                    </a:cubicBezTo>
                    <a:cubicBezTo>
                      <a:pt x="47" y="186"/>
                      <a:pt x="47" y="186"/>
                      <a:pt x="49" y="187"/>
                    </a:cubicBezTo>
                    <a:cubicBezTo>
                      <a:pt x="50" y="188"/>
                      <a:pt x="50" y="189"/>
                      <a:pt x="51" y="190"/>
                    </a:cubicBezTo>
                    <a:cubicBezTo>
                      <a:pt x="52" y="190"/>
                      <a:pt x="52" y="191"/>
                      <a:pt x="52" y="191"/>
                    </a:cubicBezTo>
                    <a:cubicBezTo>
                      <a:pt x="52" y="192"/>
                      <a:pt x="52" y="193"/>
                      <a:pt x="54" y="195"/>
                    </a:cubicBezTo>
                    <a:cubicBezTo>
                      <a:pt x="57" y="196"/>
                      <a:pt x="59" y="198"/>
                      <a:pt x="61" y="198"/>
                    </a:cubicBezTo>
                    <a:cubicBezTo>
                      <a:pt x="63" y="198"/>
                      <a:pt x="64" y="198"/>
                      <a:pt x="65" y="199"/>
                    </a:cubicBezTo>
                    <a:cubicBezTo>
                      <a:pt x="66" y="200"/>
                      <a:pt x="66" y="200"/>
                      <a:pt x="66" y="201"/>
                    </a:cubicBezTo>
                    <a:cubicBezTo>
                      <a:pt x="66" y="202"/>
                      <a:pt x="65" y="206"/>
                      <a:pt x="66" y="206"/>
                    </a:cubicBezTo>
                    <a:cubicBezTo>
                      <a:pt x="67" y="207"/>
                      <a:pt x="66" y="206"/>
                      <a:pt x="67" y="206"/>
                    </a:cubicBezTo>
                    <a:cubicBezTo>
                      <a:pt x="68" y="206"/>
                      <a:pt x="70" y="206"/>
                      <a:pt x="71" y="208"/>
                    </a:cubicBezTo>
                    <a:cubicBezTo>
                      <a:pt x="72" y="209"/>
                      <a:pt x="74" y="211"/>
                      <a:pt x="74" y="212"/>
                    </a:cubicBezTo>
                    <a:cubicBezTo>
                      <a:pt x="75" y="212"/>
                      <a:pt x="78" y="216"/>
                      <a:pt x="79" y="218"/>
                    </a:cubicBezTo>
                    <a:cubicBezTo>
                      <a:pt x="80" y="219"/>
                      <a:pt x="82" y="223"/>
                      <a:pt x="82" y="226"/>
                    </a:cubicBezTo>
                    <a:cubicBezTo>
                      <a:pt x="82" y="228"/>
                      <a:pt x="82" y="231"/>
                      <a:pt x="81" y="231"/>
                    </a:cubicBezTo>
                    <a:cubicBezTo>
                      <a:pt x="81" y="232"/>
                      <a:pt x="80" y="233"/>
                      <a:pt x="81" y="233"/>
                    </a:cubicBezTo>
                    <a:cubicBezTo>
                      <a:pt x="81" y="234"/>
                      <a:pt x="81" y="233"/>
                      <a:pt x="82" y="233"/>
                    </a:cubicBezTo>
                    <a:cubicBezTo>
                      <a:pt x="83" y="234"/>
                      <a:pt x="82" y="235"/>
                      <a:pt x="82" y="236"/>
                    </a:cubicBezTo>
                    <a:cubicBezTo>
                      <a:pt x="82" y="237"/>
                      <a:pt x="82" y="238"/>
                      <a:pt x="82" y="238"/>
                    </a:cubicBezTo>
                    <a:cubicBezTo>
                      <a:pt x="127" y="242"/>
                      <a:pt x="127" y="242"/>
                      <a:pt x="127" y="242"/>
                    </a:cubicBezTo>
                    <a:cubicBezTo>
                      <a:pt x="128" y="241"/>
                      <a:pt x="130" y="242"/>
                      <a:pt x="132" y="242"/>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53"/>
              <p:cNvSpPr>
                <a:spLocks/>
              </p:cNvSpPr>
              <p:nvPr/>
            </p:nvSpPr>
            <p:spPr bwMode="auto">
              <a:xfrm>
                <a:off x="2727672" y="3058551"/>
                <a:ext cx="1202974" cy="1381824"/>
              </a:xfrm>
              <a:custGeom>
                <a:avLst/>
                <a:gdLst>
                  <a:gd name="T0" fmla="*/ 14 w 121"/>
                  <a:gd name="T1" fmla="*/ 42 h 139"/>
                  <a:gd name="T2" fmla="*/ 14 w 121"/>
                  <a:gd name="T3" fmla="*/ 45 h 139"/>
                  <a:gd name="T4" fmla="*/ 16 w 121"/>
                  <a:gd name="T5" fmla="*/ 51 h 139"/>
                  <a:gd name="T6" fmla="*/ 19 w 121"/>
                  <a:gd name="T7" fmla="*/ 57 h 139"/>
                  <a:gd name="T8" fmla="*/ 19 w 121"/>
                  <a:gd name="T9" fmla="*/ 61 h 139"/>
                  <a:gd name="T10" fmla="*/ 13 w 121"/>
                  <a:gd name="T11" fmla="*/ 66 h 139"/>
                  <a:gd name="T12" fmla="*/ 9 w 121"/>
                  <a:gd name="T13" fmla="*/ 74 h 139"/>
                  <a:gd name="T14" fmla="*/ 7 w 121"/>
                  <a:gd name="T15" fmla="*/ 78 h 139"/>
                  <a:gd name="T16" fmla="*/ 6 w 121"/>
                  <a:gd name="T17" fmla="*/ 84 h 139"/>
                  <a:gd name="T18" fmla="*/ 8 w 121"/>
                  <a:gd name="T19" fmla="*/ 88 h 139"/>
                  <a:gd name="T20" fmla="*/ 8 w 121"/>
                  <a:gd name="T21" fmla="*/ 92 h 139"/>
                  <a:gd name="T22" fmla="*/ 3 w 121"/>
                  <a:gd name="T23" fmla="*/ 92 h 139"/>
                  <a:gd name="T24" fmla="*/ 0 w 121"/>
                  <a:gd name="T25" fmla="*/ 96 h 139"/>
                  <a:gd name="T26" fmla="*/ 66 w 121"/>
                  <a:gd name="T27" fmla="*/ 134 h 139"/>
                  <a:gd name="T28" fmla="*/ 104 w 121"/>
                  <a:gd name="T29" fmla="*/ 139 h 139"/>
                  <a:gd name="T30" fmla="*/ 121 w 121"/>
                  <a:gd name="T31" fmla="*/ 14 h 139"/>
                  <a:gd name="T32" fmla="*/ 32 w 121"/>
                  <a:gd name="T33" fmla="*/ 0 h 139"/>
                  <a:gd name="T34" fmla="*/ 29 w 121"/>
                  <a:gd name="T35" fmla="*/ 17 h 139"/>
                  <a:gd name="T36" fmla="*/ 27 w 121"/>
                  <a:gd name="T37" fmla="*/ 21 h 139"/>
                  <a:gd name="T38" fmla="*/ 24 w 121"/>
                  <a:gd name="T39" fmla="*/ 19 h 139"/>
                  <a:gd name="T40" fmla="*/ 20 w 121"/>
                  <a:gd name="T41" fmla="*/ 17 h 139"/>
                  <a:gd name="T42" fmla="*/ 17 w 121"/>
                  <a:gd name="T43" fmla="*/ 21 h 139"/>
                  <a:gd name="T44" fmla="*/ 17 w 121"/>
                  <a:gd name="T45" fmla="*/ 27 h 139"/>
                  <a:gd name="T46" fmla="*/ 16 w 121"/>
                  <a:gd name="T47" fmla="*/ 34 h 139"/>
                  <a:gd name="T48" fmla="*/ 15 w 121"/>
                  <a:gd name="T49" fmla="*/ 40 h 139"/>
                  <a:gd name="T50" fmla="*/ 14 w 121"/>
                  <a:gd name="T51"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1" h="139">
                    <a:moveTo>
                      <a:pt x="14" y="42"/>
                    </a:moveTo>
                    <a:cubicBezTo>
                      <a:pt x="14" y="43"/>
                      <a:pt x="14" y="44"/>
                      <a:pt x="14" y="45"/>
                    </a:cubicBezTo>
                    <a:cubicBezTo>
                      <a:pt x="14" y="47"/>
                      <a:pt x="15" y="49"/>
                      <a:pt x="16" y="51"/>
                    </a:cubicBezTo>
                    <a:cubicBezTo>
                      <a:pt x="17" y="53"/>
                      <a:pt x="18" y="55"/>
                      <a:pt x="19" y="57"/>
                    </a:cubicBezTo>
                    <a:cubicBezTo>
                      <a:pt x="20" y="59"/>
                      <a:pt x="22" y="60"/>
                      <a:pt x="19" y="61"/>
                    </a:cubicBezTo>
                    <a:cubicBezTo>
                      <a:pt x="16" y="62"/>
                      <a:pt x="14" y="64"/>
                      <a:pt x="13" y="66"/>
                    </a:cubicBezTo>
                    <a:cubicBezTo>
                      <a:pt x="12" y="68"/>
                      <a:pt x="10" y="72"/>
                      <a:pt x="9" y="74"/>
                    </a:cubicBezTo>
                    <a:cubicBezTo>
                      <a:pt x="9" y="75"/>
                      <a:pt x="8" y="77"/>
                      <a:pt x="7" y="78"/>
                    </a:cubicBezTo>
                    <a:cubicBezTo>
                      <a:pt x="6" y="80"/>
                      <a:pt x="5" y="82"/>
                      <a:pt x="6" y="84"/>
                    </a:cubicBezTo>
                    <a:cubicBezTo>
                      <a:pt x="7" y="85"/>
                      <a:pt x="8" y="86"/>
                      <a:pt x="8" y="88"/>
                    </a:cubicBezTo>
                    <a:cubicBezTo>
                      <a:pt x="8" y="90"/>
                      <a:pt x="10" y="91"/>
                      <a:pt x="8" y="92"/>
                    </a:cubicBezTo>
                    <a:cubicBezTo>
                      <a:pt x="6" y="92"/>
                      <a:pt x="4" y="91"/>
                      <a:pt x="3" y="92"/>
                    </a:cubicBezTo>
                    <a:cubicBezTo>
                      <a:pt x="0" y="96"/>
                      <a:pt x="0" y="96"/>
                      <a:pt x="0" y="96"/>
                    </a:cubicBezTo>
                    <a:cubicBezTo>
                      <a:pt x="66" y="134"/>
                      <a:pt x="66" y="134"/>
                      <a:pt x="66" y="134"/>
                    </a:cubicBezTo>
                    <a:cubicBezTo>
                      <a:pt x="104" y="139"/>
                      <a:pt x="104" y="139"/>
                      <a:pt x="104" y="139"/>
                    </a:cubicBezTo>
                    <a:cubicBezTo>
                      <a:pt x="107" y="117"/>
                      <a:pt x="114" y="63"/>
                      <a:pt x="121" y="14"/>
                    </a:cubicBezTo>
                    <a:cubicBezTo>
                      <a:pt x="73" y="8"/>
                      <a:pt x="42" y="2"/>
                      <a:pt x="32" y="0"/>
                    </a:cubicBezTo>
                    <a:cubicBezTo>
                      <a:pt x="31" y="10"/>
                      <a:pt x="29" y="17"/>
                      <a:pt x="29" y="17"/>
                    </a:cubicBezTo>
                    <a:cubicBezTo>
                      <a:pt x="28" y="20"/>
                      <a:pt x="28" y="21"/>
                      <a:pt x="27" y="21"/>
                    </a:cubicBezTo>
                    <a:cubicBezTo>
                      <a:pt x="25" y="21"/>
                      <a:pt x="26" y="20"/>
                      <a:pt x="24" y="19"/>
                    </a:cubicBezTo>
                    <a:cubicBezTo>
                      <a:pt x="22" y="17"/>
                      <a:pt x="22" y="16"/>
                      <a:pt x="20" y="17"/>
                    </a:cubicBezTo>
                    <a:cubicBezTo>
                      <a:pt x="18" y="18"/>
                      <a:pt x="17" y="20"/>
                      <a:pt x="17" y="21"/>
                    </a:cubicBezTo>
                    <a:cubicBezTo>
                      <a:pt x="17" y="22"/>
                      <a:pt x="17" y="25"/>
                      <a:pt x="17" y="27"/>
                    </a:cubicBezTo>
                    <a:cubicBezTo>
                      <a:pt x="17" y="30"/>
                      <a:pt x="16" y="31"/>
                      <a:pt x="16" y="34"/>
                    </a:cubicBezTo>
                    <a:cubicBezTo>
                      <a:pt x="16" y="37"/>
                      <a:pt x="16" y="39"/>
                      <a:pt x="15" y="40"/>
                    </a:cubicBezTo>
                    <a:cubicBezTo>
                      <a:pt x="15" y="41"/>
                      <a:pt x="15" y="41"/>
                      <a:pt x="14" y="42"/>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54"/>
              <p:cNvSpPr>
                <a:spLocks/>
              </p:cNvSpPr>
              <p:nvPr/>
            </p:nvSpPr>
            <p:spPr bwMode="auto">
              <a:xfrm>
                <a:off x="2727672" y="3058551"/>
                <a:ext cx="1202974" cy="1381824"/>
              </a:xfrm>
              <a:custGeom>
                <a:avLst/>
                <a:gdLst>
                  <a:gd name="T0" fmla="*/ 14 w 121"/>
                  <a:gd name="T1" fmla="*/ 42 h 139"/>
                  <a:gd name="T2" fmla="*/ 14 w 121"/>
                  <a:gd name="T3" fmla="*/ 45 h 139"/>
                  <a:gd name="T4" fmla="*/ 16 w 121"/>
                  <a:gd name="T5" fmla="*/ 51 h 139"/>
                  <a:gd name="T6" fmla="*/ 19 w 121"/>
                  <a:gd name="T7" fmla="*/ 57 h 139"/>
                  <a:gd name="T8" fmla="*/ 19 w 121"/>
                  <a:gd name="T9" fmla="*/ 61 h 139"/>
                  <a:gd name="T10" fmla="*/ 13 w 121"/>
                  <a:gd name="T11" fmla="*/ 66 h 139"/>
                  <a:gd name="T12" fmla="*/ 9 w 121"/>
                  <a:gd name="T13" fmla="*/ 74 h 139"/>
                  <a:gd name="T14" fmla="*/ 7 w 121"/>
                  <a:gd name="T15" fmla="*/ 78 h 139"/>
                  <a:gd name="T16" fmla="*/ 6 w 121"/>
                  <a:gd name="T17" fmla="*/ 84 h 139"/>
                  <a:gd name="T18" fmla="*/ 8 w 121"/>
                  <a:gd name="T19" fmla="*/ 88 h 139"/>
                  <a:gd name="T20" fmla="*/ 8 w 121"/>
                  <a:gd name="T21" fmla="*/ 92 h 139"/>
                  <a:gd name="T22" fmla="*/ 3 w 121"/>
                  <a:gd name="T23" fmla="*/ 92 h 139"/>
                  <a:gd name="T24" fmla="*/ 0 w 121"/>
                  <a:gd name="T25" fmla="*/ 96 h 139"/>
                  <a:gd name="T26" fmla="*/ 66 w 121"/>
                  <a:gd name="T27" fmla="*/ 134 h 139"/>
                  <a:gd name="T28" fmla="*/ 104 w 121"/>
                  <a:gd name="T29" fmla="*/ 139 h 139"/>
                  <a:gd name="T30" fmla="*/ 121 w 121"/>
                  <a:gd name="T31" fmla="*/ 14 h 139"/>
                  <a:gd name="T32" fmla="*/ 32 w 121"/>
                  <a:gd name="T33" fmla="*/ 0 h 139"/>
                  <a:gd name="T34" fmla="*/ 29 w 121"/>
                  <a:gd name="T35" fmla="*/ 17 h 139"/>
                  <a:gd name="T36" fmla="*/ 27 w 121"/>
                  <a:gd name="T37" fmla="*/ 21 h 139"/>
                  <a:gd name="T38" fmla="*/ 24 w 121"/>
                  <a:gd name="T39" fmla="*/ 19 h 139"/>
                  <a:gd name="T40" fmla="*/ 20 w 121"/>
                  <a:gd name="T41" fmla="*/ 17 h 139"/>
                  <a:gd name="T42" fmla="*/ 17 w 121"/>
                  <a:gd name="T43" fmla="*/ 21 h 139"/>
                  <a:gd name="T44" fmla="*/ 17 w 121"/>
                  <a:gd name="T45" fmla="*/ 27 h 139"/>
                  <a:gd name="T46" fmla="*/ 16 w 121"/>
                  <a:gd name="T47" fmla="*/ 34 h 139"/>
                  <a:gd name="T48" fmla="*/ 15 w 121"/>
                  <a:gd name="T49" fmla="*/ 40 h 139"/>
                  <a:gd name="T50" fmla="*/ 14 w 121"/>
                  <a:gd name="T51"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1" h="139">
                    <a:moveTo>
                      <a:pt x="14" y="42"/>
                    </a:moveTo>
                    <a:cubicBezTo>
                      <a:pt x="14" y="43"/>
                      <a:pt x="14" y="44"/>
                      <a:pt x="14" y="45"/>
                    </a:cubicBezTo>
                    <a:cubicBezTo>
                      <a:pt x="14" y="47"/>
                      <a:pt x="15" y="49"/>
                      <a:pt x="16" y="51"/>
                    </a:cubicBezTo>
                    <a:cubicBezTo>
                      <a:pt x="17" y="53"/>
                      <a:pt x="18" y="55"/>
                      <a:pt x="19" y="57"/>
                    </a:cubicBezTo>
                    <a:cubicBezTo>
                      <a:pt x="20" y="59"/>
                      <a:pt x="22" y="60"/>
                      <a:pt x="19" y="61"/>
                    </a:cubicBezTo>
                    <a:cubicBezTo>
                      <a:pt x="16" y="62"/>
                      <a:pt x="14" y="64"/>
                      <a:pt x="13" y="66"/>
                    </a:cubicBezTo>
                    <a:cubicBezTo>
                      <a:pt x="12" y="68"/>
                      <a:pt x="10" y="72"/>
                      <a:pt x="9" y="74"/>
                    </a:cubicBezTo>
                    <a:cubicBezTo>
                      <a:pt x="9" y="75"/>
                      <a:pt x="8" y="77"/>
                      <a:pt x="7" y="78"/>
                    </a:cubicBezTo>
                    <a:cubicBezTo>
                      <a:pt x="6" y="80"/>
                      <a:pt x="5" y="82"/>
                      <a:pt x="6" y="84"/>
                    </a:cubicBezTo>
                    <a:cubicBezTo>
                      <a:pt x="7" y="85"/>
                      <a:pt x="8" y="86"/>
                      <a:pt x="8" y="88"/>
                    </a:cubicBezTo>
                    <a:cubicBezTo>
                      <a:pt x="8" y="90"/>
                      <a:pt x="10" y="91"/>
                      <a:pt x="8" y="92"/>
                    </a:cubicBezTo>
                    <a:cubicBezTo>
                      <a:pt x="6" y="92"/>
                      <a:pt x="4" y="91"/>
                      <a:pt x="3" y="92"/>
                    </a:cubicBezTo>
                    <a:cubicBezTo>
                      <a:pt x="0" y="96"/>
                      <a:pt x="0" y="96"/>
                      <a:pt x="0" y="96"/>
                    </a:cubicBezTo>
                    <a:cubicBezTo>
                      <a:pt x="66" y="134"/>
                      <a:pt x="66" y="134"/>
                      <a:pt x="66" y="134"/>
                    </a:cubicBezTo>
                    <a:cubicBezTo>
                      <a:pt x="104" y="139"/>
                      <a:pt x="104" y="139"/>
                      <a:pt x="104" y="139"/>
                    </a:cubicBezTo>
                    <a:cubicBezTo>
                      <a:pt x="107" y="117"/>
                      <a:pt x="114" y="63"/>
                      <a:pt x="121" y="14"/>
                    </a:cubicBezTo>
                    <a:cubicBezTo>
                      <a:pt x="73" y="8"/>
                      <a:pt x="42" y="2"/>
                      <a:pt x="32" y="0"/>
                    </a:cubicBezTo>
                    <a:cubicBezTo>
                      <a:pt x="31" y="10"/>
                      <a:pt x="29" y="17"/>
                      <a:pt x="29" y="17"/>
                    </a:cubicBezTo>
                    <a:cubicBezTo>
                      <a:pt x="28" y="20"/>
                      <a:pt x="28" y="21"/>
                      <a:pt x="27" y="21"/>
                    </a:cubicBezTo>
                    <a:cubicBezTo>
                      <a:pt x="25" y="21"/>
                      <a:pt x="26" y="20"/>
                      <a:pt x="24" y="19"/>
                    </a:cubicBezTo>
                    <a:cubicBezTo>
                      <a:pt x="22" y="17"/>
                      <a:pt x="22" y="16"/>
                      <a:pt x="20" y="17"/>
                    </a:cubicBezTo>
                    <a:cubicBezTo>
                      <a:pt x="18" y="18"/>
                      <a:pt x="17" y="20"/>
                      <a:pt x="17" y="21"/>
                    </a:cubicBezTo>
                    <a:cubicBezTo>
                      <a:pt x="17" y="22"/>
                      <a:pt x="17" y="25"/>
                      <a:pt x="17" y="27"/>
                    </a:cubicBezTo>
                    <a:cubicBezTo>
                      <a:pt x="17" y="30"/>
                      <a:pt x="16" y="31"/>
                      <a:pt x="16" y="34"/>
                    </a:cubicBezTo>
                    <a:cubicBezTo>
                      <a:pt x="16" y="37"/>
                      <a:pt x="16" y="39"/>
                      <a:pt x="15" y="40"/>
                    </a:cubicBezTo>
                    <a:cubicBezTo>
                      <a:pt x="15" y="41"/>
                      <a:pt x="15" y="41"/>
                      <a:pt x="14" y="42"/>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55"/>
              <p:cNvSpPr>
                <a:spLocks/>
              </p:cNvSpPr>
              <p:nvPr/>
            </p:nvSpPr>
            <p:spPr bwMode="auto">
              <a:xfrm>
                <a:off x="1611995" y="688802"/>
                <a:ext cx="1403116" cy="1164649"/>
              </a:xfrm>
              <a:custGeom>
                <a:avLst/>
                <a:gdLst>
                  <a:gd name="T0" fmla="*/ 116 w 141"/>
                  <a:gd name="T1" fmla="*/ 117 h 117"/>
                  <a:gd name="T2" fmla="*/ 127 w 141"/>
                  <a:gd name="T3" fmla="*/ 72 h 117"/>
                  <a:gd name="T4" fmla="*/ 125 w 141"/>
                  <a:gd name="T5" fmla="*/ 64 h 117"/>
                  <a:gd name="T6" fmla="*/ 133 w 141"/>
                  <a:gd name="T7" fmla="*/ 52 h 117"/>
                  <a:gd name="T8" fmla="*/ 139 w 141"/>
                  <a:gd name="T9" fmla="*/ 44 h 117"/>
                  <a:gd name="T10" fmla="*/ 138 w 141"/>
                  <a:gd name="T11" fmla="*/ 34 h 117"/>
                  <a:gd name="T12" fmla="*/ 120 w 141"/>
                  <a:gd name="T13" fmla="*/ 27 h 117"/>
                  <a:gd name="T14" fmla="*/ 105 w 141"/>
                  <a:gd name="T15" fmla="*/ 24 h 117"/>
                  <a:gd name="T16" fmla="*/ 96 w 141"/>
                  <a:gd name="T17" fmla="*/ 24 h 117"/>
                  <a:gd name="T18" fmla="*/ 88 w 141"/>
                  <a:gd name="T19" fmla="*/ 24 h 117"/>
                  <a:gd name="T20" fmla="*/ 79 w 141"/>
                  <a:gd name="T21" fmla="*/ 23 h 117"/>
                  <a:gd name="T22" fmla="*/ 70 w 141"/>
                  <a:gd name="T23" fmla="*/ 23 h 117"/>
                  <a:gd name="T24" fmla="*/ 63 w 141"/>
                  <a:gd name="T25" fmla="*/ 20 h 117"/>
                  <a:gd name="T26" fmla="*/ 55 w 141"/>
                  <a:gd name="T27" fmla="*/ 20 h 117"/>
                  <a:gd name="T28" fmla="*/ 47 w 141"/>
                  <a:gd name="T29" fmla="*/ 16 h 117"/>
                  <a:gd name="T30" fmla="*/ 42 w 141"/>
                  <a:gd name="T31" fmla="*/ 3 h 117"/>
                  <a:gd name="T32" fmla="*/ 41 w 141"/>
                  <a:gd name="T33" fmla="*/ 3 h 117"/>
                  <a:gd name="T34" fmla="*/ 35 w 141"/>
                  <a:gd name="T35" fmla="*/ 1 h 117"/>
                  <a:gd name="T36" fmla="*/ 31 w 141"/>
                  <a:gd name="T37" fmla="*/ 1 h 117"/>
                  <a:gd name="T38" fmla="*/ 29 w 141"/>
                  <a:gd name="T39" fmla="*/ 6 h 117"/>
                  <a:gd name="T40" fmla="*/ 29 w 141"/>
                  <a:gd name="T41" fmla="*/ 11 h 117"/>
                  <a:gd name="T42" fmla="*/ 28 w 141"/>
                  <a:gd name="T43" fmla="*/ 15 h 117"/>
                  <a:gd name="T44" fmla="*/ 25 w 141"/>
                  <a:gd name="T45" fmla="*/ 21 h 117"/>
                  <a:gd name="T46" fmla="*/ 23 w 141"/>
                  <a:gd name="T47" fmla="*/ 26 h 117"/>
                  <a:gd name="T48" fmla="*/ 20 w 141"/>
                  <a:gd name="T49" fmla="*/ 34 h 117"/>
                  <a:gd name="T50" fmla="*/ 16 w 141"/>
                  <a:gd name="T51" fmla="*/ 42 h 117"/>
                  <a:gd name="T52" fmla="*/ 13 w 141"/>
                  <a:gd name="T53" fmla="*/ 52 h 117"/>
                  <a:gd name="T54" fmla="*/ 13 w 141"/>
                  <a:gd name="T55" fmla="*/ 53 h 117"/>
                  <a:gd name="T56" fmla="*/ 9 w 141"/>
                  <a:gd name="T57" fmla="*/ 58 h 117"/>
                  <a:gd name="T58" fmla="*/ 10 w 141"/>
                  <a:gd name="T59" fmla="*/ 59 h 117"/>
                  <a:gd name="T60" fmla="*/ 8 w 141"/>
                  <a:gd name="T61" fmla="*/ 60 h 117"/>
                  <a:gd name="T62" fmla="*/ 5 w 141"/>
                  <a:gd name="T63" fmla="*/ 65 h 117"/>
                  <a:gd name="T64" fmla="*/ 2 w 141"/>
                  <a:gd name="T65" fmla="*/ 74 h 117"/>
                  <a:gd name="T66" fmla="*/ 0 w 141"/>
                  <a:gd name="T67" fmla="*/ 80 h 117"/>
                  <a:gd name="T68" fmla="*/ 1 w 141"/>
                  <a:gd name="T69" fmla="*/ 8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7">
                    <a:moveTo>
                      <a:pt x="69" y="106"/>
                    </a:moveTo>
                    <a:cubicBezTo>
                      <a:pt x="84" y="110"/>
                      <a:pt x="100" y="114"/>
                      <a:pt x="116" y="117"/>
                    </a:cubicBezTo>
                    <a:cubicBezTo>
                      <a:pt x="118" y="108"/>
                      <a:pt x="124" y="82"/>
                      <a:pt x="124" y="80"/>
                    </a:cubicBezTo>
                    <a:cubicBezTo>
                      <a:pt x="124" y="78"/>
                      <a:pt x="126" y="75"/>
                      <a:pt x="127" y="72"/>
                    </a:cubicBezTo>
                    <a:cubicBezTo>
                      <a:pt x="129" y="69"/>
                      <a:pt x="129" y="71"/>
                      <a:pt x="126" y="68"/>
                    </a:cubicBezTo>
                    <a:cubicBezTo>
                      <a:pt x="123" y="66"/>
                      <a:pt x="125" y="66"/>
                      <a:pt x="125" y="64"/>
                    </a:cubicBezTo>
                    <a:cubicBezTo>
                      <a:pt x="125" y="62"/>
                      <a:pt x="129" y="57"/>
                      <a:pt x="131" y="57"/>
                    </a:cubicBezTo>
                    <a:cubicBezTo>
                      <a:pt x="132" y="56"/>
                      <a:pt x="133" y="54"/>
                      <a:pt x="133" y="52"/>
                    </a:cubicBezTo>
                    <a:cubicBezTo>
                      <a:pt x="134" y="51"/>
                      <a:pt x="135" y="50"/>
                      <a:pt x="137" y="48"/>
                    </a:cubicBezTo>
                    <a:cubicBezTo>
                      <a:pt x="138" y="46"/>
                      <a:pt x="138" y="45"/>
                      <a:pt x="139" y="44"/>
                    </a:cubicBezTo>
                    <a:cubicBezTo>
                      <a:pt x="140" y="43"/>
                      <a:pt x="141" y="39"/>
                      <a:pt x="141" y="38"/>
                    </a:cubicBezTo>
                    <a:cubicBezTo>
                      <a:pt x="141" y="36"/>
                      <a:pt x="139" y="36"/>
                      <a:pt x="138" y="34"/>
                    </a:cubicBezTo>
                    <a:cubicBezTo>
                      <a:pt x="137" y="32"/>
                      <a:pt x="137" y="32"/>
                      <a:pt x="137" y="31"/>
                    </a:cubicBezTo>
                    <a:cubicBezTo>
                      <a:pt x="133" y="30"/>
                      <a:pt x="124" y="28"/>
                      <a:pt x="120" y="27"/>
                    </a:cubicBezTo>
                    <a:cubicBezTo>
                      <a:pt x="116" y="26"/>
                      <a:pt x="115" y="26"/>
                      <a:pt x="111" y="25"/>
                    </a:cubicBezTo>
                    <a:cubicBezTo>
                      <a:pt x="107" y="25"/>
                      <a:pt x="107" y="24"/>
                      <a:pt x="105" y="24"/>
                    </a:cubicBezTo>
                    <a:cubicBezTo>
                      <a:pt x="102" y="24"/>
                      <a:pt x="103" y="24"/>
                      <a:pt x="100" y="23"/>
                    </a:cubicBezTo>
                    <a:cubicBezTo>
                      <a:pt x="97" y="23"/>
                      <a:pt x="97" y="23"/>
                      <a:pt x="96" y="24"/>
                    </a:cubicBezTo>
                    <a:cubicBezTo>
                      <a:pt x="94" y="24"/>
                      <a:pt x="94" y="24"/>
                      <a:pt x="92" y="23"/>
                    </a:cubicBezTo>
                    <a:cubicBezTo>
                      <a:pt x="91" y="23"/>
                      <a:pt x="90" y="23"/>
                      <a:pt x="88" y="24"/>
                    </a:cubicBezTo>
                    <a:cubicBezTo>
                      <a:pt x="85" y="24"/>
                      <a:pt x="85" y="24"/>
                      <a:pt x="83" y="24"/>
                    </a:cubicBezTo>
                    <a:cubicBezTo>
                      <a:pt x="80" y="24"/>
                      <a:pt x="81" y="24"/>
                      <a:pt x="79" y="23"/>
                    </a:cubicBezTo>
                    <a:cubicBezTo>
                      <a:pt x="78" y="22"/>
                      <a:pt x="76" y="23"/>
                      <a:pt x="75" y="23"/>
                    </a:cubicBezTo>
                    <a:cubicBezTo>
                      <a:pt x="73" y="24"/>
                      <a:pt x="72" y="23"/>
                      <a:pt x="70" y="23"/>
                    </a:cubicBezTo>
                    <a:cubicBezTo>
                      <a:pt x="69" y="23"/>
                      <a:pt x="69" y="23"/>
                      <a:pt x="69" y="22"/>
                    </a:cubicBezTo>
                    <a:cubicBezTo>
                      <a:pt x="69" y="20"/>
                      <a:pt x="66" y="21"/>
                      <a:pt x="63" y="20"/>
                    </a:cubicBezTo>
                    <a:cubicBezTo>
                      <a:pt x="61" y="19"/>
                      <a:pt x="62" y="19"/>
                      <a:pt x="60" y="19"/>
                    </a:cubicBezTo>
                    <a:cubicBezTo>
                      <a:pt x="58" y="19"/>
                      <a:pt x="57" y="20"/>
                      <a:pt x="55" y="20"/>
                    </a:cubicBezTo>
                    <a:cubicBezTo>
                      <a:pt x="53" y="21"/>
                      <a:pt x="52" y="20"/>
                      <a:pt x="50" y="19"/>
                    </a:cubicBezTo>
                    <a:cubicBezTo>
                      <a:pt x="48" y="19"/>
                      <a:pt x="47" y="17"/>
                      <a:pt x="47" y="16"/>
                    </a:cubicBezTo>
                    <a:cubicBezTo>
                      <a:pt x="47" y="14"/>
                      <a:pt x="47" y="10"/>
                      <a:pt x="47" y="9"/>
                    </a:cubicBezTo>
                    <a:cubicBezTo>
                      <a:pt x="47" y="7"/>
                      <a:pt x="44" y="4"/>
                      <a:pt x="42" y="3"/>
                    </a:cubicBezTo>
                    <a:cubicBezTo>
                      <a:pt x="42" y="3"/>
                      <a:pt x="41" y="3"/>
                      <a:pt x="41" y="3"/>
                    </a:cubicBezTo>
                    <a:cubicBezTo>
                      <a:pt x="41" y="3"/>
                      <a:pt x="42" y="3"/>
                      <a:pt x="41" y="3"/>
                    </a:cubicBezTo>
                    <a:cubicBezTo>
                      <a:pt x="40" y="2"/>
                      <a:pt x="39" y="2"/>
                      <a:pt x="37" y="1"/>
                    </a:cubicBezTo>
                    <a:cubicBezTo>
                      <a:pt x="36" y="1"/>
                      <a:pt x="36" y="1"/>
                      <a:pt x="35" y="1"/>
                    </a:cubicBezTo>
                    <a:cubicBezTo>
                      <a:pt x="33" y="0"/>
                      <a:pt x="32" y="0"/>
                      <a:pt x="32" y="0"/>
                    </a:cubicBezTo>
                    <a:cubicBezTo>
                      <a:pt x="32" y="0"/>
                      <a:pt x="31" y="0"/>
                      <a:pt x="31" y="1"/>
                    </a:cubicBezTo>
                    <a:cubicBezTo>
                      <a:pt x="31" y="2"/>
                      <a:pt x="31" y="3"/>
                      <a:pt x="31" y="4"/>
                    </a:cubicBezTo>
                    <a:cubicBezTo>
                      <a:pt x="30" y="5"/>
                      <a:pt x="29" y="5"/>
                      <a:pt x="29" y="6"/>
                    </a:cubicBezTo>
                    <a:cubicBezTo>
                      <a:pt x="29" y="7"/>
                      <a:pt x="29" y="9"/>
                      <a:pt x="29" y="9"/>
                    </a:cubicBezTo>
                    <a:cubicBezTo>
                      <a:pt x="29" y="10"/>
                      <a:pt x="30" y="10"/>
                      <a:pt x="29" y="11"/>
                    </a:cubicBezTo>
                    <a:cubicBezTo>
                      <a:pt x="29" y="12"/>
                      <a:pt x="28" y="12"/>
                      <a:pt x="28" y="12"/>
                    </a:cubicBezTo>
                    <a:cubicBezTo>
                      <a:pt x="28" y="13"/>
                      <a:pt x="29" y="15"/>
                      <a:pt x="28" y="15"/>
                    </a:cubicBezTo>
                    <a:cubicBezTo>
                      <a:pt x="27" y="15"/>
                      <a:pt x="27" y="16"/>
                      <a:pt x="26" y="17"/>
                    </a:cubicBezTo>
                    <a:cubicBezTo>
                      <a:pt x="26" y="19"/>
                      <a:pt x="26" y="20"/>
                      <a:pt x="25" y="21"/>
                    </a:cubicBezTo>
                    <a:cubicBezTo>
                      <a:pt x="25" y="22"/>
                      <a:pt x="25" y="22"/>
                      <a:pt x="24" y="23"/>
                    </a:cubicBezTo>
                    <a:cubicBezTo>
                      <a:pt x="24" y="24"/>
                      <a:pt x="23" y="26"/>
                      <a:pt x="23" y="26"/>
                    </a:cubicBezTo>
                    <a:cubicBezTo>
                      <a:pt x="22" y="27"/>
                      <a:pt x="21" y="29"/>
                      <a:pt x="21" y="31"/>
                    </a:cubicBezTo>
                    <a:cubicBezTo>
                      <a:pt x="21" y="32"/>
                      <a:pt x="20" y="33"/>
                      <a:pt x="20" y="34"/>
                    </a:cubicBezTo>
                    <a:cubicBezTo>
                      <a:pt x="19" y="35"/>
                      <a:pt x="19" y="37"/>
                      <a:pt x="19" y="38"/>
                    </a:cubicBezTo>
                    <a:cubicBezTo>
                      <a:pt x="18" y="39"/>
                      <a:pt x="17" y="41"/>
                      <a:pt x="16" y="42"/>
                    </a:cubicBezTo>
                    <a:cubicBezTo>
                      <a:pt x="16" y="44"/>
                      <a:pt x="15" y="48"/>
                      <a:pt x="14" y="49"/>
                    </a:cubicBezTo>
                    <a:cubicBezTo>
                      <a:pt x="13" y="50"/>
                      <a:pt x="12" y="52"/>
                      <a:pt x="13" y="52"/>
                    </a:cubicBezTo>
                    <a:cubicBezTo>
                      <a:pt x="14" y="52"/>
                      <a:pt x="14" y="52"/>
                      <a:pt x="14" y="52"/>
                    </a:cubicBezTo>
                    <a:cubicBezTo>
                      <a:pt x="13" y="53"/>
                      <a:pt x="13" y="52"/>
                      <a:pt x="13" y="53"/>
                    </a:cubicBezTo>
                    <a:cubicBezTo>
                      <a:pt x="12" y="53"/>
                      <a:pt x="11" y="55"/>
                      <a:pt x="10" y="56"/>
                    </a:cubicBezTo>
                    <a:cubicBezTo>
                      <a:pt x="10" y="57"/>
                      <a:pt x="9" y="58"/>
                      <a:pt x="9" y="58"/>
                    </a:cubicBezTo>
                    <a:cubicBezTo>
                      <a:pt x="10" y="58"/>
                      <a:pt x="10" y="57"/>
                      <a:pt x="10" y="58"/>
                    </a:cubicBezTo>
                    <a:cubicBezTo>
                      <a:pt x="10" y="59"/>
                      <a:pt x="10" y="59"/>
                      <a:pt x="10" y="59"/>
                    </a:cubicBezTo>
                    <a:cubicBezTo>
                      <a:pt x="9" y="59"/>
                      <a:pt x="9" y="58"/>
                      <a:pt x="9" y="59"/>
                    </a:cubicBezTo>
                    <a:cubicBezTo>
                      <a:pt x="8" y="59"/>
                      <a:pt x="8" y="60"/>
                      <a:pt x="8" y="60"/>
                    </a:cubicBezTo>
                    <a:cubicBezTo>
                      <a:pt x="8" y="59"/>
                      <a:pt x="7" y="59"/>
                      <a:pt x="7" y="59"/>
                    </a:cubicBezTo>
                    <a:cubicBezTo>
                      <a:pt x="7" y="60"/>
                      <a:pt x="6" y="64"/>
                      <a:pt x="5" y="65"/>
                    </a:cubicBezTo>
                    <a:cubicBezTo>
                      <a:pt x="4" y="66"/>
                      <a:pt x="2" y="67"/>
                      <a:pt x="2" y="68"/>
                    </a:cubicBezTo>
                    <a:cubicBezTo>
                      <a:pt x="2" y="69"/>
                      <a:pt x="2" y="73"/>
                      <a:pt x="2" y="74"/>
                    </a:cubicBezTo>
                    <a:cubicBezTo>
                      <a:pt x="2" y="76"/>
                      <a:pt x="2" y="76"/>
                      <a:pt x="1" y="77"/>
                    </a:cubicBezTo>
                    <a:cubicBezTo>
                      <a:pt x="1" y="78"/>
                      <a:pt x="0" y="79"/>
                      <a:pt x="0" y="80"/>
                    </a:cubicBezTo>
                    <a:cubicBezTo>
                      <a:pt x="0" y="81"/>
                      <a:pt x="0" y="82"/>
                      <a:pt x="0" y="84"/>
                    </a:cubicBezTo>
                    <a:cubicBezTo>
                      <a:pt x="0" y="85"/>
                      <a:pt x="0" y="87"/>
                      <a:pt x="1" y="88"/>
                    </a:cubicBezTo>
                    <a:cubicBezTo>
                      <a:pt x="8" y="90"/>
                      <a:pt x="34" y="97"/>
                      <a:pt x="69" y="106"/>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56"/>
              <p:cNvSpPr>
                <a:spLocks/>
              </p:cNvSpPr>
              <p:nvPr/>
            </p:nvSpPr>
            <p:spPr bwMode="auto">
              <a:xfrm>
                <a:off x="1611995" y="688802"/>
                <a:ext cx="1403116" cy="1164649"/>
              </a:xfrm>
              <a:custGeom>
                <a:avLst/>
                <a:gdLst>
                  <a:gd name="T0" fmla="*/ 116 w 141"/>
                  <a:gd name="T1" fmla="*/ 117 h 117"/>
                  <a:gd name="T2" fmla="*/ 127 w 141"/>
                  <a:gd name="T3" fmla="*/ 72 h 117"/>
                  <a:gd name="T4" fmla="*/ 125 w 141"/>
                  <a:gd name="T5" fmla="*/ 64 h 117"/>
                  <a:gd name="T6" fmla="*/ 133 w 141"/>
                  <a:gd name="T7" fmla="*/ 52 h 117"/>
                  <a:gd name="T8" fmla="*/ 139 w 141"/>
                  <a:gd name="T9" fmla="*/ 44 h 117"/>
                  <a:gd name="T10" fmla="*/ 138 w 141"/>
                  <a:gd name="T11" fmla="*/ 34 h 117"/>
                  <a:gd name="T12" fmla="*/ 120 w 141"/>
                  <a:gd name="T13" fmla="*/ 27 h 117"/>
                  <a:gd name="T14" fmla="*/ 105 w 141"/>
                  <a:gd name="T15" fmla="*/ 24 h 117"/>
                  <a:gd name="T16" fmla="*/ 96 w 141"/>
                  <a:gd name="T17" fmla="*/ 24 h 117"/>
                  <a:gd name="T18" fmla="*/ 88 w 141"/>
                  <a:gd name="T19" fmla="*/ 24 h 117"/>
                  <a:gd name="T20" fmla="*/ 79 w 141"/>
                  <a:gd name="T21" fmla="*/ 23 h 117"/>
                  <a:gd name="T22" fmla="*/ 70 w 141"/>
                  <a:gd name="T23" fmla="*/ 23 h 117"/>
                  <a:gd name="T24" fmla="*/ 63 w 141"/>
                  <a:gd name="T25" fmla="*/ 20 h 117"/>
                  <a:gd name="T26" fmla="*/ 55 w 141"/>
                  <a:gd name="T27" fmla="*/ 20 h 117"/>
                  <a:gd name="T28" fmla="*/ 47 w 141"/>
                  <a:gd name="T29" fmla="*/ 16 h 117"/>
                  <a:gd name="T30" fmla="*/ 42 w 141"/>
                  <a:gd name="T31" fmla="*/ 3 h 117"/>
                  <a:gd name="T32" fmla="*/ 41 w 141"/>
                  <a:gd name="T33" fmla="*/ 3 h 117"/>
                  <a:gd name="T34" fmla="*/ 35 w 141"/>
                  <a:gd name="T35" fmla="*/ 1 h 117"/>
                  <a:gd name="T36" fmla="*/ 31 w 141"/>
                  <a:gd name="T37" fmla="*/ 1 h 117"/>
                  <a:gd name="T38" fmla="*/ 29 w 141"/>
                  <a:gd name="T39" fmla="*/ 6 h 117"/>
                  <a:gd name="T40" fmla="*/ 29 w 141"/>
                  <a:gd name="T41" fmla="*/ 11 h 117"/>
                  <a:gd name="T42" fmla="*/ 28 w 141"/>
                  <a:gd name="T43" fmla="*/ 15 h 117"/>
                  <a:gd name="T44" fmla="*/ 25 w 141"/>
                  <a:gd name="T45" fmla="*/ 21 h 117"/>
                  <a:gd name="T46" fmla="*/ 23 w 141"/>
                  <a:gd name="T47" fmla="*/ 26 h 117"/>
                  <a:gd name="T48" fmla="*/ 20 w 141"/>
                  <a:gd name="T49" fmla="*/ 34 h 117"/>
                  <a:gd name="T50" fmla="*/ 16 w 141"/>
                  <a:gd name="T51" fmla="*/ 42 h 117"/>
                  <a:gd name="T52" fmla="*/ 13 w 141"/>
                  <a:gd name="T53" fmla="*/ 52 h 117"/>
                  <a:gd name="T54" fmla="*/ 13 w 141"/>
                  <a:gd name="T55" fmla="*/ 53 h 117"/>
                  <a:gd name="T56" fmla="*/ 9 w 141"/>
                  <a:gd name="T57" fmla="*/ 58 h 117"/>
                  <a:gd name="T58" fmla="*/ 10 w 141"/>
                  <a:gd name="T59" fmla="*/ 59 h 117"/>
                  <a:gd name="T60" fmla="*/ 8 w 141"/>
                  <a:gd name="T61" fmla="*/ 60 h 117"/>
                  <a:gd name="T62" fmla="*/ 5 w 141"/>
                  <a:gd name="T63" fmla="*/ 65 h 117"/>
                  <a:gd name="T64" fmla="*/ 2 w 141"/>
                  <a:gd name="T65" fmla="*/ 74 h 117"/>
                  <a:gd name="T66" fmla="*/ 0 w 141"/>
                  <a:gd name="T67" fmla="*/ 80 h 117"/>
                  <a:gd name="T68" fmla="*/ 1 w 141"/>
                  <a:gd name="T69" fmla="*/ 8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7">
                    <a:moveTo>
                      <a:pt x="69" y="106"/>
                    </a:moveTo>
                    <a:cubicBezTo>
                      <a:pt x="84" y="110"/>
                      <a:pt x="100" y="114"/>
                      <a:pt x="116" y="117"/>
                    </a:cubicBezTo>
                    <a:cubicBezTo>
                      <a:pt x="118" y="108"/>
                      <a:pt x="124" y="82"/>
                      <a:pt x="124" y="80"/>
                    </a:cubicBezTo>
                    <a:cubicBezTo>
                      <a:pt x="124" y="78"/>
                      <a:pt x="126" y="75"/>
                      <a:pt x="127" y="72"/>
                    </a:cubicBezTo>
                    <a:cubicBezTo>
                      <a:pt x="129" y="69"/>
                      <a:pt x="129" y="71"/>
                      <a:pt x="126" y="68"/>
                    </a:cubicBezTo>
                    <a:cubicBezTo>
                      <a:pt x="123" y="66"/>
                      <a:pt x="125" y="66"/>
                      <a:pt x="125" y="64"/>
                    </a:cubicBezTo>
                    <a:cubicBezTo>
                      <a:pt x="125" y="62"/>
                      <a:pt x="129" y="57"/>
                      <a:pt x="131" y="57"/>
                    </a:cubicBezTo>
                    <a:cubicBezTo>
                      <a:pt x="132" y="56"/>
                      <a:pt x="133" y="54"/>
                      <a:pt x="133" y="52"/>
                    </a:cubicBezTo>
                    <a:cubicBezTo>
                      <a:pt x="134" y="51"/>
                      <a:pt x="135" y="50"/>
                      <a:pt x="137" y="48"/>
                    </a:cubicBezTo>
                    <a:cubicBezTo>
                      <a:pt x="138" y="46"/>
                      <a:pt x="138" y="45"/>
                      <a:pt x="139" y="44"/>
                    </a:cubicBezTo>
                    <a:cubicBezTo>
                      <a:pt x="140" y="43"/>
                      <a:pt x="141" y="39"/>
                      <a:pt x="141" y="38"/>
                    </a:cubicBezTo>
                    <a:cubicBezTo>
                      <a:pt x="141" y="36"/>
                      <a:pt x="139" y="36"/>
                      <a:pt x="138" y="34"/>
                    </a:cubicBezTo>
                    <a:cubicBezTo>
                      <a:pt x="137" y="32"/>
                      <a:pt x="137" y="32"/>
                      <a:pt x="137" y="31"/>
                    </a:cubicBezTo>
                    <a:cubicBezTo>
                      <a:pt x="133" y="30"/>
                      <a:pt x="124" y="28"/>
                      <a:pt x="120" y="27"/>
                    </a:cubicBezTo>
                    <a:cubicBezTo>
                      <a:pt x="116" y="26"/>
                      <a:pt x="115" y="26"/>
                      <a:pt x="111" y="25"/>
                    </a:cubicBezTo>
                    <a:cubicBezTo>
                      <a:pt x="107" y="25"/>
                      <a:pt x="107" y="24"/>
                      <a:pt x="105" y="24"/>
                    </a:cubicBezTo>
                    <a:cubicBezTo>
                      <a:pt x="102" y="24"/>
                      <a:pt x="103" y="24"/>
                      <a:pt x="100" y="23"/>
                    </a:cubicBezTo>
                    <a:cubicBezTo>
                      <a:pt x="97" y="23"/>
                      <a:pt x="97" y="23"/>
                      <a:pt x="96" y="24"/>
                    </a:cubicBezTo>
                    <a:cubicBezTo>
                      <a:pt x="94" y="24"/>
                      <a:pt x="94" y="24"/>
                      <a:pt x="92" y="23"/>
                    </a:cubicBezTo>
                    <a:cubicBezTo>
                      <a:pt x="91" y="23"/>
                      <a:pt x="90" y="23"/>
                      <a:pt x="88" y="24"/>
                    </a:cubicBezTo>
                    <a:cubicBezTo>
                      <a:pt x="85" y="24"/>
                      <a:pt x="85" y="24"/>
                      <a:pt x="83" y="24"/>
                    </a:cubicBezTo>
                    <a:cubicBezTo>
                      <a:pt x="80" y="24"/>
                      <a:pt x="81" y="24"/>
                      <a:pt x="79" y="23"/>
                    </a:cubicBezTo>
                    <a:cubicBezTo>
                      <a:pt x="78" y="22"/>
                      <a:pt x="76" y="23"/>
                      <a:pt x="75" y="23"/>
                    </a:cubicBezTo>
                    <a:cubicBezTo>
                      <a:pt x="73" y="24"/>
                      <a:pt x="72" y="23"/>
                      <a:pt x="70" y="23"/>
                    </a:cubicBezTo>
                    <a:cubicBezTo>
                      <a:pt x="69" y="23"/>
                      <a:pt x="69" y="23"/>
                      <a:pt x="69" y="22"/>
                    </a:cubicBezTo>
                    <a:cubicBezTo>
                      <a:pt x="69" y="20"/>
                      <a:pt x="66" y="21"/>
                      <a:pt x="63" y="20"/>
                    </a:cubicBezTo>
                    <a:cubicBezTo>
                      <a:pt x="61" y="19"/>
                      <a:pt x="62" y="19"/>
                      <a:pt x="60" y="19"/>
                    </a:cubicBezTo>
                    <a:cubicBezTo>
                      <a:pt x="58" y="19"/>
                      <a:pt x="57" y="20"/>
                      <a:pt x="55" y="20"/>
                    </a:cubicBezTo>
                    <a:cubicBezTo>
                      <a:pt x="53" y="21"/>
                      <a:pt x="52" y="20"/>
                      <a:pt x="50" y="19"/>
                    </a:cubicBezTo>
                    <a:cubicBezTo>
                      <a:pt x="48" y="19"/>
                      <a:pt x="47" y="17"/>
                      <a:pt x="47" y="16"/>
                    </a:cubicBezTo>
                    <a:cubicBezTo>
                      <a:pt x="47" y="14"/>
                      <a:pt x="47" y="10"/>
                      <a:pt x="47" y="9"/>
                    </a:cubicBezTo>
                    <a:cubicBezTo>
                      <a:pt x="47" y="7"/>
                      <a:pt x="44" y="4"/>
                      <a:pt x="42" y="3"/>
                    </a:cubicBezTo>
                    <a:cubicBezTo>
                      <a:pt x="42" y="3"/>
                      <a:pt x="41" y="3"/>
                      <a:pt x="41" y="3"/>
                    </a:cubicBezTo>
                    <a:cubicBezTo>
                      <a:pt x="41" y="3"/>
                      <a:pt x="42" y="3"/>
                      <a:pt x="41" y="3"/>
                    </a:cubicBezTo>
                    <a:cubicBezTo>
                      <a:pt x="40" y="2"/>
                      <a:pt x="39" y="2"/>
                      <a:pt x="37" y="1"/>
                    </a:cubicBezTo>
                    <a:cubicBezTo>
                      <a:pt x="36" y="1"/>
                      <a:pt x="36" y="1"/>
                      <a:pt x="35" y="1"/>
                    </a:cubicBezTo>
                    <a:cubicBezTo>
                      <a:pt x="33" y="0"/>
                      <a:pt x="32" y="0"/>
                      <a:pt x="32" y="0"/>
                    </a:cubicBezTo>
                    <a:cubicBezTo>
                      <a:pt x="32" y="0"/>
                      <a:pt x="31" y="0"/>
                      <a:pt x="31" y="1"/>
                    </a:cubicBezTo>
                    <a:cubicBezTo>
                      <a:pt x="31" y="2"/>
                      <a:pt x="31" y="3"/>
                      <a:pt x="31" y="4"/>
                    </a:cubicBezTo>
                    <a:cubicBezTo>
                      <a:pt x="30" y="5"/>
                      <a:pt x="29" y="5"/>
                      <a:pt x="29" y="6"/>
                    </a:cubicBezTo>
                    <a:cubicBezTo>
                      <a:pt x="29" y="7"/>
                      <a:pt x="29" y="9"/>
                      <a:pt x="29" y="9"/>
                    </a:cubicBezTo>
                    <a:cubicBezTo>
                      <a:pt x="29" y="10"/>
                      <a:pt x="30" y="10"/>
                      <a:pt x="29" y="11"/>
                    </a:cubicBezTo>
                    <a:cubicBezTo>
                      <a:pt x="29" y="12"/>
                      <a:pt x="28" y="12"/>
                      <a:pt x="28" y="12"/>
                    </a:cubicBezTo>
                    <a:cubicBezTo>
                      <a:pt x="28" y="13"/>
                      <a:pt x="29" y="15"/>
                      <a:pt x="28" y="15"/>
                    </a:cubicBezTo>
                    <a:cubicBezTo>
                      <a:pt x="27" y="15"/>
                      <a:pt x="27" y="16"/>
                      <a:pt x="26" y="17"/>
                    </a:cubicBezTo>
                    <a:cubicBezTo>
                      <a:pt x="26" y="19"/>
                      <a:pt x="26" y="20"/>
                      <a:pt x="25" y="21"/>
                    </a:cubicBezTo>
                    <a:cubicBezTo>
                      <a:pt x="25" y="22"/>
                      <a:pt x="25" y="22"/>
                      <a:pt x="24" y="23"/>
                    </a:cubicBezTo>
                    <a:cubicBezTo>
                      <a:pt x="24" y="24"/>
                      <a:pt x="23" y="26"/>
                      <a:pt x="23" y="26"/>
                    </a:cubicBezTo>
                    <a:cubicBezTo>
                      <a:pt x="22" y="27"/>
                      <a:pt x="21" y="29"/>
                      <a:pt x="21" y="31"/>
                    </a:cubicBezTo>
                    <a:cubicBezTo>
                      <a:pt x="21" y="32"/>
                      <a:pt x="20" y="33"/>
                      <a:pt x="20" y="34"/>
                    </a:cubicBezTo>
                    <a:cubicBezTo>
                      <a:pt x="19" y="35"/>
                      <a:pt x="19" y="37"/>
                      <a:pt x="19" y="38"/>
                    </a:cubicBezTo>
                    <a:cubicBezTo>
                      <a:pt x="18" y="39"/>
                      <a:pt x="17" y="41"/>
                      <a:pt x="16" y="42"/>
                    </a:cubicBezTo>
                    <a:cubicBezTo>
                      <a:pt x="16" y="44"/>
                      <a:pt x="15" y="48"/>
                      <a:pt x="14" y="49"/>
                    </a:cubicBezTo>
                    <a:cubicBezTo>
                      <a:pt x="13" y="50"/>
                      <a:pt x="12" y="52"/>
                      <a:pt x="13" y="52"/>
                    </a:cubicBezTo>
                    <a:cubicBezTo>
                      <a:pt x="14" y="52"/>
                      <a:pt x="14" y="52"/>
                      <a:pt x="14" y="52"/>
                    </a:cubicBezTo>
                    <a:cubicBezTo>
                      <a:pt x="13" y="53"/>
                      <a:pt x="13" y="52"/>
                      <a:pt x="13" y="53"/>
                    </a:cubicBezTo>
                    <a:cubicBezTo>
                      <a:pt x="12" y="53"/>
                      <a:pt x="11" y="55"/>
                      <a:pt x="10" y="56"/>
                    </a:cubicBezTo>
                    <a:cubicBezTo>
                      <a:pt x="10" y="57"/>
                      <a:pt x="9" y="58"/>
                      <a:pt x="9" y="58"/>
                    </a:cubicBezTo>
                    <a:cubicBezTo>
                      <a:pt x="10" y="58"/>
                      <a:pt x="10" y="57"/>
                      <a:pt x="10" y="58"/>
                    </a:cubicBezTo>
                    <a:cubicBezTo>
                      <a:pt x="10" y="59"/>
                      <a:pt x="10" y="59"/>
                      <a:pt x="10" y="59"/>
                    </a:cubicBezTo>
                    <a:cubicBezTo>
                      <a:pt x="9" y="59"/>
                      <a:pt x="9" y="58"/>
                      <a:pt x="9" y="59"/>
                    </a:cubicBezTo>
                    <a:cubicBezTo>
                      <a:pt x="8" y="59"/>
                      <a:pt x="8" y="60"/>
                      <a:pt x="8" y="60"/>
                    </a:cubicBezTo>
                    <a:cubicBezTo>
                      <a:pt x="8" y="59"/>
                      <a:pt x="7" y="59"/>
                      <a:pt x="7" y="59"/>
                    </a:cubicBezTo>
                    <a:cubicBezTo>
                      <a:pt x="7" y="60"/>
                      <a:pt x="6" y="64"/>
                      <a:pt x="5" y="65"/>
                    </a:cubicBezTo>
                    <a:cubicBezTo>
                      <a:pt x="4" y="66"/>
                      <a:pt x="2" y="67"/>
                      <a:pt x="2" y="68"/>
                    </a:cubicBezTo>
                    <a:cubicBezTo>
                      <a:pt x="2" y="69"/>
                      <a:pt x="2" y="73"/>
                      <a:pt x="2" y="74"/>
                    </a:cubicBezTo>
                    <a:cubicBezTo>
                      <a:pt x="2" y="76"/>
                      <a:pt x="2" y="76"/>
                      <a:pt x="1" y="77"/>
                    </a:cubicBezTo>
                    <a:cubicBezTo>
                      <a:pt x="1" y="78"/>
                      <a:pt x="0" y="79"/>
                      <a:pt x="0" y="80"/>
                    </a:cubicBezTo>
                    <a:cubicBezTo>
                      <a:pt x="0" y="81"/>
                      <a:pt x="0" y="82"/>
                      <a:pt x="0" y="84"/>
                    </a:cubicBezTo>
                    <a:cubicBezTo>
                      <a:pt x="0" y="85"/>
                      <a:pt x="0" y="87"/>
                      <a:pt x="1" y="88"/>
                    </a:cubicBezTo>
                    <a:cubicBezTo>
                      <a:pt x="8" y="90"/>
                      <a:pt x="34" y="97"/>
                      <a:pt x="69" y="106"/>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57"/>
              <p:cNvSpPr>
                <a:spLocks/>
              </p:cNvSpPr>
              <p:nvPr/>
            </p:nvSpPr>
            <p:spPr bwMode="auto">
              <a:xfrm>
                <a:off x="1910077" y="120315"/>
                <a:ext cx="1185941" cy="877211"/>
              </a:xfrm>
              <a:custGeom>
                <a:avLst/>
                <a:gdLst>
                  <a:gd name="T0" fmla="*/ 17 w 119"/>
                  <a:gd name="T1" fmla="*/ 73 h 88"/>
                  <a:gd name="T2" fmla="*/ 25 w 119"/>
                  <a:gd name="T3" fmla="*/ 77 h 88"/>
                  <a:gd name="T4" fmla="*/ 33 w 119"/>
                  <a:gd name="T5" fmla="*/ 77 h 88"/>
                  <a:gd name="T6" fmla="*/ 40 w 119"/>
                  <a:gd name="T7" fmla="*/ 80 h 88"/>
                  <a:gd name="T8" fmla="*/ 49 w 119"/>
                  <a:gd name="T9" fmla="*/ 80 h 88"/>
                  <a:gd name="T10" fmla="*/ 58 w 119"/>
                  <a:gd name="T11" fmla="*/ 81 h 88"/>
                  <a:gd name="T12" fmla="*/ 66 w 119"/>
                  <a:gd name="T13" fmla="*/ 81 h 88"/>
                  <a:gd name="T14" fmla="*/ 75 w 119"/>
                  <a:gd name="T15" fmla="*/ 81 h 88"/>
                  <a:gd name="T16" fmla="*/ 90 w 119"/>
                  <a:gd name="T17" fmla="*/ 84 h 88"/>
                  <a:gd name="T18" fmla="*/ 108 w 119"/>
                  <a:gd name="T19" fmla="*/ 86 h 88"/>
                  <a:gd name="T20" fmla="*/ 107 w 119"/>
                  <a:gd name="T21" fmla="*/ 76 h 88"/>
                  <a:gd name="T22" fmla="*/ 36 w 119"/>
                  <a:gd name="T23" fmla="*/ 2 h 88"/>
                  <a:gd name="T24" fmla="*/ 37 w 119"/>
                  <a:gd name="T25" fmla="*/ 9 h 88"/>
                  <a:gd name="T26" fmla="*/ 37 w 119"/>
                  <a:gd name="T27" fmla="*/ 14 h 88"/>
                  <a:gd name="T28" fmla="*/ 36 w 119"/>
                  <a:gd name="T29" fmla="*/ 18 h 88"/>
                  <a:gd name="T30" fmla="*/ 36 w 119"/>
                  <a:gd name="T31" fmla="*/ 26 h 88"/>
                  <a:gd name="T32" fmla="*/ 33 w 119"/>
                  <a:gd name="T33" fmla="*/ 33 h 88"/>
                  <a:gd name="T34" fmla="*/ 28 w 119"/>
                  <a:gd name="T35" fmla="*/ 41 h 88"/>
                  <a:gd name="T36" fmla="*/ 21 w 119"/>
                  <a:gd name="T37" fmla="*/ 40 h 88"/>
                  <a:gd name="T38" fmla="*/ 26 w 119"/>
                  <a:gd name="T39" fmla="*/ 39 h 88"/>
                  <a:gd name="T40" fmla="*/ 28 w 119"/>
                  <a:gd name="T41" fmla="*/ 38 h 88"/>
                  <a:gd name="T42" fmla="*/ 30 w 119"/>
                  <a:gd name="T43" fmla="*/ 33 h 88"/>
                  <a:gd name="T44" fmla="*/ 30 w 119"/>
                  <a:gd name="T45" fmla="*/ 30 h 88"/>
                  <a:gd name="T46" fmla="*/ 33 w 119"/>
                  <a:gd name="T47" fmla="*/ 26 h 88"/>
                  <a:gd name="T48" fmla="*/ 28 w 119"/>
                  <a:gd name="T49" fmla="*/ 30 h 88"/>
                  <a:gd name="T50" fmla="*/ 23 w 119"/>
                  <a:gd name="T51" fmla="*/ 33 h 88"/>
                  <a:gd name="T52" fmla="*/ 22 w 119"/>
                  <a:gd name="T53" fmla="*/ 35 h 88"/>
                  <a:gd name="T54" fmla="*/ 27 w 119"/>
                  <a:gd name="T55" fmla="*/ 28 h 88"/>
                  <a:gd name="T56" fmla="*/ 31 w 119"/>
                  <a:gd name="T57" fmla="*/ 24 h 88"/>
                  <a:gd name="T58" fmla="*/ 29 w 119"/>
                  <a:gd name="T59" fmla="*/ 21 h 88"/>
                  <a:gd name="T60" fmla="*/ 26 w 119"/>
                  <a:gd name="T61" fmla="*/ 19 h 88"/>
                  <a:gd name="T62" fmla="*/ 22 w 119"/>
                  <a:gd name="T63" fmla="*/ 18 h 88"/>
                  <a:gd name="T64" fmla="*/ 10 w 119"/>
                  <a:gd name="T65" fmla="*/ 12 h 88"/>
                  <a:gd name="T66" fmla="*/ 4 w 119"/>
                  <a:gd name="T67" fmla="*/ 7 h 88"/>
                  <a:gd name="T68" fmla="*/ 2 w 119"/>
                  <a:gd name="T69" fmla="*/ 15 h 88"/>
                  <a:gd name="T70" fmla="*/ 3 w 119"/>
                  <a:gd name="T71" fmla="*/ 27 h 88"/>
                  <a:gd name="T72" fmla="*/ 4 w 119"/>
                  <a:gd name="T73" fmla="*/ 37 h 88"/>
                  <a:gd name="T74" fmla="*/ 5 w 119"/>
                  <a:gd name="T75" fmla="*/ 39 h 88"/>
                  <a:gd name="T76" fmla="*/ 4 w 119"/>
                  <a:gd name="T77" fmla="*/ 42 h 88"/>
                  <a:gd name="T78" fmla="*/ 4 w 119"/>
                  <a:gd name="T79" fmla="*/ 45 h 88"/>
                  <a:gd name="T80" fmla="*/ 5 w 119"/>
                  <a:gd name="T81" fmla="*/ 47 h 88"/>
                  <a:gd name="T82" fmla="*/ 4 w 119"/>
                  <a:gd name="T83" fmla="*/ 51 h 88"/>
                  <a:gd name="T84" fmla="*/ 3 w 119"/>
                  <a:gd name="T85" fmla="*/ 48 h 88"/>
                  <a:gd name="T86" fmla="*/ 1 w 119"/>
                  <a:gd name="T87" fmla="*/ 53 h 88"/>
                  <a:gd name="T88" fmla="*/ 3 w 119"/>
                  <a:gd name="T89" fmla="*/ 56 h 88"/>
                  <a:gd name="T90" fmla="*/ 7 w 119"/>
                  <a:gd name="T91" fmla="*/ 56 h 88"/>
                  <a:gd name="T92" fmla="*/ 11 w 119"/>
                  <a:gd name="T93" fmla="*/ 60 h 88"/>
                  <a:gd name="T94" fmla="*/ 17 w 119"/>
                  <a:gd name="T95" fmla="*/ 6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9" h="88">
                    <a:moveTo>
                      <a:pt x="17" y="66"/>
                    </a:moveTo>
                    <a:cubicBezTo>
                      <a:pt x="17" y="67"/>
                      <a:pt x="17" y="71"/>
                      <a:pt x="17" y="73"/>
                    </a:cubicBezTo>
                    <a:cubicBezTo>
                      <a:pt x="17" y="74"/>
                      <a:pt x="18" y="76"/>
                      <a:pt x="20" y="76"/>
                    </a:cubicBezTo>
                    <a:cubicBezTo>
                      <a:pt x="22" y="77"/>
                      <a:pt x="23" y="78"/>
                      <a:pt x="25" y="77"/>
                    </a:cubicBezTo>
                    <a:cubicBezTo>
                      <a:pt x="27" y="77"/>
                      <a:pt x="28" y="76"/>
                      <a:pt x="30" y="76"/>
                    </a:cubicBezTo>
                    <a:cubicBezTo>
                      <a:pt x="32" y="76"/>
                      <a:pt x="31" y="76"/>
                      <a:pt x="33" y="77"/>
                    </a:cubicBezTo>
                    <a:cubicBezTo>
                      <a:pt x="36" y="78"/>
                      <a:pt x="39" y="77"/>
                      <a:pt x="39" y="79"/>
                    </a:cubicBezTo>
                    <a:cubicBezTo>
                      <a:pt x="39" y="80"/>
                      <a:pt x="39" y="80"/>
                      <a:pt x="40" y="80"/>
                    </a:cubicBezTo>
                    <a:cubicBezTo>
                      <a:pt x="42" y="80"/>
                      <a:pt x="43" y="81"/>
                      <a:pt x="45" y="80"/>
                    </a:cubicBezTo>
                    <a:cubicBezTo>
                      <a:pt x="46" y="80"/>
                      <a:pt x="48" y="79"/>
                      <a:pt x="49" y="80"/>
                    </a:cubicBezTo>
                    <a:cubicBezTo>
                      <a:pt x="51" y="81"/>
                      <a:pt x="50" y="81"/>
                      <a:pt x="53" y="81"/>
                    </a:cubicBezTo>
                    <a:cubicBezTo>
                      <a:pt x="55" y="81"/>
                      <a:pt x="55" y="81"/>
                      <a:pt x="58" y="81"/>
                    </a:cubicBezTo>
                    <a:cubicBezTo>
                      <a:pt x="60" y="80"/>
                      <a:pt x="61" y="80"/>
                      <a:pt x="62" y="80"/>
                    </a:cubicBezTo>
                    <a:cubicBezTo>
                      <a:pt x="64" y="81"/>
                      <a:pt x="64" y="81"/>
                      <a:pt x="66" y="81"/>
                    </a:cubicBezTo>
                    <a:cubicBezTo>
                      <a:pt x="67" y="80"/>
                      <a:pt x="67" y="80"/>
                      <a:pt x="70" y="80"/>
                    </a:cubicBezTo>
                    <a:cubicBezTo>
                      <a:pt x="73" y="81"/>
                      <a:pt x="72" y="81"/>
                      <a:pt x="75" y="81"/>
                    </a:cubicBezTo>
                    <a:cubicBezTo>
                      <a:pt x="77" y="81"/>
                      <a:pt x="77" y="82"/>
                      <a:pt x="81" y="82"/>
                    </a:cubicBezTo>
                    <a:cubicBezTo>
                      <a:pt x="85" y="83"/>
                      <a:pt x="86" y="83"/>
                      <a:pt x="90" y="84"/>
                    </a:cubicBezTo>
                    <a:cubicBezTo>
                      <a:pt x="94" y="85"/>
                      <a:pt x="103" y="87"/>
                      <a:pt x="107" y="88"/>
                    </a:cubicBezTo>
                    <a:cubicBezTo>
                      <a:pt x="107" y="87"/>
                      <a:pt x="107" y="87"/>
                      <a:pt x="108" y="86"/>
                    </a:cubicBezTo>
                    <a:cubicBezTo>
                      <a:pt x="108" y="84"/>
                      <a:pt x="107" y="83"/>
                      <a:pt x="106" y="81"/>
                    </a:cubicBezTo>
                    <a:cubicBezTo>
                      <a:pt x="106" y="79"/>
                      <a:pt x="107" y="78"/>
                      <a:pt x="107" y="76"/>
                    </a:cubicBezTo>
                    <a:cubicBezTo>
                      <a:pt x="107" y="74"/>
                      <a:pt x="116" y="32"/>
                      <a:pt x="119" y="21"/>
                    </a:cubicBezTo>
                    <a:cubicBezTo>
                      <a:pt x="72" y="12"/>
                      <a:pt x="40" y="3"/>
                      <a:pt x="36" y="2"/>
                    </a:cubicBezTo>
                    <a:cubicBezTo>
                      <a:pt x="30" y="0"/>
                      <a:pt x="35" y="4"/>
                      <a:pt x="36" y="6"/>
                    </a:cubicBezTo>
                    <a:cubicBezTo>
                      <a:pt x="36" y="7"/>
                      <a:pt x="37" y="7"/>
                      <a:pt x="37" y="9"/>
                    </a:cubicBezTo>
                    <a:cubicBezTo>
                      <a:pt x="37" y="10"/>
                      <a:pt x="37" y="10"/>
                      <a:pt x="37" y="11"/>
                    </a:cubicBezTo>
                    <a:cubicBezTo>
                      <a:pt x="37" y="13"/>
                      <a:pt x="38" y="14"/>
                      <a:pt x="37" y="14"/>
                    </a:cubicBezTo>
                    <a:cubicBezTo>
                      <a:pt x="35" y="14"/>
                      <a:pt x="33" y="12"/>
                      <a:pt x="34" y="14"/>
                    </a:cubicBezTo>
                    <a:cubicBezTo>
                      <a:pt x="35" y="16"/>
                      <a:pt x="36" y="16"/>
                      <a:pt x="36" y="18"/>
                    </a:cubicBezTo>
                    <a:cubicBezTo>
                      <a:pt x="36" y="19"/>
                      <a:pt x="36" y="21"/>
                      <a:pt x="37" y="22"/>
                    </a:cubicBezTo>
                    <a:cubicBezTo>
                      <a:pt x="37" y="24"/>
                      <a:pt x="37" y="25"/>
                      <a:pt x="36" y="26"/>
                    </a:cubicBezTo>
                    <a:cubicBezTo>
                      <a:pt x="35" y="28"/>
                      <a:pt x="34" y="28"/>
                      <a:pt x="34" y="30"/>
                    </a:cubicBezTo>
                    <a:cubicBezTo>
                      <a:pt x="34" y="32"/>
                      <a:pt x="34" y="32"/>
                      <a:pt x="33" y="33"/>
                    </a:cubicBezTo>
                    <a:cubicBezTo>
                      <a:pt x="33" y="35"/>
                      <a:pt x="33" y="37"/>
                      <a:pt x="32" y="38"/>
                    </a:cubicBezTo>
                    <a:cubicBezTo>
                      <a:pt x="31" y="39"/>
                      <a:pt x="30" y="40"/>
                      <a:pt x="28" y="41"/>
                    </a:cubicBezTo>
                    <a:cubicBezTo>
                      <a:pt x="25" y="41"/>
                      <a:pt x="25" y="41"/>
                      <a:pt x="23" y="41"/>
                    </a:cubicBezTo>
                    <a:cubicBezTo>
                      <a:pt x="22" y="42"/>
                      <a:pt x="20" y="42"/>
                      <a:pt x="21" y="40"/>
                    </a:cubicBezTo>
                    <a:cubicBezTo>
                      <a:pt x="23" y="39"/>
                      <a:pt x="24" y="38"/>
                      <a:pt x="25" y="37"/>
                    </a:cubicBezTo>
                    <a:cubicBezTo>
                      <a:pt x="26" y="37"/>
                      <a:pt x="26" y="38"/>
                      <a:pt x="26" y="39"/>
                    </a:cubicBezTo>
                    <a:cubicBezTo>
                      <a:pt x="26" y="38"/>
                      <a:pt x="26" y="38"/>
                      <a:pt x="27" y="38"/>
                    </a:cubicBezTo>
                    <a:cubicBezTo>
                      <a:pt x="28" y="37"/>
                      <a:pt x="27" y="38"/>
                      <a:pt x="28" y="38"/>
                    </a:cubicBezTo>
                    <a:cubicBezTo>
                      <a:pt x="29" y="38"/>
                      <a:pt x="29" y="38"/>
                      <a:pt x="30" y="36"/>
                    </a:cubicBezTo>
                    <a:cubicBezTo>
                      <a:pt x="30" y="33"/>
                      <a:pt x="31" y="34"/>
                      <a:pt x="30" y="33"/>
                    </a:cubicBezTo>
                    <a:cubicBezTo>
                      <a:pt x="29" y="32"/>
                      <a:pt x="29" y="32"/>
                      <a:pt x="29" y="31"/>
                    </a:cubicBezTo>
                    <a:cubicBezTo>
                      <a:pt x="30" y="31"/>
                      <a:pt x="30" y="32"/>
                      <a:pt x="30" y="30"/>
                    </a:cubicBezTo>
                    <a:cubicBezTo>
                      <a:pt x="31" y="29"/>
                      <a:pt x="30" y="30"/>
                      <a:pt x="31" y="29"/>
                    </a:cubicBezTo>
                    <a:cubicBezTo>
                      <a:pt x="33" y="27"/>
                      <a:pt x="34" y="26"/>
                      <a:pt x="33" y="26"/>
                    </a:cubicBezTo>
                    <a:cubicBezTo>
                      <a:pt x="32" y="26"/>
                      <a:pt x="31" y="26"/>
                      <a:pt x="30" y="27"/>
                    </a:cubicBezTo>
                    <a:cubicBezTo>
                      <a:pt x="29" y="28"/>
                      <a:pt x="29" y="29"/>
                      <a:pt x="28" y="30"/>
                    </a:cubicBezTo>
                    <a:cubicBezTo>
                      <a:pt x="28" y="30"/>
                      <a:pt x="27" y="30"/>
                      <a:pt x="26" y="31"/>
                    </a:cubicBezTo>
                    <a:cubicBezTo>
                      <a:pt x="24" y="32"/>
                      <a:pt x="23" y="32"/>
                      <a:pt x="23" y="33"/>
                    </a:cubicBezTo>
                    <a:cubicBezTo>
                      <a:pt x="22" y="34"/>
                      <a:pt x="23" y="35"/>
                      <a:pt x="23" y="35"/>
                    </a:cubicBezTo>
                    <a:cubicBezTo>
                      <a:pt x="23" y="35"/>
                      <a:pt x="22" y="36"/>
                      <a:pt x="22" y="35"/>
                    </a:cubicBezTo>
                    <a:cubicBezTo>
                      <a:pt x="21" y="34"/>
                      <a:pt x="23" y="32"/>
                      <a:pt x="24" y="31"/>
                    </a:cubicBezTo>
                    <a:cubicBezTo>
                      <a:pt x="26" y="29"/>
                      <a:pt x="27" y="29"/>
                      <a:pt x="27" y="28"/>
                    </a:cubicBezTo>
                    <a:cubicBezTo>
                      <a:pt x="28" y="27"/>
                      <a:pt x="27" y="29"/>
                      <a:pt x="28" y="28"/>
                    </a:cubicBezTo>
                    <a:cubicBezTo>
                      <a:pt x="30" y="27"/>
                      <a:pt x="31" y="26"/>
                      <a:pt x="31" y="24"/>
                    </a:cubicBezTo>
                    <a:cubicBezTo>
                      <a:pt x="31" y="22"/>
                      <a:pt x="30" y="21"/>
                      <a:pt x="30" y="20"/>
                    </a:cubicBezTo>
                    <a:cubicBezTo>
                      <a:pt x="30" y="19"/>
                      <a:pt x="30" y="20"/>
                      <a:pt x="29" y="21"/>
                    </a:cubicBezTo>
                    <a:cubicBezTo>
                      <a:pt x="28" y="21"/>
                      <a:pt x="28" y="21"/>
                      <a:pt x="27" y="20"/>
                    </a:cubicBezTo>
                    <a:cubicBezTo>
                      <a:pt x="27" y="19"/>
                      <a:pt x="26" y="20"/>
                      <a:pt x="26" y="19"/>
                    </a:cubicBezTo>
                    <a:cubicBezTo>
                      <a:pt x="26" y="18"/>
                      <a:pt x="26" y="18"/>
                      <a:pt x="24" y="18"/>
                    </a:cubicBezTo>
                    <a:cubicBezTo>
                      <a:pt x="23" y="18"/>
                      <a:pt x="23" y="18"/>
                      <a:pt x="22" y="18"/>
                    </a:cubicBezTo>
                    <a:cubicBezTo>
                      <a:pt x="21" y="17"/>
                      <a:pt x="22" y="17"/>
                      <a:pt x="18" y="16"/>
                    </a:cubicBezTo>
                    <a:cubicBezTo>
                      <a:pt x="15" y="15"/>
                      <a:pt x="12" y="14"/>
                      <a:pt x="10" y="12"/>
                    </a:cubicBezTo>
                    <a:cubicBezTo>
                      <a:pt x="9" y="10"/>
                      <a:pt x="8" y="9"/>
                      <a:pt x="7" y="8"/>
                    </a:cubicBezTo>
                    <a:cubicBezTo>
                      <a:pt x="6" y="8"/>
                      <a:pt x="4" y="7"/>
                      <a:pt x="4" y="7"/>
                    </a:cubicBezTo>
                    <a:cubicBezTo>
                      <a:pt x="4" y="7"/>
                      <a:pt x="5" y="9"/>
                      <a:pt x="4" y="10"/>
                    </a:cubicBezTo>
                    <a:cubicBezTo>
                      <a:pt x="3" y="11"/>
                      <a:pt x="2" y="13"/>
                      <a:pt x="2" y="15"/>
                    </a:cubicBezTo>
                    <a:cubicBezTo>
                      <a:pt x="2" y="17"/>
                      <a:pt x="3" y="19"/>
                      <a:pt x="4" y="21"/>
                    </a:cubicBezTo>
                    <a:cubicBezTo>
                      <a:pt x="5" y="22"/>
                      <a:pt x="3" y="24"/>
                      <a:pt x="3" y="27"/>
                    </a:cubicBezTo>
                    <a:cubicBezTo>
                      <a:pt x="3" y="27"/>
                      <a:pt x="4" y="30"/>
                      <a:pt x="4" y="32"/>
                    </a:cubicBezTo>
                    <a:cubicBezTo>
                      <a:pt x="4" y="34"/>
                      <a:pt x="4" y="35"/>
                      <a:pt x="4" y="37"/>
                    </a:cubicBezTo>
                    <a:cubicBezTo>
                      <a:pt x="3" y="38"/>
                      <a:pt x="3" y="39"/>
                      <a:pt x="3" y="39"/>
                    </a:cubicBezTo>
                    <a:cubicBezTo>
                      <a:pt x="4" y="39"/>
                      <a:pt x="4" y="37"/>
                      <a:pt x="5" y="39"/>
                    </a:cubicBezTo>
                    <a:cubicBezTo>
                      <a:pt x="6" y="40"/>
                      <a:pt x="8" y="40"/>
                      <a:pt x="7" y="41"/>
                    </a:cubicBezTo>
                    <a:cubicBezTo>
                      <a:pt x="6" y="41"/>
                      <a:pt x="5" y="42"/>
                      <a:pt x="4" y="42"/>
                    </a:cubicBezTo>
                    <a:cubicBezTo>
                      <a:pt x="3" y="42"/>
                      <a:pt x="3" y="41"/>
                      <a:pt x="3" y="42"/>
                    </a:cubicBezTo>
                    <a:cubicBezTo>
                      <a:pt x="3" y="43"/>
                      <a:pt x="2" y="44"/>
                      <a:pt x="4" y="45"/>
                    </a:cubicBezTo>
                    <a:cubicBezTo>
                      <a:pt x="5" y="45"/>
                      <a:pt x="6" y="45"/>
                      <a:pt x="6" y="46"/>
                    </a:cubicBezTo>
                    <a:cubicBezTo>
                      <a:pt x="6" y="47"/>
                      <a:pt x="6" y="46"/>
                      <a:pt x="5" y="47"/>
                    </a:cubicBezTo>
                    <a:cubicBezTo>
                      <a:pt x="4" y="48"/>
                      <a:pt x="4" y="48"/>
                      <a:pt x="4" y="49"/>
                    </a:cubicBezTo>
                    <a:cubicBezTo>
                      <a:pt x="4" y="50"/>
                      <a:pt x="4" y="50"/>
                      <a:pt x="4" y="51"/>
                    </a:cubicBezTo>
                    <a:cubicBezTo>
                      <a:pt x="4" y="52"/>
                      <a:pt x="3" y="53"/>
                      <a:pt x="3" y="52"/>
                    </a:cubicBezTo>
                    <a:cubicBezTo>
                      <a:pt x="3" y="51"/>
                      <a:pt x="3" y="48"/>
                      <a:pt x="3" y="48"/>
                    </a:cubicBezTo>
                    <a:cubicBezTo>
                      <a:pt x="3" y="48"/>
                      <a:pt x="2" y="49"/>
                      <a:pt x="2" y="50"/>
                    </a:cubicBezTo>
                    <a:cubicBezTo>
                      <a:pt x="1" y="52"/>
                      <a:pt x="1" y="52"/>
                      <a:pt x="1" y="53"/>
                    </a:cubicBezTo>
                    <a:cubicBezTo>
                      <a:pt x="1" y="54"/>
                      <a:pt x="0" y="54"/>
                      <a:pt x="0" y="54"/>
                    </a:cubicBezTo>
                    <a:cubicBezTo>
                      <a:pt x="1" y="55"/>
                      <a:pt x="2" y="56"/>
                      <a:pt x="3" y="56"/>
                    </a:cubicBezTo>
                    <a:cubicBezTo>
                      <a:pt x="4" y="56"/>
                      <a:pt x="3" y="56"/>
                      <a:pt x="4" y="56"/>
                    </a:cubicBezTo>
                    <a:cubicBezTo>
                      <a:pt x="5" y="55"/>
                      <a:pt x="6" y="55"/>
                      <a:pt x="7" y="56"/>
                    </a:cubicBezTo>
                    <a:cubicBezTo>
                      <a:pt x="7" y="57"/>
                      <a:pt x="8" y="56"/>
                      <a:pt x="9" y="57"/>
                    </a:cubicBezTo>
                    <a:cubicBezTo>
                      <a:pt x="9" y="58"/>
                      <a:pt x="10" y="59"/>
                      <a:pt x="11" y="60"/>
                    </a:cubicBezTo>
                    <a:cubicBezTo>
                      <a:pt x="11" y="60"/>
                      <a:pt x="12" y="60"/>
                      <a:pt x="12" y="60"/>
                    </a:cubicBezTo>
                    <a:cubicBezTo>
                      <a:pt x="14" y="61"/>
                      <a:pt x="17" y="64"/>
                      <a:pt x="17" y="66"/>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58"/>
              <p:cNvSpPr>
                <a:spLocks/>
              </p:cNvSpPr>
              <p:nvPr/>
            </p:nvSpPr>
            <p:spPr bwMode="auto">
              <a:xfrm>
                <a:off x="3762443" y="3196946"/>
                <a:ext cx="1213620" cy="1264719"/>
              </a:xfrm>
              <a:custGeom>
                <a:avLst/>
                <a:gdLst>
                  <a:gd name="T0" fmla="*/ 121 w 122"/>
                  <a:gd name="T1" fmla="*/ 20 h 127"/>
                  <a:gd name="T2" fmla="*/ 122 w 122"/>
                  <a:gd name="T3" fmla="*/ 9 h 127"/>
                  <a:gd name="T4" fmla="*/ 17 w 122"/>
                  <a:gd name="T5" fmla="*/ 0 h 127"/>
                  <a:gd name="T6" fmla="*/ 0 w 122"/>
                  <a:gd name="T7" fmla="*/ 125 h 127"/>
                  <a:gd name="T8" fmla="*/ 15 w 122"/>
                  <a:gd name="T9" fmla="*/ 127 h 127"/>
                  <a:gd name="T10" fmla="*/ 17 w 122"/>
                  <a:gd name="T11" fmla="*/ 117 h 127"/>
                  <a:gd name="T12" fmla="*/ 47 w 122"/>
                  <a:gd name="T13" fmla="*/ 120 h 127"/>
                  <a:gd name="T14" fmla="*/ 46 w 122"/>
                  <a:gd name="T15" fmla="*/ 116 h 127"/>
                  <a:gd name="T16" fmla="*/ 113 w 122"/>
                  <a:gd name="T17" fmla="*/ 121 h 127"/>
                  <a:gd name="T18" fmla="*/ 119 w 122"/>
                  <a:gd name="T19" fmla="*/ 55 h 127"/>
                  <a:gd name="T20" fmla="*/ 121 w 122"/>
                  <a:gd name="T21" fmla="*/ 2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7">
                    <a:moveTo>
                      <a:pt x="121" y="20"/>
                    </a:moveTo>
                    <a:cubicBezTo>
                      <a:pt x="121" y="16"/>
                      <a:pt x="122" y="12"/>
                      <a:pt x="122" y="9"/>
                    </a:cubicBezTo>
                    <a:cubicBezTo>
                      <a:pt x="81" y="7"/>
                      <a:pt x="46" y="4"/>
                      <a:pt x="17" y="0"/>
                    </a:cubicBezTo>
                    <a:cubicBezTo>
                      <a:pt x="10" y="49"/>
                      <a:pt x="3" y="103"/>
                      <a:pt x="0" y="125"/>
                    </a:cubicBezTo>
                    <a:cubicBezTo>
                      <a:pt x="15" y="127"/>
                      <a:pt x="15" y="127"/>
                      <a:pt x="15" y="127"/>
                    </a:cubicBezTo>
                    <a:cubicBezTo>
                      <a:pt x="17" y="117"/>
                      <a:pt x="17" y="117"/>
                      <a:pt x="17" y="117"/>
                    </a:cubicBezTo>
                    <a:cubicBezTo>
                      <a:pt x="17" y="117"/>
                      <a:pt x="39" y="119"/>
                      <a:pt x="47" y="120"/>
                    </a:cubicBezTo>
                    <a:cubicBezTo>
                      <a:pt x="46" y="118"/>
                      <a:pt x="45" y="116"/>
                      <a:pt x="46" y="116"/>
                    </a:cubicBezTo>
                    <a:cubicBezTo>
                      <a:pt x="47" y="115"/>
                      <a:pt x="111" y="123"/>
                      <a:pt x="113" y="121"/>
                    </a:cubicBezTo>
                    <a:cubicBezTo>
                      <a:pt x="115" y="119"/>
                      <a:pt x="119" y="61"/>
                      <a:pt x="119" y="55"/>
                    </a:cubicBezTo>
                    <a:cubicBezTo>
                      <a:pt x="119" y="51"/>
                      <a:pt x="120" y="33"/>
                      <a:pt x="121" y="20"/>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59"/>
              <p:cNvSpPr>
                <a:spLocks/>
              </p:cNvSpPr>
              <p:nvPr/>
            </p:nvSpPr>
            <p:spPr bwMode="auto">
              <a:xfrm>
                <a:off x="3762443" y="3196946"/>
                <a:ext cx="1213620" cy="1264719"/>
              </a:xfrm>
              <a:custGeom>
                <a:avLst/>
                <a:gdLst>
                  <a:gd name="T0" fmla="*/ 121 w 122"/>
                  <a:gd name="T1" fmla="*/ 20 h 127"/>
                  <a:gd name="T2" fmla="*/ 122 w 122"/>
                  <a:gd name="T3" fmla="*/ 9 h 127"/>
                  <a:gd name="T4" fmla="*/ 17 w 122"/>
                  <a:gd name="T5" fmla="*/ 0 h 127"/>
                  <a:gd name="T6" fmla="*/ 0 w 122"/>
                  <a:gd name="T7" fmla="*/ 125 h 127"/>
                  <a:gd name="T8" fmla="*/ 15 w 122"/>
                  <a:gd name="T9" fmla="*/ 127 h 127"/>
                  <a:gd name="T10" fmla="*/ 17 w 122"/>
                  <a:gd name="T11" fmla="*/ 117 h 127"/>
                  <a:gd name="T12" fmla="*/ 47 w 122"/>
                  <a:gd name="T13" fmla="*/ 120 h 127"/>
                  <a:gd name="T14" fmla="*/ 46 w 122"/>
                  <a:gd name="T15" fmla="*/ 116 h 127"/>
                  <a:gd name="T16" fmla="*/ 113 w 122"/>
                  <a:gd name="T17" fmla="*/ 121 h 127"/>
                  <a:gd name="T18" fmla="*/ 119 w 122"/>
                  <a:gd name="T19" fmla="*/ 55 h 127"/>
                  <a:gd name="T20" fmla="*/ 121 w 122"/>
                  <a:gd name="T21" fmla="*/ 2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7">
                    <a:moveTo>
                      <a:pt x="121" y="20"/>
                    </a:moveTo>
                    <a:cubicBezTo>
                      <a:pt x="121" y="16"/>
                      <a:pt x="122" y="12"/>
                      <a:pt x="122" y="9"/>
                    </a:cubicBezTo>
                    <a:cubicBezTo>
                      <a:pt x="81" y="7"/>
                      <a:pt x="46" y="4"/>
                      <a:pt x="17" y="0"/>
                    </a:cubicBezTo>
                    <a:cubicBezTo>
                      <a:pt x="10" y="49"/>
                      <a:pt x="3" y="103"/>
                      <a:pt x="0" y="125"/>
                    </a:cubicBezTo>
                    <a:cubicBezTo>
                      <a:pt x="15" y="127"/>
                      <a:pt x="15" y="127"/>
                      <a:pt x="15" y="127"/>
                    </a:cubicBezTo>
                    <a:cubicBezTo>
                      <a:pt x="17" y="117"/>
                      <a:pt x="17" y="117"/>
                      <a:pt x="17" y="117"/>
                    </a:cubicBezTo>
                    <a:cubicBezTo>
                      <a:pt x="17" y="117"/>
                      <a:pt x="39" y="119"/>
                      <a:pt x="47" y="120"/>
                    </a:cubicBezTo>
                    <a:cubicBezTo>
                      <a:pt x="46" y="118"/>
                      <a:pt x="45" y="116"/>
                      <a:pt x="46" y="116"/>
                    </a:cubicBezTo>
                    <a:cubicBezTo>
                      <a:pt x="47" y="115"/>
                      <a:pt x="111" y="123"/>
                      <a:pt x="113" y="121"/>
                    </a:cubicBezTo>
                    <a:cubicBezTo>
                      <a:pt x="115" y="119"/>
                      <a:pt x="119" y="61"/>
                      <a:pt x="119" y="55"/>
                    </a:cubicBezTo>
                    <a:cubicBezTo>
                      <a:pt x="119" y="51"/>
                      <a:pt x="120" y="33"/>
                      <a:pt x="121" y="20"/>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60"/>
              <p:cNvSpPr>
                <a:spLocks/>
              </p:cNvSpPr>
              <p:nvPr/>
            </p:nvSpPr>
            <p:spPr bwMode="auto">
              <a:xfrm>
                <a:off x="7614088" y="3644069"/>
                <a:ext cx="685588" cy="1105033"/>
              </a:xfrm>
              <a:custGeom>
                <a:avLst/>
                <a:gdLst>
                  <a:gd name="T0" fmla="*/ 24 w 69"/>
                  <a:gd name="T1" fmla="*/ 102 h 111"/>
                  <a:gd name="T2" fmla="*/ 23 w 69"/>
                  <a:gd name="T3" fmla="*/ 100 h 111"/>
                  <a:gd name="T4" fmla="*/ 20 w 69"/>
                  <a:gd name="T5" fmla="*/ 96 h 111"/>
                  <a:gd name="T6" fmla="*/ 22 w 69"/>
                  <a:gd name="T7" fmla="*/ 93 h 111"/>
                  <a:gd name="T8" fmla="*/ 69 w 69"/>
                  <a:gd name="T9" fmla="*/ 88 h 111"/>
                  <a:gd name="T10" fmla="*/ 69 w 69"/>
                  <a:gd name="T11" fmla="*/ 87 h 111"/>
                  <a:gd name="T12" fmla="*/ 67 w 69"/>
                  <a:gd name="T13" fmla="*/ 84 h 111"/>
                  <a:gd name="T14" fmla="*/ 66 w 69"/>
                  <a:gd name="T15" fmla="*/ 79 h 111"/>
                  <a:gd name="T16" fmla="*/ 67 w 69"/>
                  <a:gd name="T17" fmla="*/ 74 h 111"/>
                  <a:gd name="T18" fmla="*/ 65 w 69"/>
                  <a:gd name="T19" fmla="*/ 68 h 111"/>
                  <a:gd name="T20" fmla="*/ 65 w 69"/>
                  <a:gd name="T21" fmla="*/ 65 h 111"/>
                  <a:gd name="T22" fmla="*/ 67 w 69"/>
                  <a:gd name="T23" fmla="*/ 61 h 111"/>
                  <a:gd name="T24" fmla="*/ 67 w 69"/>
                  <a:gd name="T25" fmla="*/ 59 h 111"/>
                  <a:gd name="T26" fmla="*/ 66 w 69"/>
                  <a:gd name="T27" fmla="*/ 57 h 111"/>
                  <a:gd name="T28" fmla="*/ 65 w 69"/>
                  <a:gd name="T29" fmla="*/ 54 h 111"/>
                  <a:gd name="T30" fmla="*/ 60 w 69"/>
                  <a:gd name="T31" fmla="*/ 45 h 111"/>
                  <a:gd name="T32" fmla="*/ 47 w 69"/>
                  <a:gd name="T33" fmla="*/ 0 h 111"/>
                  <a:gd name="T34" fmla="*/ 18 w 69"/>
                  <a:gd name="T35" fmla="*/ 3 h 111"/>
                  <a:gd name="T36" fmla="*/ 0 w 69"/>
                  <a:gd name="T37" fmla="*/ 5 h 111"/>
                  <a:gd name="T38" fmla="*/ 2 w 69"/>
                  <a:gd name="T39" fmla="*/ 7 h 111"/>
                  <a:gd name="T40" fmla="*/ 2 w 69"/>
                  <a:gd name="T41" fmla="*/ 46 h 111"/>
                  <a:gd name="T42" fmla="*/ 3 w 69"/>
                  <a:gd name="T43" fmla="*/ 86 h 111"/>
                  <a:gd name="T44" fmla="*/ 6 w 69"/>
                  <a:gd name="T45" fmla="*/ 109 h 111"/>
                  <a:gd name="T46" fmla="*/ 7 w 69"/>
                  <a:gd name="T47" fmla="*/ 108 h 111"/>
                  <a:gd name="T48" fmla="*/ 9 w 69"/>
                  <a:gd name="T49" fmla="*/ 109 h 111"/>
                  <a:gd name="T50" fmla="*/ 12 w 69"/>
                  <a:gd name="T51" fmla="*/ 109 h 111"/>
                  <a:gd name="T52" fmla="*/ 11 w 69"/>
                  <a:gd name="T53" fmla="*/ 106 h 111"/>
                  <a:gd name="T54" fmla="*/ 12 w 69"/>
                  <a:gd name="T55" fmla="*/ 103 h 111"/>
                  <a:gd name="T56" fmla="*/ 12 w 69"/>
                  <a:gd name="T57" fmla="*/ 100 h 111"/>
                  <a:gd name="T58" fmla="*/ 15 w 69"/>
                  <a:gd name="T59" fmla="*/ 102 h 111"/>
                  <a:gd name="T60" fmla="*/ 15 w 69"/>
                  <a:gd name="T61" fmla="*/ 104 h 111"/>
                  <a:gd name="T62" fmla="*/ 16 w 69"/>
                  <a:gd name="T63" fmla="*/ 107 h 111"/>
                  <a:gd name="T64" fmla="*/ 18 w 69"/>
                  <a:gd name="T65" fmla="*/ 108 h 111"/>
                  <a:gd name="T66" fmla="*/ 17 w 69"/>
                  <a:gd name="T67" fmla="*/ 110 h 111"/>
                  <a:gd name="T68" fmla="*/ 15 w 69"/>
                  <a:gd name="T69" fmla="*/ 111 h 111"/>
                  <a:gd name="T70" fmla="*/ 18 w 69"/>
                  <a:gd name="T71" fmla="*/ 111 h 111"/>
                  <a:gd name="T72" fmla="*/ 21 w 69"/>
                  <a:gd name="T73" fmla="*/ 110 h 111"/>
                  <a:gd name="T74" fmla="*/ 22 w 69"/>
                  <a:gd name="T75" fmla="*/ 108 h 111"/>
                  <a:gd name="T76" fmla="*/ 24 w 69"/>
                  <a:gd name="T77" fmla="*/ 107 h 111"/>
                  <a:gd name="T78" fmla="*/ 24 w 69"/>
                  <a:gd name="T79" fmla="*/ 105 h 111"/>
                  <a:gd name="T80" fmla="*/ 24 w 69"/>
                  <a:gd name="T81" fmla="*/ 105 h 111"/>
                  <a:gd name="T82" fmla="*/ 24 w 69"/>
                  <a:gd name="T83" fmla="*/ 104 h 111"/>
                  <a:gd name="T84" fmla="*/ 24 w 69"/>
                  <a:gd name="T85" fmla="*/ 10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111">
                    <a:moveTo>
                      <a:pt x="24" y="102"/>
                    </a:moveTo>
                    <a:cubicBezTo>
                      <a:pt x="25" y="101"/>
                      <a:pt x="24" y="100"/>
                      <a:pt x="23" y="100"/>
                    </a:cubicBezTo>
                    <a:cubicBezTo>
                      <a:pt x="21" y="99"/>
                      <a:pt x="21" y="98"/>
                      <a:pt x="20" y="96"/>
                    </a:cubicBezTo>
                    <a:cubicBezTo>
                      <a:pt x="20" y="95"/>
                      <a:pt x="20" y="94"/>
                      <a:pt x="22" y="93"/>
                    </a:cubicBezTo>
                    <a:cubicBezTo>
                      <a:pt x="23" y="93"/>
                      <a:pt x="61" y="88"/>
                      <a:pt x="69" y="88"/>
                    </a:cubicBezTo>
                    <a:cubicBezTo>
                      <a:pt x="69" y="88"/>
                      <a:pt x="69" y="88"/>
                      <a:pt x="69" y="87"/>
                    </a:cubicBezTo>
                    <a:cubicBezTo>
                      <a:pt x="69" y="86"/>
                      <a:pt x="68" y="85"/>
                      <a:pt x="67" y="84"/>
                    </a:cubicBezTo>
                    <a:cubicBezTo>
                      <a:pt x="66" y="83"/>
                      <a:pt x="66" y="81"/>
                      <a:pt x="66" y="79"/>
                    </a:cubicBezTo>
                    <a:cubicBezTo>
                      <a:pt x="67" y="77"/>
                      <a:pt x="68" y="76"/>
                      <a:pt x="67" y="74"/>
                    </a:cubicBezTo>
                    <a:cubicBezTo>
                      <a:pt x="66" y="73"/>
                      <a:pt x="64" y="70"/>
                      <a:pt x="65" y="68"/>
                    </a:cubicBezTo>
                    <a:cubicBezTo>
                      <a:pt x="65" y="66"/>
                      <a:pt x="65" y="67"/>
                      <a:pt x="65" y="65"/>
                    </a:cubicBezTo>
                    <a:cubicBezTo>
                      <a:pt x="65" y="64"/>
                      <a:pt x="66" y="62"/>
                      <a:pt x="67" y="61"/>
                    </a:cubicBezTo>
                    <a:cubicBezTo>
                      <a:pt x="68" y="61"/>
                      <a:pt x="67" y="60"/>
                      <a:pt x="67" y="59"/>
                    </a:cubicBezTo>
                    <a:cubicBezTo>
                      <a:pt x="66" y="59"/>
                      <a:pt x="66" y="58"/>
                      <a:pt x="66" y="57"/>
                    </a:cubicBezTo>
                    <a:cubicBezTo>
                      <a:pt x="66" y="56"/>
                      <a:pt x="66" y="55"/>
                      <a:pt x="65" y="54"/>
                    </a:cubicBezTo>
                    <a:cubicBezTo>
                      <a:pt x="64" y="53"/>
                      <a:pt x="62" y="55"/>
                      <a:pt x="60" y="45"/>
                    </a:cubicBezTo>
                    <a:cubicBezTo>
                      <a:pt x="58" y="37"/>
                      <a:pt x="49" y="8"/>
                      <a:pt x="47" y="0"/>
                    </a:cubicBezTo>
                    <a:cubicBezTo>
                      <a:pt x="35" y="1"/>
                      <a:pt x="24" y="3"/>
                      <a:pt x="18" y="3"/>
                    </a:cubicBezTo>
                    <a:cubicBezTo>
                      <a:pt x="14" y="4"/>
                      <a:pt x="8" y="4"/>
                      <a:pt x="0" y="5"/>
                    </a:cubicBezTo>
                    <a:cubicBezTo>
                      <a:pt x="1" y="6"/>
                      <a:pt x="2" y="7"/>
                      <a:pt x="2" y="7"/>
                    </a:cubicBezTo>
                    <a:cubicBezTo>
                      <a:pt x="3" y="8"/>
                      <a:pt x="2" y="35"/>
                      <a:pt x="2" y="46"/>
                    </a:cubicBezTo>
                    <a:cubicBezTo>
                      <a:pt x="2" y="57"/>
                      <a:pt x="2" y="78"/>
                      <a:pt x="3" y="86"/>
                    </a:cubicBezTo>
                    <a:cubicBezTo>
                      <a:pt x="3" y="93"/>
                      <a:pt x="5" y="104"/>
                      <a:pt x="6" y="109"/>
                    </a:cubicBezTo>
                    <a:cubicBezTo>
                      <a:pt x="6" y="108"/>
                      <a:pt x="6" y="108"/>
                      <a:pt x="7" y="108"/>
                    </a:cubicBezTo>
                    <a:cubicBezTo>
                      <a:pt x="9" y="108"/>
                      <a:pt x="8" y="109"/>
                      <a:pt x="9" y="109"/>
                    </a:cubicBezTo>
                    <a:cubicBezTo>
                      <a:pt x="11" y="109"/>
                      <a:pt x="12" y="109"/>
                      <a:pt x="12" y="109"/>
                    </a:cubicBezTo>
                    <a:cubicBezTo>
                      <a:pt x="12" y="109"/>
                      <a:pt x="12" y="108"/>
                      <a:pt x="11" y="106"/>
                    </a:cubicBezTo>
                    <a:cubicBezTo>
                      <a:pt x="11" y="104"/>
                      <a:pt x="12" y="104"/>
                      <a:pt x="12" y="103"/>
                    </a:cubicBezTo>
                    <a:cubicBezTo>
                      <a:pt x="12" y="101"/>
                      <a:pt x="11" y="100"/>
                      <a:pt x="12" y="100"/>
                    </a:cubicBezTo>
                    <a:cubicBezTo>
                      <a:pt x="14" y="101"/>
                      <a:pt x="15" y="101"/>
                      <a:pt x="15" y="102"/>
                    </a:cubicBezTo>
                    <a:cubicBezTo>
                      <a:pt x="15" y="103"/>
                      <a:pt x="15" y="103"/>
                      <a:pt x="15" y="104"/>
                    </a:cubicBezTo>
                    <a:cubicBezTo>
                      <a:pt x="15" y="105"/>
                      <a:pt x="15" y="107"/>
                      <a:pt x="16" y="107"/>
                    </a:cubicBezTo>
                    <a:cubicBezTo>
                      <a:pt x="17" y="107"/>
                      <a:pt x="18" y="107"/>
                      <a:pt x="18" y="108"/>
                    </a:cubicBezTo>
                    <a:cubicBezTo>
                      <a:pt x="18" y="109"/>
                      <a:pt x="19" y="110"/>
                      <a:pt x="17" y="110"/>
                    </a:cubicBezTo>
                    <a:cubicBezTo>
                      <a:pt x="16" y="110"/>
                      <a:pt x="14" y="110"/>
                      <a:pt x="15" y="111"/>
                    </a:cubicBezTo>
                    <a:cubicBezTo>
                      <a:pt x="16" y="111"/>
                      <a:pt x="17" y="111"/>
                      <a:pt x="18" y="111"/>
                    </a:cubicBezTo>
                    <a:cubicBezTo>
                      <a:pt x="19" y="111"/>
                      <a:pt x="20" y="111"/>
                      <a:pt x="21" y="110"/>
                    </a:cubicBezTo>
                    <a:cubicBezTo>
                      <a:pt x="21" y="109"/>
                      <a:pt x="21" y="108"/>
                      <a:pt x="22" y="108"/>
                    </a:cubicBezTo>
                    <a:cubicBezTo>
                      <a:pt x="23" y="108"/>
                      <a:pt x="23" y="108"/>
                      <a:pt x="24" y="107"/>
                    </a:cubicBezTo>
                    <a:cubicBezTo>
                      <a:pt x="24" y="106"/>
                      <a:pt x="24" y="106"/>
                      <a:pt x="24" y="105"/>
                    </a:cubicBezTo>
                    <a:cubicBezTo>
                      <a:pt x="24" y="105"/>
                      <a:pt x="24" y="105"/>
                      <a:pt x="24" y="105"/>
                    </a:cubicBezTo>
                    <a:cubicBezTo>
                      <a:pt x="24" y="105"/>
                      <a:pt x="24" y="104"/>
                      <a:pt x="24" y="104"/>
                    </a:cubicBezTo>
                    <a:cubicBezTo>
                      <a:pt x="24" y="104"/>
                      <a:pt x="24" y="103"/>
                      <a:pt x="24" y="102"/>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61"/>
              <p:cNvSpPr>
                <a:spLocks/>
              </p:cNvSpPr>
              <p:nvPr/>
            </p:nvSpPr>
            <p:spPr bwMode="auto">
              <a:xfrm>
                <a:off x="8082504" y="3575936"/>
                <a:ext cx="964509" cy="1004962"/>
              </a:xfrm>
              <a:custGeom>
                <a:avLst/>
                <a:gdLst>
                  <a:gd name="T0" fmla="*/ 91 w 97"/>
                  <a:gd name="T1" fmla="*/ 59 h 101"/>
                  <a:gd name="T2" fmla="*/ 89 w 97"/>
                  <a:gd name="T3" fmla="*/ 53 h 101"/>
                  <a:gd name="T4" fmla="*/ 84 w 97"/>
                  <a:gd name="T5" fmla="*/ 48 h 101"/>
                  <a:gd name="T6" fmla="*/ 81 w 97"/>
                  <a:gd name="T7" fmla="*/ 41 h 101"/>
                  <a:gd name="T8" fmla="*/ 75 w 97"/>
                  <a:gd name="T9" fmla="*/ 37 h 101"/>
                  <a:gd name="T10" fmla="*/ 72 w 97"/>
                  <a:gd name="T11" fmla="*/ 34 h 101"/>
                  <a:gd name="T12" fmla="*/ 66 w 97"/>
                  <a:gd name="T13" fmla="*/ 29 h 101"/>
                  <a:gd name="T14" fmla="*/ 59 w 97"/>
                  <a:gd name="T15" fmla="*/ 23 h 101"/>
                  <a:gd name="T16" fmla="*/ 52 w 97"/>
                  <a:gd name="T17" fmla="*/ 14 h 101"/>
                  <a:gd name="T18" fmla="*/ 47 w 97"/>
                  <a:gd name="T19" fmla="*/ 12 h 101"/>
                  <a:gd name="T20" fmla="*/ 42 w 97"/>
                  <a:gd name="T21" fmla="*/ 7 h 101"/>
                  <a:gd name="T22" fmla="*/ 46 w 97"/>
                  <a:gd name="T23" fmla="*/ 0 h 101"/>
                  <a:gd name="T24" fmla="*/ 39 w 97"/>
                  <a:gd name="T25" fmla="*/ 2 h 101"/>
                  <a:gd name="T26" fmla="*/ 0 w 97"/>
                  <a:gd name="T27" fmla="*/ 7 h 101"/>
                  <a:gd name="T28" fmla="*/ 18 w 97"/>
                  <a:gd name="T29" fmla="*/ 61 h 101"/>
                  <a:gd name="T30" fmla="*/ 20 w 97"/>
                  <a:gd name="T31" fmla="*/ 66 h 101"/>
                  <a:gd name="T32" fmla="*/ 18 w 97"/>
                  <a:gd name="T33" fmla="*/ 72 h 101"/>
                  <a:gd name="T34" fmla="*/ 20 w 97"/>
                  <a:gd name="T35" fmla="*/ 81 h 101"/>
                  <a:gd name="T36" fmla="*/ 20 w 97"/>
                  <a:gd name="T37" fmla="*/ 91 h 101"/>
                  <a:gd name="T38" fmla="*/ 22 w 97"/>
                  <a:gd name="T39" fmla="*/ 95 h 101"/>
                  <a:gd name="T40" fmla="*/ 26 w 97"/>
                  <a:gd name="T41" fmla="*/ 100 h 101"/>
                  <a:gd name="T42" fmla="*/ 75 w 97"/>
                  <a:gd name="T43" fmla="*/ 98 h 101"/>
                  <a:gd name="T44" fmla="*/ 80 w 97"/>
                  <a:gd name="T45" fmla="*/ 99 h 101"/>
                  <a:gd name="T46" fmla="*/ 80 w 97"/>
                  <a:gd name="T47" fmla="*/ 91 h 101"/>
                  <a:gd name="T48" fmla="*/ 87 w 97"/>
                  <a:gd name="T49" fmla="*/ 92 h 101"/>
                  <a:gd name="T50" fmla="*/ 89 w 97"/>
                  <a:gd name="T51" fmla="*/ 91 h 101"/>
                  <a:gd name="T52" fmla="*/ 88 w 97"/>
                  <a:gd name="T53" fmla="*/ 88 h 101"/>
                  <a:gd name="T54" fmla="*/ 89 w 97"/>
                  <a:gd name="T55" fmla="*/ 86 h 101"/>
                  <a:gd name="T56" fmla="*/ 89 w 97"/>
                  <a:gd name="T57" fmla="*/ 85 h 101"/>
                  <a:gd name="T58" fmla="*/ 89 w 97"/>
                  <a:gd name="T59" fmla="*/ 84 h 101"/>
                  <a:gd name="T60" fmla="*/ 88 w 97"/>
                  <a:gd name="T61" fmla="*/ 82 h 101"/>
                  <a:gd name="T62" fmla="*/ 89 w 97"/>
                  <a:gd name="T63" fmla="*/ 81 h 101"/>
                  <a:gd name="T64" fmla="*/ 90 w 97"/>
                  <a:gd name="T65" fmla="*/ 81 h 101"/>
                  <a:gd name="T66" fmla="*/ 91 w 97"/>
                  <a:gd name="T67" fmla="*/ 80 h 101"/>
                  <a:gd name="T68" fmla="*/ 91 w 97"/>
                  <a:gd name="T69" fmla="*/ 78 h 101"/>
                  <a:gd name="T70" fmla="*/ 89 w 97"/>
                  <a:gd name="T71" fmla="*/ 78 h 101"/>
                  <a:gd name="T72" fmla="*/ 88 w 97"/>
                  <a:gd name="T73" fmla="*/ 77 h 101"/>
                  <a:gd name="T74" fmla="*/ 89 w 97"/>
                  <a:gd name="T75" fmla="*/ 77 h 101"/>
                  <a:gd name="T76" fmla="*/ 90 w 97"/>
                  <a:gd name="T77" fmla="*/ 77 h 101"/>
                  <a:gd name="T78" fmla="*/ 91 w 97"/>
                  <a:gd name="T79" fmla="*/ 76 h 101"/>
                  <a:gd name="T80" fmla="*/ 92 w 97"/>
                  <a:gd name="T81" fmla="*/ 74 h 101"/>
                  <a:gd name="T82" fmla="*/ 92 w 97"/>
                  <a:gd name="T83" fmla="*/ 73 h 101"/>
                  <a:gd name="T84" fmla="*/ 91 w 97"/>
                  <a:gd name="T85" fmla="*/ 73 h 101"/>
                  <a:gd name="T86" fmla="*/ 91 w 97"/>
                  <a:gd name="T87" fmla="*/ 72 h 101"/>
                  <a:gd name="T88" fmla="*/ 93 w 97"/>
                  <a:gd name="T89" fmla="*/ 71 h 101"/>
                  <a:gd name="T90" fmla="*/ 93 w 97"/>
                  <a:gd name="T91" fmla="*/ 70 h 101"/>
                  <a:gd name="T92" fmla="*/ 93 w 97"/>
                  <a:gd name="T93" fmla="*/ 69 h 101"/>
                  <a:gd name="T94" fmla="*/ 91 w 97"/>
                  <a:gd name="T95" fmla="*/ 68 h 101"/>
                  <a:gd name="T96" fmla="*/ 92 w 97"/>
                  <a:gd name="T97" fmla="*/ 68 h 101"/>
                  <a:gd name="T98" fmla="*/ 94 w 97"/>
                  <a:gd name="T99" fmla="*/ 67 h 101"/>
                  <a:gd name="T100" fmla="*/ 93 w 97"/>
                  <a:gd name="T101" fmla="*/ 65 h 101"/>
                  <a:gd name="T102" fmla="*/ 93 w 97"/>
                  <a:gd name="T103" fmla="*/ 64 h 101"/>
                  <a:gd name="T104" fmla="*/ 96 w 97"/>
                  <a:gd name="T105" fmla="*/ 64 h 101"/>
                  <a:gd name="T106" fmla="*/ 96 w 97"/>
                  <a:gd name="T107" fmla="*/ 63 h 101"/>
                  <a:gd name="T108" fmla="*/ 97 w 97"/>
                  <a:gd name="T109"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1">
                    <a:moveTo>
                      <a:pt x="97" y="62"/>
                    </a:moveTo>
                    <a:cubicBezTo>
                      <a:pt x="95" y="61"/>
                      <a:pt x="92" y="60"/>
                      <a:pt x="91" y="59"/>
                    </a:cubicBezTo>
                    <a:cubicBezTo>
                      <a:pt x="90" y="59"/>
                      <a:pt x="91" y="58"/>
                      <a:pt x="91" y="56"/>
                    </a:cubicBezTo>
                    <a:cubicBezTo>
                      <a:pt x="91" y="55"/>
                      <a:pt x="89" y="54"/>
                      <a:pt x="89" y="53"/>
                    </a:cubicBezTo>
                    <a:cubicBezTo>
                      <a:pt x="89" y="51"/>
                      <a:pt x="87" y="51"/>
                      <a:pt x="85" y="50"/>
                    </a:cubicBezTo>
                    <a:cubicBezTo>
                      <a:pt x="84" y="49"/>
                      <a:pt x="84" y="49"/>
                      <a:pt x="84" y="48"/>
                    </a:cubicBezTo>
                    <a:cubicBezTo>
                      <a:pt x="84" y="47"/>
                      <a:pt x="83" y="45"/>
                      <a:pt x="83" y="44"/>
                    </a:cubicBezTo>
                    <a:cubicBezTo>
                      <a:pt x="82" y="43"/>
                      <a:pt x="81" y="42"/>
                      <a:pt x="81" y="41"/>
                    </a:cubicBezTo>
                    <a:cubicBezTo>
                      <a:pt x="81" y="41"/>
                      <a:pt x="79" y="40"/>
                      <a:pt x="78" y="39"/>
                    </a:cubicBezTo>
                    <a:cubicBezTo>
                      <a:pt x="77" y="39"/>
                      <a:pt x="75" y="38"/>
                      <a:pt x="75" y="37"/>
                    </a:cubicBezTo>
                    <a:cubicBezTo>
                      <a:pt x="74" y="37"/>
                      <a:pt x="74" y="36"/>
                      <a:pt x="73" y="35"/>
                    </a:cubicBezTo>
                    <a:cubicBezTo>
                      <a:pt x="73" y="34"/>
                      <a:pt x="72" y="35"/>
                      <a:pt x="72" y="34"/>
                    </a:cubicBezTo>
                    <a:cubicBezTo>
                      <a:pt x="71" y="33"/>
                      <a:pt x="71" y="31"/>
                      <a:pt x="70" y="31"/>
                    </a:cubicBezTo>
                    <a:cubicBezTo>
                      <a:pt x="69" y="30"/>
                      <a:pt x="68" y="30"/>
                      <a:pt x="66" y="29"/>
                    </a:cubicBezTo>
                    <a:cubicBezTo>
                      <a:pt x="65" y="29"/>
                      <a:pt x="63" y="26"/>
                      <a:pt x="63" y="25"/>
                    </a:cubicBezTo>
                    <a:cubicBezTo>
                      <a:pt x="62" y="24"/>
                      <a:pt x="60" y="23"/>
                      <a:pt x="59" y="23"/>
                    </a:cubicBezTo>
                    <a:cubicBezTo>
                      <a:pt x="58" y="23"/>
                      <a:pt x="58" y="22"/>
                      <a:pt x="56" y="20"/>
                    </a:cubicBezTo>
                    <a:cubicBezTo>
                      <a:pt x="55" y="19"/>
                      <a:pt x="53" y="15"/>
                      <a:pt x="52" y="14"/>
                    </a:cubicBezTo>
                    <a:cubicBezTo>
                      <a:pt x="51" y="13"/>
                      <a:pt x="51" y="12"/>
                      <a:pt x="49" y="12"/>
                    </a:cubicBezTo>
                    <a:cubicBezTo>
                      <a:pt x="48" y="12"/>
                      <a:pt x="48" y="12"/>
                      <a:pt x="47" y="12"/>
                    </a:cubicBezTo>
                    <a:cubicBezTo>
                      <a:pt x="46" y="11"/>
                      <a:pt x="45" y="10"/>
                      <a:pt x="44" y="10"/>
                    </a:cubicBezTo>
                    <a:cubicBezTo>
                      <a:pt x="43" y="9"/>
                      <a:pt x="42" y="9"/>
                      <a:pt x="42" y="7"/>
                    </a:cubicBezTo>
                    <a:cubicBezTo>
                      <a:pt x="42" y="5"/>
                      <a:pt x="44" y="5"/>
                      <a:pt x="44" y="3"/>
                    </a:cubicBezTo>
                    <a:cubicBezTo>
                      <a:pt x="45" y="3"/>
                      <a:pt x="45" y="2"/>
                      <a:pt x="46" y="0"/>
                    </a:cubicBezTo>
                    <a:cubicBezTo>
                      <a:pt x="45" y="1"/>
                      <a:pt x="45" y="1"/>
                      <a:pt x="45" y="1"/>
                    </a:cubicBezTo>
                    <a:cubicBezTo>
                      <a:pt x="43" y="2"/>
                      <a:pt x="42" y="1"/>
                      <a:pt x="39" y="2"/>
                    </a:cubicBezTo>
                    <a:cubicBezTo>
                      <a:pt x="38" y="2"/>
                      <a:pt x="31" y="3"/>
                      <a:pt x="23" y="4"/>
                    </a:cubicBezTo>
                    <a:cubicBezTo>
                      <a:pt x="16" y="5"/>
                      <a:pt x="8" y="6"/>
                      <a:pt x="0" y="7"/>
                    </a:cubicBezTo>
                    <a:cubicBezTo>
                      <a:pt x="2" y="15"/>
                      <a:pt x="11" y="44"/>
                      <a:pt x="13" y="52"/>
                    </a:cubicBezTo>
                    <a:cubicBezTo>
                      <a:pt x="15" y="62"/>
                      <a:pt x="17" y="60"/>
                      <a:pt x="18" y="61"/>
                    </a:cubicBezTo>
                    <a:cubicBezTo>
                      <a:pt x="19" y="62"/>
                      <a:pt x="19" y="63"/>
                      <a:pt x="19" y="64"/>
                    </a:cubicBezTo>
                    <a:cubicBezTo>
                      <a:pt x="19" y="65"/>
                      <a:pt x="19" y="66"/>
                      <a:pt x="20" y="66"/>
                    </a:cubicBezTo>
                    <a:cubicBezTo>
                      <a:pt x="20" y="67"/>
                      <a:pt x="21" y="68"/>
                      <a:pt x="20" y="68"/>
                    </a:cubicBezTo>
                    <a:cubicBezTo>
                      <a:pt x="19" y="69"/>
                      <a:pt x="18" y="71"/>
                      <a:pt x="18" y="72"/>
                    </a:cubicBezTo>
                    <a:cubicBezTo>
                      <a:pt x="18" y="74"/>
                      <a:pt x="18" y="73"/>
                      <a:pt x="18" y="75"/>
                    </a:cubicBezTo>
                    <a:cubicBezTo>
                      <a:pt x="17" y="77"/>
                      <a:pt x="19" y="80"/>
                      <a:pt x="20" y="81"/>
                    </a:cubicBezTo>
                    <a:cubicBezTo>
                      <a:pt x="21" y="83"/>
                      <a:pt x="20" y="84"/>
                      <a:pt x="19" y="86"/>
                    </a:cubicBezTo>
                    <a:cubicBezTo>
                      <a:pt x="19" y="88"/>
                      <a:pt x="19" y="90"/>
                      <a:pt x="20" y="91"/>
                    </a:cubicBezTo>
                    <a:cubicBezTo>
                      <a:pt x="21" y="92"/>
                      <a:pt x="22" y="93"/>
                      <a:pt x="22" y="94"/>
                    </a:cubicBezTo>
                    <a:cubicBezTo>
                      <a:pt x="22" y="95"/>
                      <a:pt x="22" y="95"/>
                      <a:pt x="22" y="95"/>
                    </a:cubicBezTo>
                    <a:cubicBezTo>
                      <a:pt x="22" y="96"/>
                      <a:pt x="24" y="96"/>
                      <a:pt x="24" y="98"/>
                    </a:cubicBezTo>
                    <a:cubicBezTo>
                      <a:pt x="24" y="99"/>
                      <a:pt x="23" y="100"/>
                      <a:pt x="26" y="100"/>
                    </a:cubicBezTo>
                    <a:cubicBezTo>
                      <a:pt x="28" y="100"/>
                      <a:pt x="69" y="98"/>
                      <a:pt x="70" y="98"/>
                    </a:cubicBezTo>
                    <a:cubicBezTo>
                      <a:pt x="72" y="98"/>
                      <a:pt x="74" y="97"/>
                      <a:pt x="75" y="98"/>
                    </a:cubicBezTo>
                    <a:cubicBezTo>
                      <a:pt x="76" y="98"/>
                      <a:pt x="76" y="101"/>
                      <a:pt x="78" y="101"/>
                    </a:cubicBezTo>
                    <a:cubicBezTo>
                      <a:pt x="79" y="101"/>
                      <a:pt x="80" y="101"/>
                      <a:pt x="80" y="99"/>
                    </a:cubicBezTo>
                    <a:cubicBezTo>
                      <a:pt x="80" y="98"/>
                      <a:pt x="80" y="95"/>
                      <a:pt x="79" y="94"/>
                    </a:cubicBezTo>
                    <a:cubicBezTo>
                      <a:pt x="79" y="92"/>
                      <a:pt x="79" y="92"/>
                      <a:pt x="80" y="91"/>
                    </a:cubicBezTo>
                    <a:cubicBezTo>
                      <a:pt x="81" y="90"/>
                      <a:pt x="81" y="90"/>
                      <a:pt x="83" y="91"/>
                    </a:cubicBezTo>
                    <a:cubicBezTo>
                      <a:pt x="85" y="91"/>
                      <a:pt x="87" y="92"/>
                      <a:pt x="87" y="92"/>
                    </a:cubicBezTo>
                    <a:cubicBezTo>
                      <a:pt x="88" y="92"/>
                      <a:pt x="88" y="92"/>
                      <a:pt x="89" y="91"/>
                    </a:cubicBezTo>
                    <a:cubicBezTo>
                      <a:pt x="89" y="91"/>
                      <a:pt x="89" y="91"/>
                      <a:pt x="89" y="91"/>
                    </a:cubicBezTo>
                    <a:cubicBezTo>
                      <a:pt x="89" y="90"/>
                      <a:pt x="89" y="90"/>
                      <a:pt x="89" y="89"/>
                    </a:cubicBezTo>
                    <a:cubicBezTo>
                      <a:pt x="88" y="88"/>
                      <a:pt x="88" y="88"/>
                      <a:pt x="88" y="88"/>
                    </a:cubicBezTo>
                    <a:cubicBezTo>
                      <a:pt x="89" y="87"/>
                      <a:pt x="88" y="88"/>
                      <a:pt x="89" y="87"/>
                    </a:cubicBezTo>
                    <a:cubicBezTo>
                      <a:pt x="89" y="86"/>
                      <a:pt x="89" y="86"/>
                      <a:pt x="89" y="86"/>
                    </a:cubicBezTo>
                    <a:cubicBezTo>
                      <a:pt x="89" y="85"/>
                      <a:pt x="89" y="85"/>
                      <a:pt x="89" y="85"/>
                    </a:cubicBezTo>
                    <a:cubicBezTo>
                      <a:pt x="89" y="85"/>
                      <a:pt x="89" y="85"/>
                      <a:pt x="89" y="85"/>
                    </a:cubicBezTo>
                    <a:cubicBezTo>
                      <a:pt x="88" y="85"/>
                      <a:pt x="88" y="86"/>
                      <a:pt x="88" y="85"/>
                    </a:cubicBezTo>
                    <a:cubicBezTo>
                      <a:pt x="88" y="84"/>
                      <a:pt x="88" y="84"/>
                      <a:pt x="89" y="84"/>
                    </a:cubicBezTo>
                    <a:cubicBezTo>
                      <a:pt x="89" y="83"/>
                      <a:pt x="90" y="84"/>
                      <a:pt x="89" y="83"/>
                    </a:cubicBezTo>
                    <a:cubicBezTo>
                      <a:pt x="88" y="82"/>
                      <a:pt x="87" y="83"/>
                      <a:pt x="88" y="82"/>
                    </a:cubicBezTo>
                    <a:cubicBezTo>
                      <a:pt x="88" y="81"/>
                      <a:pt x="88" y="82"/>
                      <a:pt x="88" y="81"/>
                    </a:cubicBezTo>
                    <a:cubicBezTo>
                      <a:pt x="89" y="81"/>
                      <a:pt x="88" y="81"/>
                      <a:pt x="89" y="81"/>
                    </a:cubicBezTo>
                    <a:cubicBezTo>
                      <a:pt x="89" y="81"/>
                      <a:pt x="88" y="81"/>
                      <a:pt x="89" y="81"/>
                    </a:cubicBezTo>
                    <a:cubicBezTo>
                      <a:pt x="90" y="81"/>
                      <a:pt x="89" y="81"/>
                      <a:pt x="90" y="81"/>
                    </a:cubicBezTo>
                    <a:cubicBezTo>
                      <a:pt x="91" y="81"/>
                      <a:pt x="91" y="81"/>
                      <a:pt x="91" y="80"/>
                    </a:cubicBezTo>
                    <a:cubicBezTo>
                      <a:pt x="91" y="80"/>
                      <a:pt x="91" y="80"/>
                      <a:pt x="91" y="80"/>
                    </a:cubicBezTo>
                    <a:cubicBezTo>
                      <a:pt x="91" y="80"/>
                      <a:pt x="92" y="79"/>
                      <a:pt x="91" y="79"/>
                    </a:cubicBezTo>
                    <a:cubicBezTo>
                      <a:pt x="91" y="78"/>
                      <a:pt x="92" y="78"/>
                      <a:pt x="91" y="78"/>
                    </a:cubicBezTo>
                    <a:cubicBezTo>
                      <a:pt x="91" y="78"/>
                      <a:pt x="91" y="78"/>
                      <a:pt x="91" y="78"/>
                    </a:cubicBezTo>
                    <a:cubicBezTo>
                      <a:pt x="90" y="78"/>
                      <a:pt x="90" y="78"/>
                      <a:pt x="89" y="78"/>
                    </a:cubicBezTo>
                    <a:cubicBezTo>
                      <a:pt x="88" y="78"/>
                      <a:pt x="88" y="78"/>
                      <a:pt x="88" y="78"/>
                    </a:cubicBezTo>
                    <a:cubicBezTo>
                      <a:pt x="88" y="77"/>
                      <a:pt x="88" y="77"/>
                      <a:pt x="88" y="77"/>
                    </a:cubicBezTo>
                    <a:cubicBezTo>
                      <a:pt x="88" y="77"/>
                      <a:pt x="88" y="77"/>
                      <a:pt x="88" y="77"/>
                    </a:cubicBezTo>
                    <a:cubicBezTo>
                      <a:pt x="88" y="77"/>
                      <a:pt x="88" y="77"/>
                      <a:pt x="89" y="77"/>
                    </a:cubicBezTo>
                    <a:cubicBezTo>
                      <a:pt x="90" y="77"/>
                      <a:pt x="90" y="77"/>
                      <a:pt x="90" y="77"/>
                    </a:cubicBezTo>
                    <a:cubicBezTo>
                      <a:pt x="90" y="77"/>
                      <a:pt x="90" y="77"/>
                      <a:pt x="90" y="77"/>
                    </a:cubicBezTo>
                    <a:cubicBezTo>
                      <a:pt x="91" y="76"/>
                      <a:pt x="90" y="77"/>
                      <a:pt x="91" y="76"/>
                    </a:cubicBezTo>
                    <a:cubicBezTo>
                      <a:pt x="91" y="76"/>
                      <a:pt x="91" y="76"/>
                      <a:pt x="91" y="76"/>
                    </a:cubicBezTo>
                    <a:cubicBezTo>
                      <a:pt x="91" y="76"/>
                      <a:pt x="91" y="75"/>
                      <a:pt x="92" y="75"/>
                    </a:cubicBezTo>
                    <a:cubicBezTo>
                      <a:pt x="92" y="74"/>
                      <a:pt x="92" y="74"/>
                      <a:pt x="92" y="74"/>
                    </a:cubicBezTo>
                    <a:cubicBezTo>
                      <a:pt x="92" y="74"/>
                      <a:pt x="93" y="74"/>
                      <a:pt x="93" y="74"/>
                    </a:cubicBezTo>
                    <a:cubicBezTo>
                      <a:pt x="92" y="73"/>
                      <a:pt x="93" y="73"/>
                      <a:pt x="92" y="73"/>
                    </a:cubicBezTo>
                    <a:cubicBezTo>
                      <a:pt x="91" y="73"/>
                      <a:pt x="91" y="73"/>
                      <a:pt x="91" y="73"/>
                    </a:cubicBezTo>
                    <a:cubicBezTo>
                      <a:pt x="91" y="73"/>
                      <a:pt x="91" y="73"/>
                      <a:pt x="91" y="73"/>
                    </a:cubicBezTo>
                    <a:cubicBezTo>
                      <a:pt x="91" y="73"/>
                      <a:pt x="91" y="73"/>
                      <a:pt x="91" y="73"/>
                    </a:cubicBezTo>
                    <a:cubicBezTo>
                      <a:pt x="91" y="72"/>
                      <a:pt x="91" y="72"/>
                      <a:pt x="91" y="72"/>
                    </a:cubicBezTo>
                    <a:cubicBezTo>
                      <a:pt x="91" y="72"/>
                      <a:pt x="91" y="72"/>
                      <a:pt x="92" y="72"/>
                    </a:cubicBezTo>
                    <a:cubicBezTo>
                      <a:pt x="93" y="71"/>
                      <a:pt x="92" y="72"/>
                      <a:pt x="93" y="71"/>
                    </a:cubicBezTo>
                    <a:cubicBezTo>
                      <a:pt x="93" y="70"/>
                      <a:pt x="93" y="71"/>
                      <a:pt x="93" y="70"/>
                    </a:cubicBezTo>
                    <a:cubicBezTo>
                      <a:pt x="93" y="70"/>
                      <a:pt x="93" y="70"/>
                      <a:pt x="93" y="70"/>
                    </a:cubicBezTo>
                    <a:cubicBezTo>
                      <a:pt x="93" y="70"/>
                      <a:pt x="94" y="69"/>
                      <a:pt x="93" y="69"/>
                    </a:cubicBezTo>
                    <a:cubicBezTo>
                      <a:pt x="93" y="69"/>
                      <a:pt x="93" y="69"/>
                      <a:pt x="93" y="69"/>
                    </a:cubicBezTo>
                    <a:cubicBezTo>
                      <a:pt x="92" y="69"/>
                      <a:pt x="92" y="69"/>
                      <a:pt x="92" y="69"/>
                    </a:cubicBezTo>
                    <a:cubicBezTo>
                      <a:pt x="92" y="69"/>
                      <a:pt x="91" y="69"/>
                      <a:pt x="91" y="68"/>
                    </a:cubicBezTo>
                    <a:cubicBezTo>
                      <a:pt x="91" y="68"/>
                      <a:pt x="91" y="68"/>
                      <a:pt x="91" y="68"/>
                    </a:cubicBezTo>
                    <a:cubicBezTo>
                      <a:pt x="92" y="68"/>
                      <a:pt x="91" y="68"/>
                      <a:pt x="92" y="68"/>
                    </a:cubicBezTo>
                    <a:cubicBezTo>
                      <a:pt x="93" y="67"/>
                      <a:pt x="93" y="67"/>
                      <a:pt x="93" y="67"/>
                    </a:cubicBezTo>
                    <a:cubicBezTo>
                      <a:pt x="94" y="67"/>
                      <a:pt x="94" y="67"/>
                      <a:pt x="94" y="67"/>
                    </a:cubicBezTo>
                    <a:cubicBezTo>
                      <a:pt x="94" y="67"/>
                      <a:pt x="94" y="66"/>
                      <a:pt x="93" y="66"/>
                    </a:cubicBezTo>
                    <a:cubicBezTo>
                      <a:pt x="93" y="65"/>
                      <a:pt x="93" y="65"/>
                      <a:pt x="93" y="65"/>
                    </a:cubicBezTo>
                    <a:cubicBezTo>
                      <a:pt x="93" y="65"/>
                      <a:pt x="92" y="65"/>
                      <a:pt x="92" y="64"/>
                    </a:cubicBezTo>
                    <a:cubicBezTo>
                      <a:pt x="93" y="64"/>
                      <a:pt x="93" y="64"/>
                      <a:pt x="93" y="64"/>
                    </a:cubicBezTo>
                    <a:cubicBezTo>
                      <a:pt x="93" y="64"/>
                      <a:pt x="95" y="66"/>
                      <a:pt x="95" y="65"/>
                    </a:cubicBezTo>
                    <a:cubicBezTo>
                      <a:pt x="95" y="65"/>
                      <a:pt x="95" y="65"/>
                      <a:pt x="96" y="64"/>
                    </a:cubicBezTo>
                    <a:cubicBezTo>
                      <a:pt x="96" y="63"/>
                      <a:pt x="96" y="63"/>
                      <a:pt x="96" y="63"/>
                    </a:cubicBezTo>
                    <a:cubicBezTo>
                      <a:pt x="96" y="63"/>
                      <a:pt x="96" y="63"/>
                      <a:pt x="96" y="63"/>
                    </a:cubicBezTo>
                    <a:cubicBezTo>
                      <a:pt x="97" y="62"/>
                      <a:pt x="96" y="63"/>
                      <a:pt x="97" y="62"/>
                    </a:cubicBezTo>
                    <a:cubicBezTo>
                      <a:pt x="97" y="62"/>
                      <a:pt x="97" y="62"/>
                      <a:pt x="97" y="62"/>
                    </a:cubicBezTo>
                    <a:cubicBezTo>
                      <a:pt x="97" y="61"/>
                      <a:pt x="97" y="62"/>
                      <a:pt x="97" y="62"/>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62"/>
              <p:cNvSpPr>
                <a:spLocks/>
              </p:cNvSpPr>
              <p:nvPr/>
            </p:nvSpPr>
            <p:spPr bwMode="auto">
              <a:xfrm>
                <a:off x="7037087" y="3695170"/>
                <a:ext cx="636617" cy="1094386"/>
              </a:xfrm>
              <a:custGeom>
                <a:avLst/>
                <a:gdLst>
                  <a:gd name="T0" fmla="*/ 60 w 64"/>
                  <a:gd name="T1" fmla="*/ 2 h 110"/>
                  <a:gd name="T2" fmla="*/ 21 w 64"/>
                  <a:gd name="T3" fmla="*/ 3 h 110"/>
                  <a:gd name="T4" fmla="*/ 21 w 64"/>
                  <a:gd name="T5" fmla="*/ 6 h 110"/>
                  <a:gd name="T6" fmla="*/ 17 w 64"/>
                  <a:gd name="T7" fmla="*/ 9 h 110"/>
                  <a:gd name="T8" fmla="*/ 17 w 64"/>
                  <a:gd name="T9" fmla="*/ 11 h 110"/>
                  <a:gd name="T10" fmla="*/ 16 w 64"/>
                  <a:gd name="T11" fmla="*/ 14 h 110"/>
                  <a:gd name="T12" fmla="*/ 14 w 64"/>
                  <a:gd name="T13" fmla="*/ 17 h 110"/>
                  <a:gd name="T14" fmla="*/ 13 w 64"/>
                  <a:gd name="T15" fmla="*/ 20 h 110"/>
                  <a:gd name="T16" fmla="*/ 10 w 64"/>
                  <a:gd name="T17" fmla="*/ 23 h 110"/>
                  <a:gd name="T18" fmla="*/ 9 w 64"/>
                  <a:gd name="T19" fmla="*/ 26 h 110"/>
                  <a:gd name="T20" fmla="*/ 8 w 64"/>
                  <a:gd name="T21" fmla="*/ 31 h 110"/>
                  <a:gd name="T22" fmla="*/ 7 w 64"/>
                  <a:gd name="T23" fmla="*/ 33 h 110"/>
                  <a:gd name="T24" fmla="*/ 6 w 64"/>
                  <a:gd name="T25" fmla="*/ 37 h 110"/>
                  <a:gd name="T26" fmla="*/ 8 w 64"/>
                  <a:gd name="T27" fmla="*/ 43 h 110"/>
                  <a:gd name="T28" fmla="*/ 7 w 64"/>
                  <a:gd name="T29" fmla="*/ 50 h 110"/>
                  <a:gd name="T30" fmla="*/ 8 w 64"/>
                  <a:gd name="T31" fmla="*/ 53 h 110"/>
                  <a:gd name="T32" fmla="*/ 8 w 64"/>
                  <a:gd name="T33" fmla="*/ 57 h 110"/>
                  <a:gd name="T34" fmla="*/ 11 w 64"/>
                  <a:gd name="T35" fmla="*/ 58 h 110"/>
                  <a:gd name="T36" fmla="*/ 10 w 64"/>
                  <a:gd name="T37" fmla="*/ 61 h 110"/>
                  <a:gd name="T38" fmla="*/ 13 w 64"/>
                  <a:gd name="T39" fmla="*/ 64 h 110"/>
                  <a:gd name="T40" fmla="*/ 11 w 64"/>
                  <a:gd name="T41" fmla="*/ 68 h 110"/>
                  <a:gd name="T42" fmla="*/ 9 w 64"/>
                  <a:gd name="T43" fmla="*/ 70 h 110"/>
                  <a:gd name="T44" fmla="*/ 9 w 64"/>
                  <a:gd name="T45" fmla="*/ 72 h 110"/>
                  <a:gd name="T46" fmla="*/ 6 w 64"/>
                  <a:gd name="T47" fmla="*/ 75 h 110"/>
                  <a:gd name="T48" fmla="*/ 5 w 64"/>
                  <a:gd name="T49" fmla="*/ 79 h 110"/>
                  <a:gd name="T50" fmla="*/ 4 w 64"/>
                  <a:gd name="T51" fmla="*/ 81 h 110"/>
                  <a:gd name="T52" fmla="*/ 3 w 64"/>
                  <a:gd name="T53" fmla="*/ 84 h 110"/>
                  <a:gd name="T54" fmla="*/ 2 w 64"/>
                  <a:gd name="T55" fmla="*/ 86 h 110"/>
                  <a:gd name="T56" fmla="*/ 3 w 64"/>
                  <a:gd name="T57" fmla="*/ 87 h 110"/>
                  <a:gd name="T58" fmla="*/ 1 w 64"/>
                  <a:gd name="T59" fmla="*/ 88 h 110"/>
                  <a:gd name="T60" fmla="*/ 1 w 64"/>
                  <a:gd name="T61" fmla="*/ 89 h 110"/>
                  <a:gd name="T62" fmla="*/ 2 w 64"/>
                  <a:gd name="T63" fmla="*/ 92 h 110"/>
                  <a:gd name="T64" fmla="*/ 1 w 64"/>
                  <a:gd name="T65" fmla="*/ 94 h 110"/>
                  <a:gd name="T66" fmla="*/ 37 w 64"/>
                  <a:gd name="T67" fmla="*/ 93 h 110"/>
                  <a:gd name="T68" fmla="*/ 40 w 64"/>
                  <a:gd name="T69" fmla="*/ 106 h 110"/>
                  <a:gd name="T70" fmla="*/ 42 w 64"/>
                  <a:gd name="T71" fmla="*/ 110 h 110"/>
                  <a:gd name="T72" fmla="*/ 45 w 64"/>
                  <a:gd name="T73" fmla="*/ 108 h 110"/>
                  <a:gd name="T74" fmla="*/ 50 w 64"/>
                  <a:gd name="T75" fmla="*/ 106 h 110"/>
                  <a:gd name="T76" fmla="*/ 55 w 64"/>
                  <a:gd name="T77" fmla="*/ 104 h 110"/>
                  <a:gd name="T78" fmla="*/ 59 w 64"/>
                  <a:gd name="T79" fmla="*/ 105 h 110"/>
                  <a:gd name="T80" fmla="*/ 63 w 64"/>
                  <a:gd name="T81" fmla="*/ 105 h 110"/>
                  <a:gd name="T82" fmla="*/ 61 w 64"/>
                  <a:gd name="T83" fmla="*/ 8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110">
                    <a:moveTo>
                      <a:pt x="60" y="41"/>
                    </a:moveTo>
                    <a:cubicBezTo>
                      <a:pt x="60" y="30"/>
                      <a:pt x="61" y="3"/>
                      <a:pt x="60" y="2"/>
                    </a:cubicBezTo>
                    <a:cubicBezTo>
                      <a:pt x="60" y="2"/>
                      <a:pt x="59" y="1"/>
                      <a:pt x="58" y="0"/>
                    </a:cubicBezTo>
                    <a:cubicBezTo>
                      <a:pt x="44" y="1"/>
                      <a:pt x="27" y="2"/>
                      <a:pt x="21" y="3"/>
                    </a:cubicBezTo>
                    <a:cubicBezTo>
                      <a:pt x="21" y="3"/>
                      <a:pt x="21" y="3"/>
                      <a:pt x="21" y="3"/>
                    </a:cubicBezTo>
                    <a:cubicBezTo>
                      <a:pt x="21" y="4"/>
                      <a:pt x="22" y="5"/>
                      <a:pt x="21" y="6"/>
                    </a:cubicBezTo>
                    <a:cubicBezTo>
                      <a:pt x="19" y="6"/>
                      <a:pt x="18" y="6"/>
                      <a:pt x="18" y="7"/>
                    </a:cubicBezTo>
                    <a:cubicBezTo>
                      <a:pt x="17" y="8"/>
                      <a:pt x="17" y="8"/>
                      <a:pt x="17" y="9"/>
                    </a:cubicBezTo>
                    <a:cubicBezTo>
                      <a:pt x="16" y="10"/>
                      <a:pt x="15" y="10"/>
                      <a:pt x="16" y="11"/>
                    </a:cubicBezTo>
                    <a:cubicBezTo>
                      <a:pt x="17" y="11"/>
                      <a:pt x="17" y="10"/>
                      <a:pt x="17" y="11"/>
                    </a:cubicBezTo>
                    <a:cubicBezTo>
                      <a:pt x="16" y="12"/>
                      <a:pt x="16" y="12"/>
                      <a:pt x="16" y="13"/>
                    </a:cubicBezTo>
                    <a:cubicBezTo>
                      <a:pt x="16" y="14"/>
                      <a:pt x="16" y="13"/>
                      <a:pt x="16" y="14"/>
                    </a:cubicBezTo>
                    <a:cubicBezTo>
                      <a:pt x="16" y="15"/>
                      <a:pt x="17" y="15"/>
                      <a:pt x="16" y="16"/>
                    </a:cubicBezTo>
                    <a:cubicBezTo>
                      <a:pt x="16" y="16"/>
                      <a:pt x="15" y="17"/>
                      <a:pt x="14" y="17"/>
                    </a:cubicBezTo>
                    <a:cubicBezTo>
                      <a:pt x="13" y="17"/>
                      <a:pt x="13" y="18"/>
                      <a:pt x="13" y="19"/>
                    </a:cubicBezTo>
                    <a:cubicBezTo>
                      <a:pt x="13" y="20"/>
                      <a:pt x="13" y="20"/>
                      <a:pt x="13" y="20"/>
                    </a:cubicBezTo>
                    <a:cubicBezTo>
                      <a:pt x="12" y="21"/>
                      <a:pt x="11" y="20"/>
                      <a:pt x="11" y="21"/>
                    </a:cubicBezTo>
                    <a:cubicBezTo>
                      <a:pt x="10" y="22"/>
                      <a:pt x="10" y="22"/>
                      <a:pt x="10" y="23"/>
                    </a:cubicBezTo>
                    <a:cubicBezTo>
                      <a:pt x="11" y="24"/>
                      <a:pt x="13" y="24"/>
                      <a:pt x="11" y="25"/>
                    </a:cubicBezTo>
                    <a:cubicBezTo>
                      <a:pt x="10" y="26"/>
                      <a:pt x="9" y="26"/>
                      <a:pt x="9" y="26"/>
                    </a:cubicBezTo>
                    <a:cubicBezTo>
                      <a:pt x="8" y="26"/>
                      <a:pt x="8" y="25"/>
                      <a:pt x="8" y="26"/>
                    </a:cubicBezTo>
                    <a:cubicBezTo>
                      <a:pt x="8" y="28"/>
                      <a:pt x="9" y="31"/>
                      <a:pt x="8" y="31"/>
                    </a:cubicBezTo>
                    <a:cubicBezTo>
                      <a:pt x="7" y="31"/>
                      <a:pt x="6" y="31"/>
                      <a:pt x="7" y="32"/>
                    </a:cubicBezTo>
                    <a:cubicBezTo>
                      <a:pt x="7" y="33"/>
                      <a:pt x="8" y="33"/>
                      <a:pt x="7" y="33"/>
                    </a:cubicBezTo>
                    <a:cubicBezTo>
                      <a:pt x="6" y="34"/>
                      <a:pt x="5" y="34"/>
                      <a:pt x="5" y="35"/>
                    </a:cubicBezTo>
                    <a:cubicBezTo>
                      <a:pt x="5" y="36"/>
                      <a:pt x="6" y="36"/>
                      <a:pt x="6" y="37"/>
                    </a:cubicBezTo>
                    <a:cubicBezTo>
                      <a:pt x="6" y="38"/>
                      <a:pt x="7" y="38"/>
                      <a:pt x="7" y="39"/>
                    </a:cubicBezTo>
                    <a:cubicBezTo>
                      <a:pt x="6" y="40"/>
                      <a:pt x="8" y="42"/>
                      <a:pt x="8" y="43"/>
                    </a:cubicBezTo>
                    <a:cubicBezTo>
                      <a:pt x="8" y="45"/>
                      <a:pt x="8" y="44"/>
                      <a:pt x="8" y="45"/>
                    </a:cubicBezTo>
                    <a:cubicBezTo>
                      <a:pt x="7" y="46"/>
                      <a:pt x="6" y="49"/>
                      <a:pt x="7" y="50"/>
                    </a:cubicBezTo>
                    <a:cubicBezTo>
                      <a:pt x="8" y="50"/>
                      <a:pt x="9" y="50"/>
                      <a:pt x="9" y="51"/>
                    </a:cubicBezTo>
                    <a:cubicBezTo>
                      <a:pt x="8" y="52"/>
                      <a:pt x="8" y="52"/>
                      <a:pt x="8" y="53"/>
                    </a:cubicBezTo>
                    <a:cubicBezTo>
                      <a:pt x="8" y="54"/>
                      <a:pt x="10" y="54"/>
                      <a:pt x="9" y="55"/>
                    </a:cubicBezTo>
                    <a:cubicBezTo>
                      <a:pt x="9" y="56"/>
                      <a:pt x="8" y="56"/>
                      <a:pt x="8" y="57"/>
                    </a:cubicBezTo>
                    <a:cubicBezTo>
                      <a:pt x="8" y="57"/>
                      <a:pt x="8" y="58"/>
                      <a:pt x="10" y="58"/>
                    </a:cubicBezTo>
                    <a:cubicBezTo>
                      <a:pt x="11" y="58"/>
                      <a:pt x="13" y="57"/>
                      <a:pt x="11" y="58"/>
                    </a:cubicBezTo>
                    <a:cubicBezTo>
                      <a:pt x="10" y="59"/>
                      <a:pt x="9" y="58"/>
                      <a:pt x="10" y="59"/>
                    </a:cubicBezTo>
                    <a:cubicBezTo>
                      <a:pt x="10" y="60"/>
                      <a:pt x="9" y="60"/>
                      <a:pt x="10" y="61"/>
                    </a:cubicBezTo>
                    <a:cubicBezTo>
                      <a:pt x="11" y="62"/>
                      <a:pt x="11" y="62"/>
                      <a:pt x="11" y="63"/>
                    </a:cubicBezTo>
                    <a:cubicBezTo>
                      <a:pt x="12" y="63"/>
                      <a:pt x="13" y="63"/>
                      <a:pt x="13" y="64"/>
                    </a:cubicBezTo>
                    <a:cubicBezTo>
                      <a:pt x="12" y="64"/>
                      <a:pt x="9" y="66"/>
                      <a:pt x="9" y="67"/>
                    </a:cubicBezTo>
                    <a:cubicBezTo>
                      <a:pt x="9" y="67"/>
                      <a:pt x="11" y="68"/>
                      <a:pt x="11" y="68"/>
                    </a:cubicBezTo>
                    <a:cubicBezTo>
                      <a:pt x="11" y="68"/>
                      <a:pt x="11" y="68"/>
                      <a:pt x="11" y="69"/>
                    </a:cubicBezTo>
                    <a:cubicBezTo>
                      <a:pt x="10" y="69"/>
                      <a:pt x="9" y="69"/>
                      <a:pt x="9" y="70"/>
                    </a:cubicBezTo>
                    <a:cubicBezTo>
                      <a:pt x="10" y="70"/>
                      <a:pt x="11" y="70"/>
                      <a:pt x="10" y="71"/>
                    </a:cubicBezTo>
                    <a:cubicBezTo>
                      <a:pt x="9" y="72"/>
                      <a:pt x="10" y="72"/>
                      <a:pt x="9" y="72"/>
                    </a:cubicBezTo>
                    <a:cubicBezTo>
                      <a:pt x="8" y="73"/>
                      <a:pt x="8" y="74"/>
                      <a:pt x="7" y="74"/>
                    </a:cubicBezTo>
                    <a:cubicBezTo>
                      <a:pt x="7" y="74"/>
                      <a:pt x="6" y="74"/>
                      <a:pt x="6" y="75"/>
                    </a:cubicBezTo>
                    <a:cubicBezTo>
                      <a:pt x="5" y="76"/>
                      <a:pt x="6" y="76"/>
                      <a:pt x="6" y="77"/>
                    </a:cubicBezTo>
                    <a:cubicBezTo>
                      <a:pt x="6" y="78"/>
                      <a:pt x="5" y="78"/>
                      <a:pt x="5" y="79"/>
                    </a:cubicBezTo>
                    <a:cubicBezTo>
                      <a:pt x="5" y="80"/>
                      <a:pt x="5" y="80"/>
                      <a:pt x="4" y="80"/>
                    </a:cubicBezTo>
                    <a:cubicBezTo>
                      <a:pt x="4" y="81"/>
                      <a:pt x="4" y="80"/>
                      <a:pt x="4" y="81"/>
                    </a:cubicBezTo>
                    <a:cubicBezTo>
                      <a:pt x="3" y="81"/>
                      <a:pt x="3" y="82"/>
                      <a:pt x="3" y="82"/>
                    </a:cubicBezTo>
                    <a:cubicBezTo>
                      <a:pt x="3" y="83"/>
                      <a:pt x="3" y="84"/>
                      <a:pt x="3" y="84"/>
                    </a:cubicBezTo>
                    <a:cubicBezTo>
                      <a:pt x="3" y="85"/>
                      <a:pt x="4" y="85"/>
                      <a:pt x="3" y="85"/>
                    </a:cubicBezTo>
                    <a:cubicBezTo>
                      <a:pt x="2" y="86"/>
                      <a:pt x="3" y="85"/>
                      <a:pt x="2" y="86"/>
                    </a:cubicBezTo>
                    <a:cubicBezTo>
                      <a:pt x="2" y="86"/>
                      <a:pt x="2" y="86"/>
                      <a:pt x="2" y="86"/>
                    </a:cubicBezTo>
                    <a:cubicBezTo>
                      <a:pt x="2" y="86"/>
                      <a:pt x="3" y="86"/>
                      <a:pt x="3" y="87"/>
                    </a:cubicBezTo>
                    <a:cubicBezTo>
                      <a:pt x="3" y="87"/>
                      <a:pt x="3" y="87"/>
                      <a:pt x="3" y="87"/>
                    </a:cubicBezTo>
                    <a:cubicBezTo>
                      <a:pt x="2" y="88"/>
                      <a:pt x="2" y="88"/>
                      <a:pt x="1" y="88"/>
                    </a:cubicBezTo>
                    <a:cubicBezTo>
                      <a:pt x="1" y="88"/>
                      <a:pt x="1" y="87"/>
                      <a:pt x="1" y="88"/>
                    </a:cubicBezTo>
                    <a:cubicBezTo>
                      <a:pt x="1" y="89"/>
                      <a:pt x="0" y="89"/>
                      <a:pt x="1" y="89"/>
                    </a:cubicBezTo>
                    <a:cubicBezTo>
                      <a:pt x="1" y="90"/>
                      <a:pt x="1" y="90"/>
                      <a:pt x="1" y="90"/>
                    </a:cubicBezTo>
                    <a:cubicBezTo>
                      <a:pt x="1" y="90"/>
                      <a:pt x="3" y="91"/>
                      <a:pt x="2" y="92"/>
                    </a:cubicBezTo>
                    <a:cubicBezTo>
                      <a:pt x="2" y="93"/>
                      <a:pt x="1" y="93"/>
                      <a:pt x="1" y="93"/>
                    </a:cubicBezTo>
                    <a:cubicBezTo>
                      <a:pt x="1" y="94"/>
                      <a:pt x="1" y="94"/>
                      <a:pt x="1" y="94"/>
                    </a:cubicBezTo>
                    <a:cubicBezTo>
                      <a:pt x="1" y="94"/>
                      <a:pt x="29" y="92"/>
                      <a:pt x="32" y="92"/>
                    </a:cubicBezTo>
                    <a:cubicBezTo>
                      <a:pt x="34" y="92"/>
                      <a:pt x="38" y="91"/>
                      <a:pt x="37" y="93"/>
                    </a:cubicBezTo>
                    <a:cubicBezTo>
                      <a:pt x="36" y="96"/>
                      <a:pt x="36" y="100"/>
                      <a:pt x="38" y="102"/>
                    </a:cubicBezTo>
                    <a:cubicBezTo>
                      <a:pt x="39" y="104"/>
                      <a:pt x="40" y="105"/>
                      <a:pt x="40" y="106"/>
                    </a:cubicBezTo>
                    <a:cubicBezTo>
                      <a:pt x="40" y="107"/>
                      <a:pt x="40" y="107"/>
                      <a:pt x="41" y="107"/>
                    </a:cubicBezTo>
                    <a:cubicBezTo>
                      <a:pt x="41" y="108"/>
                      <a:pt x="42" y="109"/>
                      <a:pt x="42" y="110"/>
                    </a:cubicBezTo>
                    <a:cubicBezTo>
                      <a:pt x="43" y="110"/>
                      <a:pt x="43" y="110"/>
                      <a:pt x="44" y="110"/>
                    </a:cubicBezTo>
                    <a:cubicBezTo>
                      <a:pt x="45" y="109"/>
                      <a:pt x="44" y="109"/>
                      <a:pt x="45" y="108"/>
                    </a:cubicBezTo>
                    <a:cubicBezTo>
                      <a:pt x="46" y="107"/>
                      <a:pt x="46" y="107"/>
                      <a:pt x="47" y="106"/>
                    </a:cubicBezTo>
                    <a:cubicBezTo>
                      <a:pt x="48" y="106"/>
                      <a:pt x="48" y="106"/>
                      <a:pt x="50" y="106"/>
                    </a:cubicBezTo>
                    <a:cubicBezTo>
                      <a:pt x="51" y="106"/>
                      <a:pt x="51" y="105"/>
                      <a:pt x="52" y="105"/>
                    </a:cubicBezTo>
                    <a:cubicBezTo>
                      <a:pt x="54" y="104"/>
                      <a:pt x="53" y="104"/>
                      <a:pt x="55" y="104"/>
                    </a:cubicBezTo>
                    <a:cubicBezTo>
                      <a:pt x="56" y="104"/>
                      <a:pt x="56" y="104"/>
                      <a:pt x="57" y="104"/>
                    </a:cubicBezTo>
                    <a:cubicBezTo>
                      <a:pt x="58" y="105"/>
                      <a:pt x="59" y="105"/>
                      <a:pt x="59" y="105"/>
                    </a:cubicBezTo>
                    <a:cubicBezTo>
                      <a:pt x="60" y="104"/>
                      <a:pt x="60" y="104"/>
                      <a:pt x="61" y="104"/>
                    </a:cubicBezTo>
                    <a:cubicBezTo>
                      <a:pt x="62" y="105"/>
                      <a:pt x="62" y="106"/>
                      <a:pt x="63" y="105"/>
                    </a:cubicBezTo>
                    <a:cubicBezTo>
                      <a:pt x="64" y="104"/>
                      <a:pt x="64" y="104"/>
                      <a:pt x="64" y="104"/>
                    </a:cubicBezTo>
                    <a:cubicBezTo>
                      <a:pt x="63" y="99"/>
                      <a:pt x="61" y="88"/>
                      <a:pt x="61" y="81"/>
                    </a:cubicBezTo>
                    <a:cubicBezTo>
                      <a:pt x="60" y="73"/>
                      <a:pt x="60" y="52"/>
                      <a:pt x="60" y="41"/>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63"/>
              <p:cNvSpPr>
                <a:spLocks/>
              </p:cNvSpPr>
              <p:nvPr/>
            </p:nvSpPr>
            <p:spPr bwMode="auto">
              <a:xfrm>
                <a:off x="4209566" y="3397087"/>
                <a:ext cx="2478339" cy="2408076"/>
              </a:xfrm>
              <a:custGeom>
                <a:avLst/>
                <a:gdLst>
                  <a:gd name="T0" fmla="*/ 220 w 249"/>
                  <a:gd name="T1" fmla="*/ 63 h 242"/>
                  <a:gd name="T2" fmla="*/ 208 w 249"/>
                  <a:gd name="T3" fmla="*/ 61 h 242"/>
                  <a:gd name="T4" fmla="*/ 197 w 249"/>
                  <a:gd name="T5" fmla="*/ 65 h 242"/>
                  <a:gd name="T6" fmla="*/ 187 w 249"/>
                  <a:gd name="T7" fmla="*/ 62 h 242"/>
                  <a:gd name="T8" fmla="*/ 180 w 249"/>
                  <a:gd name="T9" fmla="*/ 66 h 242"/>
                  <a:gd name="T10" fmla="*/ 173 w 249"/>
                  <a:gd name="T11" fmla="*/ 62 h 242"/>
                  <a:gd name="T12" fmla="*/ 165 w 249"/>
                  <a:gd name="T13" fmla="*/ 60 h 242"/>
                  <a:gd name="T14" fmla="*/ 157 w 249"/>
                  <a:gd name="T15" fmla="*/ 58 h 242"/>
                  <a:gd name="T16" fmla="*/ 144 w 249"/>
                  <a:gd name="T17" fmla="*/ 55 h 242"/>
                  <a:gd name="T18" fmla="*/ 137 w 249"/>
                  <a:gd name="T19" fmla="*/ 50 h 242"/>
                  <a:gd name="T20" fmla="*/ 129 w 249"/>
                  <a:gd name="T21" fmla="*/ 40 h 242"/>
                  <a:gd name="T22" fmla="*/ 74 w 249"/>
                  <a:gd name="T23" fmla="*/ 35 h 242"/>
                  <a:gd name="T24" fmla="*/ 4 w 249"/>
                  <a:gd name="T25" fmla="*/ 101 h 242"/>
                  <a:gd name="T26" fmla="*/ 21 w 249"/>
                  <a:gd name="T27" fmla="*/ 121 h 242"/>
                  <a:gd name="T28" fmla="*/ 32 w 249"/>
                  <a:gd name="T29" fmla="*/ 132 h 242"/>
                  <a:gd name="T30" fmla="*/ 38 w 249"/>
                  <a:gd name="T31" fmla="*/ 151 h 242"/>
                  <a:gd name="T32" fmla="*/ 52 w 249"/>
                  <a:gd name="T33" fmla="*/ 162 h 242"/>
                  <a:gd name="T34" fmla="*/ 66 w 249"/>
                  <a:gd name="T35" fmla="*/ 165 h 242"/>
                  <a:gd name="T36" fmla="*/ 78 w 249"/>
                  <a:gd name="T37" fmla="*/ 151 h 242"/>
                  <a:gd name="T38" fmla="*/ 94 w 249"/>
                  <a:gd name="T39" fmla="*/ 152 h 242"/>
                  <a:gd name="T40" fmla="*/ 108 w 249"/>
                  <a:gd name="T41" fmla="*/ 163 h 242"/>
                  <a:gd name="T42" fmla="*/ 119 w 249"/>
                  <a:gd name="T43" fmla="*/ 187 h 242"/>
                  <a:gd name="T44" fmla="*/ 130 w 249"/>
                  <a:gd name="T45" fmla="*/ 201 h 242"/>
                  <a:gd name="T46" fmla="*/ 134 w 249"/>
                  <a:gd name="T47" fmla="*/ 211 h 242"/>
                  <a:gd name="T48" fmla="*/ 140 w 249"/>
                  <a:gd name="T49" fmla="*/ 226 h 242"/>
                  <a:gd name="T50" fmla="*/ 152 w 249"/>
                  <a:gd name="T51" fmla="*/ 233 h 242"/>
                  <a:gd name="T52" fmla="*/ 171 w 249"/>
                  <a:gd name="T53" fmla="*/ 239 h 242"/>
                  <a:gd name="T54" fmla="*/ 177 w 249"/>
                  <a:gd name="T55" fmla="*/ 237 h 242"/>
                  <a:gd name="T56" fmla="*/ 173 w 249"/>
                  <a:gd name="T57" fmla="*/ 220 h 242"/>
                  <a:gd name="T58" fmla="*/ 174 w 249"/>
                  <a:gd name="T59" fmla="*/ 214 h 242"/>
                  <a:gd name="T60" fmla="*/ 169 w 249"/>
                  <a:gd name="T61" fmla="*/ 207 h 242"/>
                  <a:gd name="T62" fmla="*/ 174 w 249"/>
                  <a:gd name="T63" fmla="*/ 209 h 242"/>
                  <a:gd name="T64" fmla="*/ 174 w 249"/>
                  <a:gd name="T65" fmla="*/ 198 h 242"/>
                  <a:gd name="T66" fmla="*/ 182 w 249"/>
                  <a:gd name="T67" fmla="*/ 194 h 242"/>
                  <a:gd name="T68" fmla="*/ 180 w 249"/>
                  <a:gd name="T69" fmla="*/ 191 h 242"/>
                  <a:gd name="T70" fmla="*/ 183 w 249"/>
                  <a:gd name="T71" fmla="*/ 193 h 242"/>
                  <a:gd name="T72" fmla="*/ 186 w 249"/>
                  <a:gd name="T73" fmla="*/ 189 h 242"/>
                  <a:gd name="T74" fmla="*/ 195 w 249"/>
                  <a:gd name="T75" fmla="*/ 187 h 242"/>
                  <a:gd name="T76" fmla="*/ 188 w 249"/>
                  <a:gd name="T77" fmla="*/ 189 h 242"/>
                  <a:gd name="T78" fmla="*/ 189 w 249"/>
                  <a:gd name="T79" fmla="*/ 186 h 242"/>
                  <a:gd name="T80" fmla="*/ 192 w 249"/>
                  <a:gd name="T81" fmla="*/ 181 h 242"/>
                  <a:gd name="T82" fmla="*/ 195 w 249"/>
                  <a:gd name="T83" fmla="*/ 179 h 242"/>
                  <a:gd name="T84" fmla="*/ 199 w 249"/>
                  <a:gd name="T85" fmla="*/ 180 h 242"/>
                  <a:gd name="T86" fmla="*/ 203 w 249"/>
                  <a:gd name="T87" fmla="*/ 181 h 242"/>
                  <a:gd name="T88" fmla="*/ 211 w 249"/>
                  <a:gd name="T89" fmla="*/ 176 h 242"/>
                  <a:gd name="T90" fmla="*/ 219 w 249"/>
                  <a:gd name="T91" fmla="*/ 168 h 242"/>
                  <a:gd name="T92" fmla="*/ 223 w 249"/>
                  <a:gd name="T93" fmla="*/ 161 h 242"/>
                  <a:gd name="T94" fmla="*/ 224 w 249"/>
                  <a:gd name="T95" fmla="*/ 156 h 242"/>
                  <a:gd name="T96" fmla="*/ 228 w 249"/>
                  <a:gd name="T97" fmla="*/ 159 h 242"/>
                  <a:gd name="T98" fmla="*/ 227 w 249"/>
                  <a:gd name="T99" fmla="*/ 164 h 242"/>
                  <a:gd name="T100" fmla="*/ 244 w 249"/>
                  <a:gd name="T101" fmla="*/ 155 h 242"/>
                  <a:gd name="T102" fmla="*/ 247 w 249"/>
                  <a:gd name="T103" fmla="*/ 145 h 242"/>
                  <a:gd name="T104" fmla="*/ 247 w 249"/>
                  <a:gd name="T105" fmla="*/ 134 h 242"/>
                  <a:gd name="T106" fmla="*/ 249 w 249"/>
                  <a:gd name="T107" fmla="*/ 128 h 242"/>
                  <a:gd name="T108" fmla="*/ 248 w 249"/>
                  <a:gd name="T109" fmla="*/ 120 h 242"/>
                  <a:gd name="T110" fmla="*/ 241 w 249"/>
                  <a:gd name="T111" fmla="*/ 105 h 242"/>
                  <a:gd name="T112" fmla="*/ 232 w 249"/>
                  <a:gd name="T113" fmla="*/ 6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9" h="242">
                    <a:moveTo>
                      <a:pt x="230" y="67"/>
                    </a:moveTo>
                    <a:cubicBezTo>
                      <a:pt x="229" y="67"/>
                      <a:pt x="228" y="67"/>
                      <a:pt x="228" y="67"/>
                    </a:cubicBezTo>
                    <a:cubicBezTo>
                      <a:pt x="227" y="66"/>
                      <a:pt x="226" y="66"/>
                      <a:pt x="224" y="65"/>
                    </a:cubicBezTo>
                    <a:cubicBezTo>
                      <a:pt x="222" y="65"/>
                      <a:pt x="221" y="64"/>
                      <a:pt x="220" y="63"/>
                    </a:cubicBezTo>
                    <a:cubicBezTo>
                      <a:pt x="218" y="62"/>
                      <a:pt x="217" y="61"/>
                      <a:pt x="216" y="61"/>
                    </a:cubicBezTo>
                    <a:cubicBezTo>
                      <a:pt x="215" y="60"/>
                      <a:pt x="215" y="62"/>
                      <a:pt x="213" y="62"/>
                    </a:cubicBezTo>
                    <a:cubicBezTo>
                      <a:pt x="212" y="63"/>
                      <a:pt x="212" y="63"/>
                      <a:pt x="211" y="62"/>
                    </a:cubicBezTo>
                    <a:cubicBezTo>
                      <a:pt x="210" y="62"/>
                      <a:pt x="209" y="61"/>
                      <a:pt x="208" y="61"/>
                    </a:cubicBezTo>
                    <a:cubicBezTo>
                      <a:pt x="206" y="62"/>
                      <a:pt x="205" y="63"/>
                      <a:pt x="205" y="63"/>
                    </a:cubicBezTo>
                    <a:cubicBezTo>
                      <a:pt x="204" y="63"/>
                      <a:pt x="203" y="62"/>
                      <a:pt x="202" y="63"/>
                    </a:cubicBezTo>
                    <a:cubicBezTo>
                      <a:pt x="201" y="63"/>
                      <a:pt x="200" y="63"/>
                      <a:pt x="199" y="64"/>
                    </a:cubicBezTo>
                    <a:cubicBezTo>
                      <a:pt x="199" y="65"/>
                      <a:pt x="198" y="65"/>
                      <a:pt x="197" y="65"/>
                    </a:cubicBezTo>
                    <a:cubicBezTo>
                      <a:pt x="195" y="65"/>
                      <a:pt x="196" y="66"/>
                      <a:pt x="196" y="66"/>
                    </a:cubicBezTo>
                    <a:cubicBezTo>
                      <a:pt x="195" y="66"/>
                      <a:pt x="194" y="66"/>
                      <a:pt x="194" y="65"/>
                    </a:cubicBezTo>
                    <a:cubicBezTo>
                      <a:pt x="193" y="64"/>
                      <a:pt x="191" y="63"/>
                      <a:pt x="190" y="62"/>
                    </a:cubicBezTo>
                    <a:cubicBezTo>
                      <a:pt x="189" y="62"/>
                      <a:pt x="188" y="63"/>
                      <a:pt x="187" y="62"/>
                    </a:cubicBezTo>
                    <a:cubicBezTo>
                      <a:pt x="186" y="62"/>
                      <a:pt x="185" y="61"/>
                      <a:pt x="184" y="61"/>
                    </a:cubicBezTo>
                    <a:cubicBezTo>
                      <a:pt x="182" y="61"/>
                      <a:pt x="183" y="62"/>
                      <a:pt x="183" y="63"/>
                    </a:cubicBezTo>
                    <a:cubicBezTo>
                      <a:pt x="182" y="63"/>
                      <a:pt x="182" y="64"/>
                      <a:pt x="181" y="64"/>
                    </a:cubicBezTo>
                    <a:cubicBezTo>
                      <a:pt x="181" y="65"/>
                      <a:pt x="181" y="66"/>
                      <a:pt x="180" y="66"/>
                    </a:cubicBezTo>
                    <a:cubicBezTo>
                      <a:pt x="179" y="66"/>
                      <a:pt x="180" y="63"/>
                      <a:pt x="178" y="63"/>
                    </a:cubicBezTo>
                    <a:cubicBezTo>
                      <a:pt x="177" y="62"/>
                      <a:pt x="177" y="63"/>
                      <a:pt x="176" y="64"/>
                    </a:cubicBezTo>
                    <a:cubicBezTo>
                      <a:pt x="176" y="64"/>
                      <a:pt x="175" y="63"/>
                      <a:pt x="174" y="63"/>
                    </a:cubicBezTo>
                    <a:cubicBezTo>
                      <a:pt x="173" y="62"/>
                      <a:pt x="173" y="63"/>
                      <a:pt x="173" y="62"/>
                    </a:cubicBezTo>
                    <a:cubicBezTo>
                      <a:pt x="173" y="61"/>
                      <a:pt x="171" y="61"/>
                      <a:pt x="170" y="61"/>
                    </a:cubicBezTo>
                    <a:cubicBezTo>
                      <a:pt x="169" y="61"/>
                      <a:pt x="169" y="62"/>
                      <a:pt x="168" y="63"/>
                    </a:cubicBezTo>
                    <a:cubicBezTo>
                      <a:pt x="167" y="64"/>
                      <a:pt x="166" y="63"/>
                      <a:pt x="166" y="62"/>
                    </a:cubicBezTo>
                    <a:cubicBezTo>
                      <a:pt x="166" y="61"/>
                      <a:pt x="166" y="60"/>
                      <a:pt x="165" y="60"/>
                    </a:cubicBezTo>
                    <a:cubicBezTo>
                      <a:pt x="164" y="59"/>
                      <a:pt x="164" y="58"/>
                      <a:pt x="164" y="58"/>
                    </a:cubicBezTo>
                    <a:cubicBezTo>
                      <a:pt x="164" y="57"/>
                      <a:pt x="163" y="57"/>
                      <a:pt x="162" y="57"/>
                    </a:cubicBezTo>
                    <a:cubicBezTo>
                      <a:pt x="160" y="57"/>
                      <a:pt x="160" y="57"/>
                      <a:pt x="159" y="57"/>
                    </a:cubicBezTo>
                    <a:cubicBezTo>
                      <a:pt x="157" y="57"/>
                      <a:pt x="158" y="57"/>
                      <a:pt x="157" y="58"/>
                    </a:cubicBezTo>
                    <a:cubicBezTo>
                      <a:pt x="155" y="59"/>
                      <a:pt x="155" y="57"/>
                      <a:pt x="155" y="56"/>
                    </a:cubicBezTo>
                    <a:cubicBezTo>
                      <a:pt x="154" y="56"/>
                      <a:pt x="152" y="56"/>
                      <a:pt x="151" y="56"/>
                    </a:cubicBezTo>
                    <a:cubicBezTo>
                      <a:pt x="150" y="56"/>
                      <a:pt x="148" y="55"/>
                      <a:pt x="147" y="55"/>
                    </a:cubicBezTo>
                    <a:cubicBezTo>
                      <a:pt x="147" y="54"/>
                      <a:pt x="145" y="55"/>
                      <a:pt x="144" y="55"/>
                    </a:cubicBezTo>
                    <a:cubicBezTo>
                      <a:pt x="142" y="55"/>
                      <a:pt x="143" y="54"/>
                      <a:pt x="143" y="52"/>
                    </a:cubicBezTo>
                    <a:cubicBezTo>
                      <a:pt x="143" y="51"/>
                      <a:pt x="143" y="51"/>
                      <a:pt x="141" y="50"/>
                    </a:cubicBezTo>
                    <a:cubicBezTo>
                      <a:pt x="139" y="48"/>
                      <a:pt x="140" y="49"/>
                      <a:pt x="139" y="50"/>
                    </a:cubicBezTo>
                    <a:cubicBezTo>
                      <a:pt x="138" y="51"/>
                      <a:pt x="138" y="50"/>
                      <a:pt x="137" y="50"/>
                    </a:cubicBezTo>
                    <a:cubicBezTo>
                      <a:pt x="136" y="49"/>
                      <a:pt x="136" y="50"/>
                      <a:pt x="135" y="51"/>
                    </a:cubicBezTo>
                    <a:cubicBezTo>
                      <a:pt x="134" y="51"/>
                      <a:pt x="134" y="49"/>
                      <a:pt x="133" y="48"/>
                    </a:cubicBezTo>
                    <a:cubicBezTo>
                      <a:pt x="132" y="47"/>
                      <a:pt x="129" y="46"/>
                      <a:pt x="128" y="45"/>
                    </a:cubicBezTo>
                    <a:cubicBezTo>
                      <a:pt x="128" y="44"/>
                      <a:pt x="129" y="40"/>
                      <a:pt x="129" y="40"/>
                    </a:cubicBezTo>
                    <a:cubicBezTo>
                      <a:pt x="129" y="40"/>
                      <a:pt x="130" y="10"/>
                      <a:pt x="130" y="7"/>
                    </a:cubicBezTo>
                    <a:cubicBezTo>
                      <a:pt x="130" y="3"/>
                      <a:pt x="127" y="3"/>
                      <a:pt x="127" y="3"/>
                    </a:cubicBezTo>
                    <a:cubicBezTo>
                      <a:pt x="76" y="0"/>
                      <a:pt x="76" y="0"/>
                      <a:pt x="76" y="0"/>
                    </a:cubicBezTo>
                    <a:cubicBezTo>
                      <a:pt x="75" y="13"/>
                      <a:pt x="74" y="31"/>
                      <a:pt x="74" y="35"/>
                    </a:cubicBezTo>
                    <a:cubicBezTo>
                      <a:pt x="74" y="41"/>
                      <a:pt x="70" y="99"/>
                      <a:pt x="68" y="101"/>
                    </a:cubicBezTo>
                    <a:cubicBezTo>
                      <a:pt x="66" y="103"/>
                      <a:pt x="2" y="95"/>
                      <a:pt x="1" y="96"/>
                    </a:cubicBezTo>
                    <a:cubicBezTo>
                      <a:pt x="0" y="96"/>
                      <a:pt x="1" y="98"/>
                      <a:pt x="2" y="100"/>
                    </a:cubicBezTo>
                    <a:cubicBezTo>
                      <a:pt x="3" y="101"/>
                      <a:pt x="4" y="101"/>
                      <a:pt x="4" y="101"/>
                    </a:cubicBezTo>
                    <a:cubicBezTo>
                      <a:pt x="5" y="102"/>
                      <a:pt x="8" y="104"/>
                      <a:pt x="9" y="107"/>
                    </a:cubicBezTo>
                    <a:cubicBezTo>
                      <a:pt x="9" y="109"/>
                      <a:pt x="11" y="110"/>
                      <a:pt x="13" y="111"/>
                    </a:cubicBezTo>
                    <a:cubicBezTo>
                      <a:pt x="15" y="113"/>
                      <a:pt x="17" y="115"/>
                      <a:pt x="19" y="117"/>
                    </a:cubicBezTo>
                    <a:cubicBezTo>
                      <a:pt x="20" y="118"/>
                      <a:pt x="20" y="120"/>
                      <a:pt x="21" y="121"/>
                    </a:cubicBezTo>
                    <a:cubicBezTo>
                      <a:pt x="22" y="123"/>
                      <a:pt x="23" y="123"/>
                      <a:pt x="24" y="124"/>
                    </a:cubicBezTo>
                    <a:cubicBezTo>
                      <a:pt x="26" y="124"/>
                      <a:pt x="28" y="126"/>
                      <a:pt x="28" y="127"/>
                    </a:cubicBezTo>
                    <a:cubicBezTo>
                      <a:pt x="29" y="127"/>
                      <a:pt x="30" y="128"/>
                      <a:pt x="30" y="129"/>
                    </a:cubicBezTo>
                    <a:cubicBezTo>
                      <a:pt x="31" y="130"/>
                      <a:pt x="32" y="130"/>
                      <a:pt x="32" y="132"/>
                    </a:cubicBezTo>
                    <a:cubicBezTo>
                      <a:pt x="32" y="133"/>
                      <a:pt x="32" y="132"/>
                      <a:pt x="33" y="134"/>
                    </a:cubicBezTo>
                    <a:cubicBezTo>
                      <a:pt x="34" y="136"/>
                      <a:pt x="35" y="138"/>
                      <a:pt x="35" y="140"/>
                    </a:cubicBezTo>
                    <a:cubicBezTo>
                      <a:pt x="35" y="141"/>
                      <a:pt x="35" y="142"/>
                      <a:pt x="35" y="143"/>
                    </a:cubicBezTo>
                    <a:cubicBezTo>
                      <a:pt x="35" y="145"/>
                      <a:pt x="37" y="150"/>
                      <a:pt x="38" y="151"/>
                    </a:cubicBezTo>
                    <a:cubicBezTo>
                      <a:pt x="38" y="152"/>
                      <a:pt x="39" y="153"/>
                      <a:pt x="40" y="154"/>
                    </a:cubicBezTo>
                    <a:cubicBezTo>
                      <a:pt x="41" y="154"/>
                      <a:pt x="43" y="156"/>
                      <a:pt x="44" y="157"/>
                    </a:cubicBezTo>
                    <a:cubicBezTo>
                      <a:pt x="46" y="159"/>
                      <a:pt x="47" y="160"/>
                      <a:pt x="49" y="160"/>
                    </a:cubicBezTo>
                    <a:cubicBezTo>
                      <a:pt x="51" y="161"/>
                      <a:pt x="51" y="161"/>
                      <a:pt x="52" y="162"/>
                    </a:cubicBezTo>
                    <a:cubicBezTo>
                      <a:pt x="53" y="163"/>
                      <a:pt x="54" y="163"/>
                      <a:pt x="55" y="164"/>
                    </a:cubicBezTo>
                    <a:cubicBezTo>
                      <a:pt x="56" y="165"/>
                      <a:pt x="57" y="166"/>
                      <a:pt x="58" y="167"/>
                    </a:cubicBezTo>
                    <a:cubicBezTo>
                      <a:pt x="59" y="167"/>
                      <a:pt x="60" y="168"/>
                      <a:pt x="61" y="168"/>
                    </a:cubicBezTo>
                    <a:cubicBezTo>
                      <a:pt x="63" y="168"/>
                      <a:pt x="65" y="166"/>
                      <a:pt x="66" y="165"/>
                    </a:cubicBezTo>
                    <a:cubicBezTo>
                      <a:pt x="67" y="164"/>
                      <a:pt x="68" y="162"/>
                      <a:pt x="69" y="162"/>
                    </a:cubicBezTo>
                    <a:cubicBezTo>
                      <a:pt x="69" y="161"/>
                      <a:pt x="70" y="159"/>
                      <a:pt x="71" y="157"/>
                    </a:cubicBezTo>
                    <a:cubicBezTo>
                      <a:pt x="72" y="156"/>
                      <a:pt x="72" y="154"/>
                      <a:pt x="74" y="153"/>
                    </a:cubicBezTo>
                    <a:cubicBezTo>
                      <a:pt x="75" y="151"/>
                      <a:pt x="77" y="152"/>
                      <a:pt x="78" y="151"/>
                    </a:cubicBezTo>
                    <a:cubicBezTo>
                      <a:pt x="79" y="151"/>
                      <a:pt x="80" y="149"/>
                      <a:pt x="81" y="149"/>
                    </a:cubicBezTo>
                    <a:cubicBezTo>
                      <a:pt x="83" y="150"/>
                      <a:pt x="84" y="151"/>
                      <a:pt x="86" y="151"/>
                    </a:cubicBezTo>
                    <a:cubicBezTo>
                      <a:pt x="87" y="151"/>
                      <a:pt x="89" y="151"/>
                      <a:pt x="91" y="151"/>
                    </a:cubicBezTo>
                    <a:cubicBezTo>
                      <a:pt x="92" y="152"/>
                      <a:pt x="93" y="153"/>
                      <a:pt x="94" y="152"/>
                    </a:cubicBezTo>
                    <a:cubicBezTo>
                      <a:pt x="95" y="151"/>
                      <a:pt x="96" y="151"/>
                      <a:pt x="98" y="153"/>
                    </a:cubicBezTo>
                    <a:cubicBezTo>
                      <a:pt x="99" y="155"/>
                      <a:pt x="100" y="156"/>
                      <a:pt x="101" y="157"/>
                    </a:cubicBezTo>
                    <a:cubicBezTo>
                      <a:pt x="103" y="159"/>
                      <a:pt x="104" y="160"/>
                      <a:pt x="105" y="161"/>
                    </a:cubicBezTo>
                    <a:cubicBezTo>
                      <a:pt x="106" y="161"/>
                      <a:pt x="107" y="163"/>
                      <a:pt x="108" y="163"/>
                    </a:cubicBezTo>
                    <a:cubicBezTo>
                      <a:pt x="109" y="164"/>
                      <a:pt x="112" y="168"/>
                      <a:pt x="113" y="171"/>
                    </a:cubicBezTo>
                    <a:cubicBezTo>
                      <a:pt x="113" y="174"/>
                      <a:pt x="115" y="177"/>
                      <a:pt x="115" y="178"/>
                    </a:cubicBezTo>
                    <a:cubicBezTo>
                      <a:pt x="116" y="179"/>
                      <a:pt x="117" y="179"/>
                      <a:pt x="117" y="181"/>
                    </a:cubicBezTo>
                    <a:cubicBezTo>
                      <a:pt x="117" y="183"/>
                      <a:pt x="118" y="185"/>
                      <a:pt x="119" y="187"/>
                    </a:cubicBezTo>
                    <a:cubicBezTo>
                      <a:pt x="121" y="189"/>
                      <a:pt x="122" y="189"/>
                      <a:pt x="123" y="190"/>
                    </a:cubicBezTo>
                    <a:cubicBezTo>
                      <a:pt x="123" y="191"/>
                      <a:pt x="123" y="192"/>
                      <a:pt x="124" y="193"/>
                    </a:cubicBezTo>
                    <a:cubicBezTo>
                      <a:pt x="125" y="194"/>
                      <a:pt x="126" y="196"/>
                      <a:pt x="127" y="197"/>
                    </a:cubicBezTo>
                    <a:cubicBezTo>
                      <a:pt x="128" y="199"/>
                      <a:pt x="129" y="200"/>
                      <a:pt x="130" y="201"/>
                    </a:cubicBezTo>
                    <a:cubicBezTo>
                      <a:pt x="132" y="201"/>
                      <a:pt x="133" y="201"/>
                      <a:pt x="133" y="203"/>
                    </a:cubicBezTo>
                    <a:cubicBezTo>
                      <a:pt x="133" y="204"/>
                      <a:pt x="133" y="205"/>
                      <a:pt x="134" y="206"/>
                    </a:cubicBezTo>
                    <a:cubicBezTo>
                      <a:pt x="134" y="207"/>
                      <a:pt x="134" y="207"/>
                      <a:pt x="134" y="208"/>
                    </a:cubicBezTo>
                    <a:cubicBezTo>
                      <a:pt x="133" y="209"/>
                      <a:pt x="134" y="210"/>
                      <a:pt x="134" y="211"/>
                    </a:cubicBezTo>
                    <a:cubicBezTo>
                      <a:pt x="134" y="212"/>
                      <a:pt x="134" y="213"/>
                      <a:pt x="134" y="214"/>
                    </a:cubicBezTo>
                    <a:cubicBezTo>
                      <a:pt x="135" y="215"/>
                      <a:pt x="136" y="217"/>
                      <a:pt x="137" y="218"/>
                    </a:cubicBezTo>
                    <a:cubicBezTo>
                      <a:pt x="137" y="219"/>
                      <a:pt x="139" y="221"/>
                      <a:pt x="139" y="222"/>
                    </a:cubicBezTo>
                    <a:cubicBezTo>
                      <a:pt x="139" y="223"/>
                      <a:pt x="139" y="224"/>
                      <a:pt x="140" y="226"/>
                    </a:cubicBezTo>
                    <a:cubicBezTo>
                      <a:pt x="140" y="227"/>
                      <a:pt x="140" y="228"/>
                      <a:pt x="141" y="228"/>
                    </a:cubicBezTo>
                    <a:cubicBezTo>
                      <a:pt x="141" y="229"/>
                      <a:pt x="143" y="228"/>
                      <a:pt x="145" y="229"/>
                    </a:cubicBezTo>
                    <a:cubicBezTo>
                      <a:pt x="146" y="230"/>
                      <a:pt x="147" y="231"/>
                      <a:pt x="149" y="232"/>
                    </a:cubicBezTo>
                    <a:cubicBezTo>
                      <a:pt x="150" y="232"/>
                      <a:pt x="151" y="233"/>
                      <a:pt x="152" y="233"/>
                    </a:cubicBezTo>
                    <a:cubicBezTo>
                      <a:pt x="154" y="233"/>
                      <a:pt x="155" y="234"/>
                      <a:pt x="156" y="234"/>
                    </a:cubicBezTo>
                    <a:cubicBezTo>
                      <a:pt x="157" y="235"/>
                      <a:pt x="158" y="236"/>
                      <a:pt x="160" y="236"/>
                    </a:cubicBezTo>
                    <a:cubicBezTo>
                      <a:pt x="162" y="236"/>
                      <a:pt x="164" y="236"/>
                      <a:pt x="167" y="236"/>
                    </a:cubicBezTo>
                    <a:cubicBezTo>
                      <a:pt x="169" y="237"/>
                      <a:pt x="170" y="238"/>
                      <a:pt x="171" y="239"/>
                    </a:cubicBezTo>
                    <a:cubicBezTo>
                      <a:pt x="173" y="240"/>
                      <a:pt x="175" y="242"/>
                      <a:pt x="176" y="241"/>
                    </a:cubicBezTo>
                    <a:cubicBezTo>
                      <a:pt x="177" y="240"/>
                      <a:pt x="177" y="240"/>
                      <a:pt x="178" y="239"/>
                    </a:cubicBezTo>
                    <a:cubicBezTo>
                      <a:pt x="179" y="239"/>
                      <a:pt x="180" y="238"/>
                      <a:pt x="179" y="238"/>
                    </a:cubicBezTo>
                    <a:cubicBezTo>
                      <a:pt x="178" y="238"/>
                      <a:pt x="177" y="238"/>
                      <a:pt x="177" y="237"/>
                    </a:cubicBezTo>
                    <a:cubicBezTo>
                      <a:pt x="177" y="236"/>
                      <a:pt x="178" y="236"/>
                      <a:pt x="177" y="235"/>
                    </a:cubicBezTo>
                    <a:cubicBezTo>
                      <a:pt x="177" y="234"/>
                      <a:pt x="175" y="230"/>
                      <a:pt x="175" y="229"/>
                    </a:cubicBezTo>
                    <a:cubicBezTo>
                      <a:pt x="174" y="227"/>
                      <a:pt x="174" y="225"/>
                      <a:pt x="174" y="223"/>
                    </a:cubicBezTo>
                    <a:cubicBezTo>
                      <a:pt x="174" y="221"/>
                      <a:pt x="174" y="221"/>
                      <a:pt x="173" y="220"/>
                    </a:cubicBezTo>
                    <a:cubicBezTo>
                      <a:pt x="172" y="219"/>
                      <a:pt x="172" y="219"/>
                      <a:pt x="172" y="219"/>
                    </a:cubicBezTo>
                    <a:cubicBezTo>
                      <a:pt x="173" y="218"/>
                      <a:pt x="172" y="219"/>
                      <a:pt x="172" y="217"/>
                    </a:cubicBezTo>
                    <a:cubicBezTo>
                      <a:pt x="172" y="216"/>
                      <a:pt x="173" y="216"/>
                      <a:pt x="173" y="215"/>
                    </a:cubicBezTo>
                    <a:cubicBezTo>
                      <a:pt x="174" y="214"/>
                      <a:pt x="174" y="215"/>
                      <a:pt x="174" y="214"/>
                    </a:cubicBezTo>
                    <a:cubicBezTo>
                      <a:pt x="174" y="213"/>
                      <a:pt x="174" y="212"/>
                      <a:pt x="174" y="211"/>
                    </a:cubicBezTo>
                    <a:cubicBezTo>
                      <a:pt x="174" y="210"/>
                      <a:pt x="173" y="210"/>
                      <a:pt x="172" y="210"/>
                    </a:cubicBezTo>
                    <a:cubicBezTo>
                      <a:pt x="171" y="210"/>
                      <a:pt x="169" y="211"/>
                      <a:pt x="169" y="210"/>
                    </a:cubicBezTo>
                    <a:cubicBezTo>
                      <a:pt x="169" y="209"/>
                      <a:pt x="169" y="209"/>
                      <a:pt x="169" y="207"/>
                    </a:cubicBezTo>
                    <a:cubicBezTo>
                      <a:pt x="168" y="206"/>
                      <a:pt x="169" y="206"/>
                      <a:pt x="169" y="207"/>
                    </a:cubicBezTo>
                    <a:cubicBezTo>
                      <a:pt x="170" y="208"/>
                      <a:pt x="170" y="209"/>
                      <a:pt x="171" y="208"/>
                    </a:cubicBezTo>
                    <a:cubicBezTo>
                      <a:pt x="172" y="208"/>
                      <a:pt x="173" y="207"/>
                      <a:pt x="173" y="208"/>
                    </a:cubicBezTo>
                    <a:cubicBezTo>
                      <a:pt x="173" y="209"/>
                      <a:pt x="173" y="210"/>
                      <a:pt x="174" y="209"/>
                    </a:cubicBezTo>
                    <a:cubicBezTo>
                      <a:pt x="175" y="209"/>
                      <a:pt x="175" y="209"/>
                      <a:pt x="176" y="207"/>
                    </a:cubicBezTo>
                    <a:cubicBezTo>
                      <a:pt x="176" y="206"/>
                      <a:pt x="177" y="203"/>
                      <a:pt x="177" y="202"/>
                    </a:cubicBezTo>
                    <a:cubicBezTo>
                      <a:pt x="177" y="200"/>
                      <a:pt x="177" y="201"/>
                      <a:pt x="176" y="200"/>
                    </a:cubicBezTo>
                    <a:cubicBezTo>
                      <a:pt x="176" y="199"/>
                      <a:pt x="175" y="198"/>
                      <a:pt x="174" y="198"/>
                    </a:cubicBezTo>
                    <a:cubicBezTo>
                      <a:pt x="174" y="197"/>
                      <a:pt x="173" y="197"/>
                      <a:pt x="175" y="197"/>
                    </a:cubicBezTo>
                    <a:cubicBezTo>
                      <a:pt x="177" y="196"/>
                      <a:pt x="177" y="196"/>
                      <a:pt x="178" y="197"/>
                    </a:cubicBezTo>
                    <a:cubicBezTo>
                      <a:pt x="178" y="197"/>
                      <a:pt x="179" y="198"/>
                      <a:pt x="179" y="198"/>
                    </a:cubicBezTo>
                    <a:cubicBezTo>
                      <a:pt x="179" y="197"/>
                      <a:pt x="181" y="195"/>
                      <a:pt x="182" y="194"/>
                    </a:cubicBezTo>
                    <a:cubicBezTo>
                      <a:pt x="183" y="192"/>
                      <a:pt x="184" y="191"/>
                      <a:pt x="183" y="191"/>
                    </a:cubicBezTo>
                    <a:cubicBezTo>
                      <a:pt x="182" y="191"/>
                      <a:pt x="182" y="192"/>
                      <a:pt x="181" y="192"/>
                    </a:cubicBezTo>
                    <a:cubicBezTo>
                      <a:pt x="181" y="193"/>
                      <a:pt x="181" y="194"/>
                      <a:pt x="180" y="193"/>
                    </a:cubicBezTo>
                    <a:cubicBezTo>
                      <a:pt x="180" y="192"/>
                      <a:pt x="180" y="192"/>
                      <a:pt x="180" y="191"/>
                    </a:cubicBezTo>
                    <a:cubicBezTo>
                      <a:pt x="180" y="190"/>
                      <a:pt x="180" y="190"/>
                      <a:pt x="181" y="190"/>
                    </a:cubicBezTo>
                    <a:cubicBezTo>
                      <a:pt x="182" y="190"/>
                      <a:pt x="182" y="190"/>
                      <a:pt x="183" y="190"/>
                    </a:cubicBezTo>
                    <a:cubicBezTo>
                      <a:pt x="184" y="190"/>
                      <a:pt x="184" y="190"/>
                      <a:pt x="185" y="191"/>
                    </a:cubicBezTo>
                    <a:cubicBezTo>
                      <a:pt x="185" y="191"/>
                      <a:pt x="184" y="192"/>
                      <a:pt x="183" y="193"/>
                    </a:cubicBezTo>
                    <a:cubicBezTo>
                      <a:pt x="183" y="194"/>
                      <a:pt x="183" y="195"/>
                      <a:pt x="183" y="195"/>
                    </a:cubicBezTo>
                    <a:cubicBezTo>
                      <a:pt x="183" y="196"/>
                      <a:pt x="184" y="195"/>
                      <a:pt x="185" y="194"/>
                    </a:cubicBezTo>
                    <a:cubicBezTo>
                      <a:pt x="186" y="192"/>
                      <a:pt x="186" y="192"/>
                      <a:pt x="186" y="191"/>
                    </a:cubicBezTo>
                    <a:cubicBezTo>
                      <a:pt x="186" y="190"/>
                      <a:pt x="185" y="190"/>
                      <a:pt x="186" y="189"/>
                    </a:cubicBezTo>
                    <a:cubicBezTo>
                      <a:pt x="187" y="189"/>
                      <a:pt x="187" y="190"/>
                      <a:pt x="187" y="191"/>
                    </a:cubicBezTo>
                    <a:cubicBezTo>
                      <a:pt x="187" y="191"/>
                      <a:pt x="187" y="191"/>
                      <a:pt x="189" y="190"/>
                    </a:cubicBezTo>
                    <a:cubicBezTo>
                      <a:pt x="190" y="189"/>
                      <a:pt x="192" y="188"/>
                      <a:pt x="193" y="188"/>
                    </a:cubicBezTo>
                    <a:cubicBezTo>
                      <a:pt x="193" y="187"/>
                      <a:pt x="195" y="188"/>
                      <a:pt x="195" y="187"/>
                    </a:cubicBezTo>
                    <a:cubicBezTo>
                      <a:pt x="195" y="186"/>
                      <a:pt x="195" y="184"/>
                      <a:pt x="195" y="185"/>
                    </a:cubicBezTo>
                    <a:cubicBezTo>
                      <a:pt x="194" y="185"/>
                      <a:pt x="194" y="186"/>
                      <a:pt x="193" y="186"/>
                    </a:cubicBezTo>
                    <a:cubicBezTo>
                      <a:pt x="193" y="187"/>
                      <a:pt x="191" y="187"/>
                      <a:pt x="190" y="187"/>
                    </a:cubicBezTo>
                    <a:cubicBezTo>
                      <a:pt x="190" y="188"/>
                      <a:pt x="189" y="189"/>
                      <a:pt x="188" y="189"/>
                    </a:cubicBezTo>
                    <a:cubicBezTo>
                      <a:pt x="188" y="189"/>
                      <a:pt x="187" y="189"/>
                      <a:pt x="187" y="188"/>
                    </a:cubicBezTo>
                    <a:cubicBezTo>
                      <a:pt x="187" y="187"/>
                      <a:pt x="187" y="187"/>
                      <a:pt x="187" y="186"/>
                    </a:cubicBezTo>
                    <a:cubicBezTo>
                      <a:pt x="187" y="185"/>
                      <a:pt x="186" y="184"/>
                      <a:pt x="187" y="184"/>
                    </a:cubicBezTo>
                    <a:cubicBezTo>
                      <a:pt x="188" y="184"/>
                      <a:pt x="188" y="185"/>
                      <a:pt x="189" y="186"/>
                    </a:cubicBezTo>
                    <a:cubicBezTo>
                      <a:pt x="190" y="186"/>
                      <a:pt x="190" y="187"/>
                      <a:pt x="192" y="186"/>
                    </a:cubicBezTo>
                    <a:cubicBezTo>
                      <a:pt x="193" y="185"/>
                      <a:pt x="195" y="185"/>
                      <a:pt x="195" y="184"/>
                    </a:cubicBezTo>
                    <a:cubicBezTo>
                      <a:pt x="195" y="183"/>
                      <a:pt x="193" y="182"/>
                      <a:pt x="192" y="182"/>
                    </a:cubicBezTo>
                    <a:cubicBezTo>
                      <a:pt x="191" y="183"/>
                      <a:pt x="192" y="182"/>
                      <a:pt x="192" y="181"/>
                    </a:cubicBezTo>
                    <a:cubicBezTo>
                      <a:pt x="191" y="180"/>
                      <a:pt x="190" y="179"/>
                      <a:pt x="191" y="178"/>
                    </a:cubicBezTo>
                    <a:cubicBezTo>
                      <a:pt x="191" y="178"/>
                      <a:pt x="191" y="179"/>
                      <a:pt x="192" y="180"/>
                    </a:cubicBezTo>
                    <a:cubicBezTo>
                      <a:pt x="193" y="181"/>
                      <a:pt x="193" y="181"/>
                      <a:pt x="194" y="181"/>
                    </a:cubicBezTo>
                    <a:cubicBezTo>
                      <a:pt x="195" y="180"/>
                      <a:pt x="196" y="181"/>
                      <a:pt x="195" y="179"/>
                    </a:cubicBezTo>
                    <a:cubicBezTo>
                      <a:pt x="195" y="178"/>
                      <a:pt x="194" y="177"/>
                      <a:pt x="195" y="178"/>
                    </a:cubicBezTo>
                    <a:cubicBezTo>
                      <a:pt x="196" y="178"/>
                      <a:pt x="195" y="179"/>
                      <a:pt x="196" y="179"/>
                    </a:cubicBezTo>
                    <a:cubicBezTo>
                      <a:pt x="197" y="179"/>
                      <a:pt x="197" y="179"/>
                      <a:pt x="198" y="179"/>
                    </a:cubicBezTo>
                    <a:cubicBezTo>
                      <a:pt x="198" y="178"/>
                      <a:pt x="198" y="179"/>
                      <a:pt x="199" y="180"/>
                    </a:cubicBezTo>
                    <a:cubicBezTo>
                      <a:pt x="200" y="180"/>
                      <a:pt x="200" y="180"/>
                      <a:pt x="201" y="180"/>
                    </a:cubicBezTo>
                    <a:cubicBezTo>
                      <a:pt x="202" y="180"/>
                      <a:pt x="202" y="180"/>
                      <a:pt x="202" y="181"/>
                    </a:cubicBezTo>
                    <a:cubicBezTo>
                      <a:pt x="201" y="181"/>
                      <a:pt x="200" y="182"/>
                      <a:pt x="199" y="182"/>
                    </a:cubicBezTo>
                    <a:cubicBezTo>
                      <a:pt x="199" y="183"/>
                      <a:pt x="201" y="182"/>
                      <a:pt x="203" y="181"/>
                    </a:cubicBezTo>
                    <a:cubicBezTo>
                      <a:pt x="204" y="180"/>
                      <a:pt x="206" y="180"/>
                      <a:pt x="206" y="179"/>
                    </a:cubicBezTo>
                    <a:cubicBezTo>
                      <a:pt x="207" y="179"/>
                      <a:pt x="205" y="179"/>
                      <a:pt x="205" y="178"/>
                    </a:cubicBezTo>
                    <a:cubicBezTo>
                      <a:pt x="206" y="177"/>
                      <a:pt x="206" y="177"/>
                      <a:pt x="207" y="177"/>
                    </a:cubicBezTo>
                    <a:cubicBezTo>
                      <a:pt x="208" y="177"/>
                      <a:pt x="209" y="178"/>
                      <a:pt x="211" y="176"/>
                    </a:cubicBezTo>
                    <a:cubicBezTo>
                      <a:pt x="213" y="175"/>
                      <a:pt x="213" y="175"/>
                      <a:pt x="214" y="174"/>
                    </a:cubicBezTo>
                    <a:cubicBezTo>
                      <a:pt x="216" y="173"/>
                      <a:pt x="217" y="173"/>
                      <a:pt x="218" y="172"/>
                    </a:cubicBezTo>
                    <a:cubicBezTo>
                      <a:pt x="218" y="171"/>
                      <a:pt x="219" y="170"/>
                      <a:pt x="219" y="169"/>
                    </a:cubicBezTo>
                    <a:cubicBezTo>
                      <a:pt x="219" y="168"/>
                      <a:pt x="218" y="168"/>
                      <a:pt x="219" y="168"/>
                    </a:cubicBezTo>
                    <a:cubicBezTo>
                      <a:pt x="220" y="167"/>
                      <a:pt x="221" y="167"/>
                      <a:pt x="221" y="166"/>
                    </a:cubicBezTo>
                    <a:cubicBezTo>
                      <a:pt x="222" y="165"/>
                      <a:pt x="222" y="165"/>
                      <a:pt x="223" y="164"/>
                    </a:cubicBezTo>
                    <a:cubicBezTo>
                      <a:pt x="224" y="164"/>
                      <a:pt x="224" y="164"/>
                      <a:pt x="224" y="163"/>
                    </a:cubicBezTo>
                    <a:cubicBezTo>
                      <a:pt x="224" y="162"/>
                      <a:pt x="223" y="163"/>
                      <a:pt x="223" y="161"/>
                    </a:cubicBezTo>
                    <a:cubicBezTo>
                      <a:pt x="223" y="160"/>
                      <a:pt x="222" y="160"/>
                      <a:pt x="222" y="159"/>
                    </a:cubicBezTo>
                    <a:cubicBezTo>
                      <a:pt x="222" y="159"/>
                      <a:pt x="222" y="158"/>
                      <a:pt x="222" y="157"/>
                    </a:cubicBezTo>
                    <a:cubicBezTo>
                      <a:pt x="222" y="156"/>
                      <a:pt x="220" y="155"/>
                      <a:pt x="222" y="155"/>
                    </a:cubicBezTo>
                    <a:cubicBezTo>
                      <a:pt x="223" y="155"/>
                      <a:pt x="223" y="157"/>
                      <a:pt x="224" y="156"/>
                    </a:cubicBezTo>
                    <a:cubicBezTo>
                      <a:pt x="225" y="155"/>
                      <a:pt x="225" y="154"/>
                      <a:pt x="226" y="154"/>
                    </a:cubicBezTo>
                    <a:cubicBezTo>
                      <a:pt x="227" y="154"/>
                      <a:pt x="228" y="154"/>
                      <a:pt x="228" y="156"/>
                    </a:cubicBezTo>
                    <a:cubicBezTo>
                      <a:pt x="227" y="157"/>
                      <a:pt x="225" y="159"/>
                      <a:pt x="226" y="159"/>
                    </a:cubicBezTo>
                    <a:cubicBezTo>
                      <a:pt x="227" y="159"/>
                      <a:pt x="228" y="159"/>
                      <a:pt x="228" y="159"/>
                    </a:cubicBezTo>
                    <a:cubicBezTo>
                      <a:pt x="229" y="159"/>
                      <a:pt x="230" y="158"/>
                      <a:pt x="230" y="159"/>
                    </a:cubicBezTo>
                    <a:cubicBezTo>
                      <a:pt x="229" y="160"/>
                      <a:pt x="228" y="161"/>
                      <a:pt x="227" y="162"/>
                    </a:cubicBezTo>
                    <a:cubicBezTo>
                      <a:pt x="226" y="162"/>
                      <a:pt x="226" y="162"/>
                      <a:pt x="226" y="163"/>
                    </a:cubicBezTo>
                    <a:cubicBezTo>
                      <a:pt x="225" y="164"/>
                      <a:pt x="224" y="166"/>
                      <a:pt x="227" y="164"/>
                    </a:cubicBezTo>
                    <a:cubicBezTo>
                      <a:pt x="229" y="161"/>
                      <a:pt x="230" y="160"/>
                      <a:pt x="232" y="159"/>
                    </a:cubicBezTo>
                    <a:cubicBezTo>
                      <a:pt x="233" y="159"/>
                      <a:pt x="236" y="157"/>
                      <a:pt x="238" y="156"/>
                    </a:cubicBezTo>
                    <a:cubicBezTo>
                      <a:pt x="240" y="156"/>
                      <a:pt x="240" y="156"/>
                      <a:pt x="242" y="156"/>
                    </a:cubicBezTo>
                    <a:cubicBezTo>
                      <a:pt x="243" y="156"/>
                      <a:pt x="244" y="156"/>
                      <a:pt x="244" y="155"/>
                    </a:cubicBezTo>
                    <a:cubicBezTo>
                      <a:pt x="244" y="155"/>
                      <a:pt x="243" y="154"/>
                      <a:pt x="243" y="154"/>
                    </a:cubicBezTo>
                    <a:cubicBezTo>
                      <a:pt x="243" y="153"/>
                      <a:pt x="243" y="152"/>
                      <a:pt x="244" y="151"/>
                    </a:cubicBezTo>
                    <a:cubicBezTo>
                      <a:pt x="244" y="151"/>
                      <a:pt x="244" y="149"/>
                      <a:pt x="246" y="148"/>
                    </a:cubicBezTo>
                    <a:cubicBezTo>
                      <a:pt x="247" y="146"/>
                      <a:pt x="246" y="146"/>
                      <a:pt x="247" y="145"/>
                    </a:cubicBezTo>
                    <a:cubicBezTo>
                      <a:pt x="247" y="144"/>
                      <a:pt x="246" y="142"/>
                      <a:pt x="245" y="140"/>
                    </a:cubicBezTo>
                    <a:cubicBezTo>
                      <a:pt x="244" y="139"/>
                      <a:pt x="245" y="139"/>
                      <a:pt x="246" y="138"/>
                    </a:cubicBezTo>
                    <a:cubicBezTo>
                      <a:pt x="247" y="138"/>
                      <a:pt x="246" y="138"/>
                      <a:pt x="246" y="136"/>
                    </a:cubicBezTo>
                    <a:cubicBezTo>
                      <a:pt x="245" y="134"/>
                      <a:pt x="246" y="135"/>
                      <a:pt x="247" y="134"/>
                    </a:cubicBezTo>
                    <a:cubicBezTo>
                      <a:pt x="247" y="133"/>
                      <a:pt x="248" y="132"/>
                      <a:pt x="248" y="132"/>
                    </a:cubicBezTo>
                    <a:cubicBezTo>
                      <a:pt x="248" y="131"/>
                      <a:pt x="248" y="131"/>
                      <a:pt x="249" y="130"/>
                    </a:cubicBezTo>
                    <a:cubicBezTo>
                      <a:pt x="249" y="129"/>
                      <a:pt x="249" y="130"/>
                      <a:pt x="249" y="129"/>
                    </a:cubicBezTo>
                    <a:cubicBezTo>
                      <a:pt x="249" y="128"/>
                      <a:pt x="249" y="129"/>
                      <a:pt x="249" y="128"/>
                    </a:cubicBezTo>
                    <a:cubicBezTo>
                      <a:pt x="249" y="127"/>
                      <a:pt x="249" y="128"/>
                      <a:pt x="249" y="126"/>
                    </a:cubicBezTo>
                    <a:cubicBezTo>
                      <a:pt x="248" y="125"/>
                      <a:pt x="249" y="126"/>
                      <a:pt x="249" y="125"/>
                    </a:cubicBezTo>
                    <a:cubicBezTo>
                      <a:pt x="249" y="124"/>
                      <a:pt x="249" y="123"/>
                      <a:pt x="249" y="123"/>
                    </a:cubicBezTo>
                    <a:cubicBezTo>
                      <a:pt x="249" y="122"/>
                      <a:pt x="249" y="121"/>
                      <a:pt x="248" y="120"/>
                    </a:cubicBezTo>
                    <a:cubicBezTo>
                      <a:pt x="247" y="120"/>
                      <a:pt x="246" y="118"/>
                      <a:pt x="246" y="117"/>
                    </a:cubicBezTo>
                    <a:cubicBezTo>
                      <a:pt x="246" y="117"/>
                      <a:pt x="246" y="116"/>
                      <a:pt x="244" y="115"/>
                    </a:cubicBezTo>
                    <a:cubicBezTo>
                      <a:pt x="243" y="113"/>
                      <a:pt x="243" y="112"/>
                      <a:pt x="243" y="110"/>
                    </a:cubicBezTo>
                    <a:cubicBezTo>
                      <a:pt x="243" y="109"/>
                      <a:pt x="242" y="106"/>
                      <a:pt x="241" y="105"/>
                    </a:cubicBezTo>
                    <a:cubicBezTo>
                      <a:pt x="240" y="105"/>
                      <a:pt x="239" y="103"/>
                      <a:pt x="238" y="101"/>
                    </a:cubicBezTo>
                    <a:cubicBezTo>
                      <a:pt x="238" y="100"/>
                      <a:pt x="238" y="70"/>
                      <a:pt x="237" y="69"/>
                    </a:cubicBezTo>
                    <a:cubicBezTo>
                      <a:pt x="237" y="69"/>
                      <a:pt x="236" y="69"/>
                      <a:pt x="234" y="69"/>
                    </a:cubicBezTo>
                    <a:cubicBezTo>
                      <a:pt x="233" y="68"/>
                      <a:pt x="233" y="69"/>
                      <a:pt x="232" y="69"/>
                    </a:cubicBezTo>
                    <a:cubicBezTo>
                      <a:pt x="231" y="69"/>
                      <a:pt x="231" y="68"/>
                      <a:pt x="230" y="68"/>
                    </a:cubicBezTo>
                    <a:cubicBezTo>
                      <a:pt x="230" y="68"/>
                      <a:pt x="230" y="67"/>
                      <a:pt x="230" y="67"/>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64"/>
              <p:cNvSpPr>
                <a:spLocks/>
              </p:cNvSpPr>
              <p:nvPr/>
            </p:nvSpPr>
            <p:spPr bwMode="auto">
              <a:xfrm>
                <a:off x="4209566" y="3397087"/>
                <a:ext cx="2478339" cy="2408076"/>
              </a:xfrm>
              <a:custGeom>
                <a:avLst/>
                <a:gdLst>
                  <a:gd name="T0" fmla="*/ 220 w 249"/>
                  <a:gd name="T1" fmla="*/ 63 h 242"/>
                  <a:gd name="T2" fmla="*/ 208 w 249"/>
                  <a:gd name="T3" fmla="*/ 61 h 242"/>
                  <a:gd name="T4" fmla="*/ 197 w 249"/>
                  <a:gd name="T5" fmla="*/ 65 h 242"/>
                  <a:gd name="T6" fmla="*/ 187 w 249"/>
                  <a:gd name="T7" fmla="*/ 62 h 242"/>
                  <a:gd name="T8" fmla="*/ 180 w 249"/>
                  <a:gd name="T9" fmla="*/ 66 h 242"/>
                  <a:gd name="T10" fmla="*/ 173 w 249"/>
                  <a:gd name="T11" fmla="*/ 62 h 242"/>
                  <a:gd name="T12" fmla="*/ 165 w 249"/>
                  <a:gd name="T13" fmla="*/ 60 h 242"/>
                  <a:gd name="T14" fmla="*/ 157 w 249"/>
                  <a:gd name="T15" fmla="*/ 58 h 242"/>
                  <a:gd name="T16" fmla="*/ 144 w 249"/>
                  <a:gd name="T17" fmla="*/ 55 h 242"/>
                  <a:gd name="T18" fmla="*/ 137 w 249"/>
                  <a:gd name="T19" fmla="*/ 50 h 242"/>
                  <a:gd name="T20" fmla="*/ 129 w 249"/>
                  <a:gd name="T21" fmla="*/ 40 h 242"/>
                  <a:gd name="T22" fmla="*/ 74 w 249"/>
                  <a:gd name="T23" fmla="*/ 35 h 242"/>
                  <a:gd name="T24" fmla="*/ 4 w 249"/>
                  <a:gd name="T25" fmla="*/ 101 h 242"/>
                  <a:gd name="T26" fmla="*/ 21 w 249"/>
                  <a:gd name="T27" fmla="*/ 121 h 242"/>
                  <a:gd name="T28" fmla="*/ 32 w 249"/>
                  <a:gd name="T29" fmla="*/ 132 h 242"/>
                  <a:gd name="T30" fmla="*/ 38 w 249"/>
                  <a:gd name="T31" fmla="*/ 151 h 242"/>
                  <a:gd name="T32" fmla="*/ 52 w 249"/>
                  <a:gd name="T33" fmla="*/ 162 h 242"/>
                  <a:gd name="T34" fmla="*/ 66 w 249"/>
                  <a:gd name="T35" fmla="*/ 165 h 242"/>
                  <a:gd name="T36" fmla="*/ 78 w 249"/>
                  <a:gd name="T37" fmla="*/ 151 h 242"/>
                  <a:gd name="T38" fmla="*/ 94 w 249"/>
                  <a:gd name="T39" fmla="*/ 152 h 242"/>
                  <a:gd name="T40" fmla="*/ 108 w 249"/>
                  <a:gd name="T41" fmla="*/ 163 h 242"/>
                  <a:gd name="T42" fmla="*/ 119 w 249"/>
                  <a:gd name="T43" fmla="*/ 187 h 242"/>
                  <a:gd name="T44" fmla="*/ 130 w 249"/>
                  <a:gd name="T45" fmla="*/ 201 h 242"/>
                  <a:gd name="T46" fmla="*/ 134 w 249"/>
                  <a:gd name="T47" fmla="*/ 211 h 242"/>
                  <a:gd name="T48" fmla="*/ 140 w 249"/>
                  <a:gd name="T49" fmla="*/ 226 h 242"/>
                  <a:gd name="T50" fmla="*/ 152 w 249"/>
                  <a:gd name="T51" fmla="*/ 233 h 242"/>
                  <a:gd name="T52" fmla="*/ 171 w 249"/>
                  <a:gd name="T53" fmla="*/ 239 h 242"/>
                  <a:gd name="T54" fmla="*/ 177 w 249"/>
                  <a:gd name="T55" fmla="*/ 237 h 242"/>
                  <a:gd name="T56" fmla="*/ 173 w 249"/>
                  <a:gd name="T57" fmla="*/ 220 h 242"/>
                  <a:gd name="T58" fmla="*/ 174 w 249"/>
                  <a:gd name="T59" fmla="*/ 214 h 242"/>
                  <a:gd name="T60" fmla="*/ 169 w 249"/>
                  <a:gd name="T61" fmla="*/ 207 h 242"/>
                  <a:gd name="T62" fmla="*/ 174 w 249"/>
                  <a:gd name="T63" fmla="*/ 209 h 242"/>
                  <a:gd name="T64" fmla="*/ 174 w 249"/>
                  <a:gd name="T65" fmla="*/ 198 h 242"/>
                  <a:gd name="T66" fmla="*/ 182 w 249"/>
                  <a:gd name="T67" fmla="*/ 194 h 242"/>
                  <a:gd name="T68" fmla="*/ 180 w 249"/>
                  <a:gd name="T69" fmla="*/ 191 h 242"/>
                  <a:gd name="T70" fmla="*/ 183 w 249"/>
                  <a:gd name="T71" fmla="*/ 193 h 242"/>
                  <a:gd name="T72" fmla="*/ 186 w 249"/>
                  <a:gd name="T73" fmla="*/ 189 h 242"/>
                  <a:gd name="T74" fmla="*/ 195 w 249"/>
                  <a:gd name="T75" fmla="*/ 187 h 242"/>
                  <a:gd name="T76" fmla="*/ 188 w 249"/>
                  <a:gd name="T77" fmla="*/ 189 h 242"/>
                  <a:gd name="T78" fmla="*/ 189 w 249"/>
                  <a:gd name="T79" fmla="*/ 186 h 242"/>
                  <a:gd name="T80" fmla="*/ 192 w 249"/>
                  <a:gd name="T81" fmla="*/ 181 h 242"/>
                  <a:gd name="T82" fmla="*/ 195 w 249"/>
                  <a:gd name="T83" fmla="*/ 179 h 242"/>
                  <a:gd name="T84" fmla="*/ 199 w 249"/>
                  <a:gd name="T85" fmla="*/ 180 h 242"/>
                  <a:gd name="T86" fmla="*/ 203 w 249"/>
                  <a:gd name="T87" fmla="*/ 181 h 242"/>
                  <a:gd name="T88" fmla="*/ 211 w 249"/>
                  <a:gd name="T89" fmla="*/ 176 h 242"/>
                  <a:gd name="T90" fmla="*/ 219 w 249"/>
                  <a:gd name="T91" fmla="*/ 168 h 242"/>
                  <a:gd name="T92" fmla="*/ 223 w 249"/>
                  <a:gd name="T93" fmla="*/ 161 h 242"/>
                  <a:gd name="T94" fmla="*/ 224 w 249"/>
                  <a:gd name="T95" fmla="*/ 156 h 242"/>
                  <a:gd name="T96" fmla="*/ 228 w 249"/>
                  <a:gd name="T97" fmla="*/ 159 h 242"/>
                  <a:gd name="T98" fmla="*/ 227 w 249"/>
                  <a:gd name="T99" fmla="*/ 164 h 242"/>
                  <a:gd name="T100" fmla="*/ 244 w 249"/>
                  <a:gd name="T101" fmla="*/ 155 h 242"/>
                  <a:gd name="T102" fmla="*/ 247 w 249"/>
                  <a:gd name="T103" fmla="*/ 145 h 242"/>
                  <a:gd name="T104" fmla="*/ 247 w 249"/>
                  <a:gd name="T105" fmla="*/ 134 h 242"/>
                  <a:gd name="T106" fmla="*/ 249 w 249"/>
                  <a:gd name="T107" fmla="*/ 128 h 242"/>
                  <a:gd name="T108" fmla="*/ 248 w 249"/>
                  <a:gd name="T109" fmla="*/ 120 h 242"/>
                  <a:gd name="T110" fmla="*/ 241 w 249"/>
                  <a:gd name="T111" fmla="*/ 105 h 242"/>
                  <a:gd name="T112" fmla="*/ 232 w 249"/>
                  <a:gd name="T113" fmla="*/ 6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9" h="242">
                    <a:moveTo>
                      <a:pt x="230" y="67"/>
                    </a:moveTo>
                    <a:cubicBezTo>
                      <a:pt x="229" y="67"/>
                      <a:pt x="228" y="67"/>
                      <a:pt x="228" y="67"/>
                    </a:cubicBezTo>
                    <a:cubicBezTo>
                      <a:pt x="227" y="66"/>
                      <a:pt x="226" y="66"/>
                      <a:pt x="224" y="65"/>
                    </a:cubicBezTo>
                    <a:cubicBezTo>
                      <a:pt x="222" y="65"/>
                      <a:pt x="221" y="64"/>
                      <a:pt x="220" y="63"/>
                    </a:cubicBezTo>
                    <a:cubicBezTo>
                      <a:pt x="218" y="62"/>
                      <a:pt x="217" y="61"/>
                      <a:pt x="216" y="61"/>
                    </a:cubicBezTo>
                    <a:cubicBezTo>
                      <a:pt x="215" y="60"/>
                      <a:pt x="215" y="62"/>
                      <a:pt x="213" y="62"/>
                    </a:cubicBezTo>
                    <a:cubicBezTo>
                      <a:pt x="212" y="63"/>
                      <a:pt x="212" y="63"/>
                      <a:pt x="211" y="62"/>
                    </a:cubicBezTo>
                    <a:cubicBezTo>
                      <a:pt x="210" y="62"/>
                      <a:pt x="209" y="61"/>
                      <a:pt x="208" y="61"/>
                    </a:cubicBezTo>
                    <a:cubicBezTo>
                      <a:pt x="206" y="62"/>
                      <a:pt x="205" y="63"/>
                      <a:pt x="205" y="63"/>
                    </a:cubicBezTo>
                    <a:cubicBezTo>
                      <a:pt x="204" y="63"/>
                      <a:pt x="203" y="62"/>
                      <a:pt x="202" y="63"/>
                    </a:cubicBezTo>
                    <a:cubicBezTo>
                      <a:pt x="201" y="63"/>
                      <a:pt x="200" y="63"/>
                      <a:pt x="199" y="64"/>
                    </a:cubicBezTo>
                    <a:cubicBezTo>
                      <a:pt x="199" y="65"/>
                      <a:pt x="198" y="65"/>
                      <a:pt x="197" y="65"/>
                    </a:cubicBezTo>
                    <a:cubicBezTo>
                      <a:pt x="195" y="65"/>
                      <a:pt x="196" y="66"/>
                      <a:pt x="196" y="66"/>
                    </a:cubicBezTo>
                    <a:cubicBezTo>
                      <a:pt x="195" y="66"/>
                      <a:pt x="194" y="66"/>
                      <a:pt x="194" y="65"/>
                    </a:cubicBezTo>
                    <a:cubicBezTo>
                      <a:pt x="193" y="64"/>
                      <a:pt x="191" y="63"/>
                      <a:pt x="190" y="62"/>
                    </a:cubicBezTo>
                    <a:cubicBezTo>
                      <a:pt x="189" y="62"/>
                      <a:pt x="188" y="63"/>
                      <a:pt x="187" y="62"/>
                    </a:cubicBezTo>
                    <a:cubicBezTo>
                      <a:pt x="186" y="62"/>
                      <a:pt x="185" y="61"/>
                      <a:pt x="184" y="61"/>
                    </a:cubicBezTo>
                    <a:cubicBezTo>
                      <a:pt x="182" y="61"/>
                      <a:pt x="183" y="62"/>
                      <a:pt x="183" y="63"/>
                    </a:cubicBezTo>
                    <a:cubicBezTo>
                      <a:pt x="182" y="63"/>
                      <a:pt x="182" y="64"/>
                      <a:pt x="181" y="64"/>
                    </a:cubicBezTo>
                    <a:cubicBezTo>
                      <a:pt x="181" y="65"/>
                      <a:pt x="181" y="66"/>
                      <a:pt x="180" y="66"/>
                    </a:cubicBezTo>
                    <a:cubicBezTo>
                      <a:pt x="179" y="66"/>
                      <a:pt x="180" y="63"/>
                      <a:pt x="178" y="63"/>
                    </a:cubicBezTo>
                    <a:cubicBezTo>
                      <a:pt x="177" y="62"/>
                      <a:pt x="177" y="63"/>
                      <a:pt x="176" y="64"/>
                    </a:cubicBezTo>
                    <a:cubicBezTo>
                      <a:pt x="176" y="64"/>
                      <a:pt x="175" y="63"/>
                      <a:pt x="174" y="63"/>
                    </a:cubicBezTo>
                    <a:cubicBezTo>
                      <a:pt x="173" y="62"/>
                      <a:pt x="173" y="63"/>
                      <a:pt x="173" y="62"/>
                    </a:cubicBezTo>
                    <a:cubicBezTo>
                      <a:pt x="173" y="61"/>
                      <a:pt x="171" y="61"/>
                      <a:pt x="170" y="61"/>
                    </a:cubicBezTo>
                    <a:cubicBezTo>
                      <a:pt x="169" y="61"/>
                      <a:pt x="169" y="62"/>
                      <a:pt x="168" y="63"/>
                    </a:cubicBezTo>
                    <a:cubicBezTo>
                      <a:pt x="167" y="64"/>
                      <a:pt x="166" y="63"/>
                      <a:pt x="166" y="62"/>
                    </a:cubicBezTo>
                    <a:cubicBezTo>
                      <a:pt x="166" y="61"/>
                      <a:pt x="166" y="60"/>
                      <a:pt x="165" y="60"/>
                    </a:cubicBezTo>
                    <a:cubicBezTo>
                      <a:pt x="164" y="59"/>
                      <a:pt x="164" y="58"/>
                      <a:pt x="164" y="58"/>
                    </a:cubicBezTo>
                    <a:cubicBezTo>
                      <a:pt x="164" y="57"/>
                      <a:pt x="163" y="57"/>
                      <a:pt x="162" y="57"/>
                    </a:cubicBezTo>
                    <a:cubicBezTo>
                      <a:pt x="160" y="57"/>
                      <a:pt x="160" y="57"/>
                      <a:pt x="159" y="57"/>
                    </a:cubicBezTo>
                    <a:cubicBezTo>
                      <a:pt x="157" y="57"/>
                      <a:pt x="158" y="57"/>
                      <a:pt x="157" y="58"/>
                    </a:cubicBezTo>
                    <a:cubicBezTo>
                      <a:pt x="155" y="59"/>
                      <a:pt x="155" y="57"/>
                      <a:pt x="155" y="56"/>
                    </a:cubicBezTo>
                    <a:cubicBezTo>
                      <a:pt x="154" y="56"/>
                      <a:pt x="152" y="56"/>
                      <a:pt x="151" y="56"/>
                    </a:cubicBezTo>
                    <a:cubicBezTo>
                      <a:pt x="150" y="56"/>
                      <a:pt x="148" y="55"/>
                      <a:pt x="147" y="55"/>
                    </a:cubicBezTo>
                    <a:cubicBezTo>
                      <a:pt x="147" y="54"/>
                      <a:pt x="145" y="55"/>
                      <a:pt x="144" y="55"/>
                    </a:cubicBezTo>
                    <a:cubicBezTo>
                      <a:pt x="142" y="55"/>
                      <a:pt x="143" y="54"/>
                      <a:pt x="143" y="52"/>
                    </a:cubicBezTo>
                    <a:cubicBezTo>
                      <a:pt x="143" y="51"/>
                      <a:pt x="143" y="51"/>
                      <a:pt x="141" y="50"/>
                    </a:cubicBezTo>
                    <a:cubicBezTo>
                      <a:pt x="139" y="48"/>
                      <a:pt x="140" y="49"/>
                      <a:pt x="139" y="50"/>
                    </a:cubicBezTo>
                    <a:cubicBezTo>
                      <a:pt x="138" y="51"/>
                      <a:pt x="138" y="50"/>
                      <a:pt x="137" y="50"/>
                    </a:cubicBezTo>
                    <a:cubicBezTo>
                      <a:pt x="136" y="49"/>
                      <a:pt x="136" y="50"/>
                      <a:pt x="135" y="51"/>
                    </a:cubicBezTo>
                    <a:cubicBezTo>
                      <a:pt x="134" y="51"/>
                      <a:pt x="134" y="49"/>
                      <a:pt x="133" y="48"/>
                    </a:cubicBezTo>
                    <a:cubicBezTo>
                      <a:pt x="132" y="47"/>
                      <a:pt x="129" y="46"/>
                      <a:pt x="128" y="45"/>
                    </a:cubicBezTo>
                    <a:cubicBezTo>
                      <a:pt x="128" y="44"/>
                      <a:pt x="129" y="40"/>
                      <a:pt x="129" y="40"/>
                    </a:cubicBezTo>
                    <a:cubicBezTo>
                      <a:pt x="129" y="40"/>
                      <a:pt x="130" y="10"/>
                      <a:pt x="130" y="7"/>
                    </a:cubicBezTo>
                    <a:cubicBezTo>
                      <a:pt x="130" y="3"/>
                      <a:pt x="127" y="3"/>
                      <a:pt x="127" y="3"/>
                    </a:cubicBezTo>
                    <a:cubicBezTo>
                      <a:pt x="76" y="0"/>
                      <a:pt x="76" y="0"/>
                      <a:pt x="76" y="0"/>
                    </a:cubicBezTo>
                    <a:cubicBezTo>
                      <a:pt x="75" y="13"/>
                      <a:pt x="74" y="31"/>
                      <a:pt x="74" y="35"/>
                    </a:cubicBezTo>
                    <a:cubicBezTo>
                      <a:pt x="74" y="41"/>
                      <a:pt x="70" y="99"/>
                      <a:pt x="68" y="101"/>
                    </a:cubicBezTo>
                    <a:cubicBezTo>
                      <a:pt x="66" y="103"/>
                      <a:pt x="2" y="95"/>
                      <a:pt x="1" y="96"/>
                    </a:cubicBezTo>
                    <a:cubicBezTo>
                      <a:pt x="0" y="96"/>
                      <a:pt x="1" y="98"/>
                      <a:pt x="2" y="100"/>
                    </a:cubicBezTo>
                    <a:cubicBezTo>
                      <a:pt x="3" y="101"/>
                      <a:pt x="4" y="101"/>
                      <a:pt x="4" y="101"/>
                    </a:cubicBezTo>
                    <a:cubicBezTo>
                      <a:pt x="5" y="102"/>
                      <a:pt x="8" y="104"/>
                      <a:pt x="9" y="107"/>
                    </a:cubicBezTo>
                    <a:cubicBezTo>
                      <a:pt x="9" y="109"/>
                      <a:pt x="11" y="110"/>
                      <a:pt x="13" y="111"/>
                    </a:cubicBezTo>
                    <a:cubicBezTo>
                      <a:pt x="15" y="113"/>
                      <a:pt x="17" y="115"/>
                      <a:pt x="19" y="117"/>
                    </a:cubicBezTo>
                    <a:cubicBezTo>
                      <a:pt x="20" y="118"/>
                      <a:pt x="20" y="120"/>
                      <a:pt x="21" y="121"/>
                    </a:cubicBezTo>
                    <a:cubicBezTo>
                      <a:pt x="22" y="123"/>
                      <a:pt x="23" y="123"/>
                      <a:pt x="24" y="124"/>
                    </a:cubicBezTo>
                    <a:cubicBezTo>
                      <a:pt x="26" y="124"/>
                      <a:pt x="28" y="126"/>
                      <a:pt x="28" y="127"/>
                    </a:cubicBezTo>
                    <a:cubicBezTo>
                      <a:pt x="29" y="127"/>
                      <a:pt x="30" y="128"/>
                      <a:pt x="30" y="129"/>
                    </a:cubicBezTo>
                    <a:cubicBezTo>
                      <a:pt x="31" y="130"/>
                      <a:pt x="32" y="130"/>
                      <a:pt x="32" y="132"/>
                    </a:cubicBezTo>
                    <a:cubicBezTo>
                      <a:pt x="32" y="133"/>
                      <a:pt x="32" y="132"/>
                      <a:pt x="33" y="134"/>
                    </a:cubicBezTo>
                    <a:cubicBezTo>
                      <a:pt x="34" y="136"/>
                      <a:pt x="35" y="138"/>
                      <a:pt x="35" y="140"/>
                    </a:cubicBezTo>
                    <a:cubicBezTo>
                      <a:pt x="35" y="141"/>
                      <a:pt x="35" y="142"/>
                      <a:pt x="35" y="143"/>
                    </a:cubicBezTo>
                    <a:cubicBezTo>
                      <a:pt x="35" y="145"/>
                      <a:pt x="37" y="150"/>
                      <a:pt x="38" y="151"/>
                    </a:cubicBezTo>
                    <a:cubicBezTo>
                      <a:pt x="38" y="152"/>
                      <a:pt x="39" y="153"/>
                      <a:pt x="40" y="154"/>
                    </a:cubicBezTo>
                    <a:cubicBezTo>
                      <a:pt x="41" y="154"/>
                      <a:pt x="43" y="156"/>
                      <a:pt x="44" y="157"/>
                    </a:cubicBezTo>
                    <a:cubicBezTo>
                      <a:pt x="46" y="159"/>
                      <a:pt x="47" y="160"/>
                      <a:pt x="49" y="160"/>
                    </a:cubicBezTo>
                    <a:cubicBezTo>
                      <a:pt x="51" y="161"/>
                      <a:pt x="51" y="161"/>
                      <a:pt x="52" y="162"/>
                    </a:cubicBezTo>
                    <a:cubicBezTo>
                      <a:pt x="53" y="163"/>
                      <a:pt x="54" y="163"/>
                      <a:pt x="55" y="164"/>
                    </a:cubicBezTo>
                    <a:cubicBezTo>
                      <a:pt x="56" y="165"/>
                      <a:pt x="57" y="166"/>
                      <a:pt x="58" y="167"/>
                    </a:cubicBezTo>
                    <a:cubicBezTo>
                      <a:pt x="59" y="167"/>
                      <a:pt x="60" y="168"/>
                      <a:pt x="61" y="168"/>
                    </a:cubicBezTo>
                    <a:cubicBezTo>
                      <a:pt x="63" y="168"/>
                      <a:pt x="65" y="166"/>
                      <a:pt x="66" y="165"/>
                    </a:cubicBezTo>
                    <a:cubicBezTo>
                      <a:pt x="67" y="164"/>
                      <a:pt x="68" y="162"/>
                      <a:pt x="69" y="162"/>
                    </a:cubicBezTo>
                    <a:cubicBezTo>
                      <a:pt x="69" y="161"/>
                      <a:pt x="70" y="159"/>
                      <a:pt x="71" y="157"/>
                    </a:cubicBezTo>
                    <a:cubicBezTo>
                      <a:pt x="72" y="156"/>
                      <a:pt x="72" y="154"/>
                      <a:pt x="74" y="153"/>
                    </a:cubicBezTo>
                    <a:cubicBezTo>
                      <a:pt x="75" y="151"/>
                      <a:pt x="77" y="152"/>
                      <a:pt x="78" y="151"/>
                    </a:cubicBezTo>
                    <a:cubicBezTo>
                      <a:pt x="79" y="151"/>
                      <a:pt x="80" y="149"/>
                      <a:pt x="81" y="149"/>
                    </a:cubicBezTo>
                    <a:cubicBezTo>
                      <a:pt x="83" y="150"/>
                      <a:pt x="84" y="151"/>
                      <a:pt x="86" y="151"/>
                    </a:cubicBezTo>
                    <a:cubicBezTo>
                      <a:pt x="87" y="151"/>
                      <a:pt x="89" y="151"/>
                      <a:pt x="91" y="151"/>
                    </a:cubicBezTo>
                    <a:cubicBezTo>
                      <a:pt x="92" y="152"/>
                      <a:pt x="93" y="153"/>
                      <a:pt x="94" y="152"/>
                    </a:cubicBezTo>
                    <a:cubicBezTo>
                      <a:pt x="95" y="151"/>
                      <a:pt x="96" y="151"/>
                      <a:pt x="98" y="153"/>
                    </a:cubicBezTo>
                    <a:cubicBezTo>
                      <a:pt x="99" y="155"/>
                      <a:pt x="100" y="156"/>
                      <a:pt x="101" y="157"/>
                    </a:cubicBezTo>
                    <a:cubicBezTo>
                      <a:pt x="103" y="159"/>
                      <a:pt x="104" y="160"/>
                      <a:pt x="105" y="161"/>
                    </a:cubicBezTo>
                    <a:cubicBezTo>
                      <a:pt x="106" y="161"/>
                      <a:pt x="107" y="163"/>
                      <a:pt x="108" y="163"/>
                    </a:cubicBezTo>
                    <a:cubicBezTo>
                      <a:pt x="109" y="164"/>
                      <a:pt x="112" y="168"/>
                      <a:pt x="113" y="171"/>
                    </a:cubicBezTo>
                    <a:cubicBezTo>
                      <a:pt x="113" y="174"/>
                      <a:pt x="115" y="177"/>
                      <a:pt x="115" y="178"/>
                    </a:cubicBezTo>
                    <a:cubicBezTo>
                      <a:pt x="116" y="179"/>
                      <a:pt x="117" y="179"/>
                      <a:pt x="117" y="181"/>
                    </a:cubicBezTo>
                    <a:cubicBezTo>
                      <a:pt x="117" y="183"/>
                      <a:pt x="118" y="185"/>
                      <a:pt x="119" y="187"/>
                    </a:cubicBezTo>
                    <a:cubicBezTo>
                      <a:pt x="121" y="189"/>
                      <a:pt x="122" y="189"/>
                      <a:pt x="123" y="190"/>
                    </a:cubicBezTo>
                    <a:cubicBezTo>
                      <a:pt x="123" y="191"/>
                      <a:pt x="123" y="192"/>
                      <a:pt x="124" y="193"/>
                    </a:cubicBezTo>
                    <a:cubicBezTo>
                      <a:pt x="125" y="194"/>
                      <a:pt x="126" y="196"/>
                      <a:pt x="127" y="197"/>
                    </a:cubicBezTo>
                    <a:cubicBezTo>
                      <a:pt x="128" y="199"/>
                      <a:pt x="129" y="200"/>
                      <a:pt x="130" y="201"/>
                    </a:cubicBezTo>
                    <a:cubicBezTo>
                      <a:pt x="132" y="201"/>
                      <a:pt x="133" y="201"/>
                      <a:pt x="133" y="203"/>
                    </a:cubicBezTo>
                    <a:cubicBezTo>
                      <a:pt x="133" y="204"/>
                      <a:pt x="133" y="205"/>
                      <a:pt x="134" y="206"/>
                    </a:cubicBezTo>
                    <a:cubicBezTo>
                      <a:pt x="134" y="207"/>
                      <a:pt x="134" y="207"/>
                      <a:pt x="134" y="208"/>
                    </a:cubicBezTo>
                    <a:cubicBezTo>
                      <a:pt x="133" y="209"/>
                      <a:pt x="134" y="210"/>
                      <a:pt x="134" y="211"/>
                    </a:cubicBezTo>
                    <a:cubicBezTo>
                      <a:pt x="134" y="212"/>
                      <a:pt x="134" y="213"/>
                      <a:pt x="134" y="214"/>
                    </a:cubicBezTo>
                    <a:cubicBezTo>
                      <a:pt x="135" y="215"/>
                      <a:pt x="136" y="217"/>
                      <a:pt x="137" y="218"/>
                    </a:cubicBezTo>
                    <a:cubicBezTo>
                      <a:pt x="137" y="219"/>
                      <a:pt x="139" y="221"/>
                      <a:pt x="139" y="222"/>
                    </a:cubicBezTo>
                    <a:cubicBezTo>
                      <a:pt x="139" y="223"/>
                      <a:pt x="139" y="224"/>
                      <a:pt x="140" y="226"/>
                    </a:cubicBezTo>
                    <a:cubicBezTo>
                      <a:pt x="140" y="227"/>
                      <a:pt x="140" y="228"/>
                      <a:pt x="141" y="228"/>
                    </a:cubicBezTo>
                    <a:cubicBezTo>
                      <a:pt x="141" y="229"/>
                      <a:pt x="143" y="228"/>
                      <a:pt x="145" y="229"/>
                    </a:cubicBezTo>
                    <a:cubicBezTo>
                      <a:pt x="146" y="230"/>
                      <a:pt x="147" y="231"/>
                      <a:pt x="149" y="232"/>
                    </a:cubicBezTo>
                    <a:cubicBezTo>
                      <a:pt x="150" y="232"/>
                      <a:pt x="151" y="233"/>
                      <a:pt x="152" y="233"/>
                    </a:cubicBezTo>
                    <a:cubicBezTo>
                      <a:pt x="154" y="233"/>
                      <a:pt x="155" y="234"/>
                      <a:pt x="156" y="234"/>
                    </a:cubicBezTo>
                    <a:cubicBezTo>
                      <a:pt x="157" y="235"/>
                      <a:pt x="158" y="236"/>
                      <a:pt x="160" y="236"/>
                    </a:cubicBezTo>
                    <a:cubicBezTo>
                      <a:pt x="162" y="236"/>
                      <a:pt x="164" y="236"/>
                      <a:pt x="167" y="236"/>
                    </a:cubicBezTo>
                    <a:cubicBezTo>
                      <a:pt x="169" y="237"/>
                      <a:pt x="170" y="238"/>
                      <a:pt x="171" y="239"/>
                    </a:cubicBezTo>
                    <a:cubicBezTo>
                      <a:pt x="173" y="240"/>
                      <a:pt x="175" y="242"/>
                      <a:pt x="176" y="241"/>
                    </a:cubicBezTo>
                    <a:cubicBezTo>
                      <a:pt x="177" y="240"/>
                      <a:pt x="177" y="240"/>
                      <a:pt x="178" y="239"/>
                    </a:cubicBezTo>
                    <a:cubicBezTo>
                      <a:pt x="179" y="239"/>
                      <a:pt x="180" y="238"/>
                      <a:pt x="179" y="238"/>
                    </a:cubicBezTo>
                    <a:cubicBezTo>
                      <a:pt x="178" y="238"/>
                      <a:pt x="177" y="238"/>
                      <a:pt x="177" y="237"/>
                    </a:cubicBezTo>
                    <a:cubicBezTo>
                      <a:pt x="177" y="236"/>
                      <a:pt x="178" y="236"/>
                      <a:pt x="177" y="235"/>
                    </a:cubicBezTo>
                    <a:cubicBezTo>
                      <a:pt x="177" y="234"/>
                      <a:pt x="175" y="230"/>
                      <a:pt x="175" y="229"/>
                    </a:cubicBezTo>
                    <a:cubicBezTo>
                      <a:pt x="174" y="227"/>
                      <a:pt x="174" y="225"/>
                      <a:pt x="174" y="223"/>
                    </a:cubicBezTo>
                    <a:cubicBezTo>
                      <a:pt x="174" y="221"/>
                      <a:pt x="174" y="221"/>
                      <a:pt x="173" y="220"/>
                    </a:cubicBezTo>
                    <a:cubicBezTo>
                      <a:pt x="172" y="219"/>
                      <a:pt x="172" y="219"/>
                      <a:pt x="172" y="219"/>
                    </a:cubicBezTo>
                    <a:cubicBezTo>
                      <a:pt x="173" y="218"/>
                      <a:pt x="172" y="219"/>
                      <a:pt x="172" y="217"/>
                    </a:cubicBezTo>
                    <a:cubicBezTo>
                      <a:pt x="172" y="216"/>
                      <a:pt x="173" y="216"/>
                      <a:pt x="173" y="215"/>
                    </a:cubicBezTo>
                    <a:cubicBezTo>
                      <a:pt x="174" y="214"/>
                      <a:pt x="174" y="215"/>
                      <a:pt x="174" y="214"/>
                    </a:cubicBezTo>
                    <a:cubicBezTo>
                      <a:pt x="174" y="213"/>
                      <a:pt x="174" y="212"/>
                      <a:pt x="174" y="211"/>
                    </a:cubicBezTo>
                    <a:cubicBezTo>
                      <a:pt x="174" y="210"/>
                      <a:pt x="173" y="210"/>
                      <a:pt x="172" y="210"/>
                    </a:cubicBezTo>
                    <a:cubicBezTo>
                      <a:pt x="171" y="210"/>
                      <a:pt x="169" y="211"/>
                      <a:pt x="169" y="210"/>
                    </a:cubicBezTo>
                    <a:cubicBezTo>
                      <a:pt x="169" y="209"/>
                      <a:pt x="169" y="209"/>
                      <a:pt x="169" y="207"/>
                    </a:cubicBezTo>
                    <a:cubicBezTo>
                      <a:pt x="168" y="206"/>
                      <a:pt x="169" y="206"/>
                      <a:pt x="169" y="207"/>
                    </a:cubicBezTo>
                    <a:cubicBezTo>
                      <a:pt x="170" y="208"/>
                      <a:pt x="170" y="209"/>
                      <a:pt x="171" y="208"/>
                    </a:cubicBezTo>
                    <a:cubicBezTo>
                      <a:pt x="172" y="208"/>
                      <a:pt x="173" y="207"/>
                      <a:pt x="173" y="208"/>
                    </a:cubicBezTo>
                    <a:cubicBezTo>
                      <a:pt x="173" y="209"/>
                      <a:pt x="173" y="210"/>
                      <a:pt x="174" y="209"/>
                    </a:cubicBezTo>
                    <a:cubicBezTo>
                      <a:pt x="175" y="209"/>
                      <a:pt x="175" y="209"/>
                      <a:pt x="176" y="207"/>
                    </a:cubicBezTo>
                    <a:cubicBezTo>
                      <a:pt x="176" y="206"/>
                      <a:pt x="177" y="203"/>
                      <a:pt x="177" y="202"/>
                    </a:cubicBezTo>
                    <a:cubicBezTo>
                      <a:pt x="177" y="200"/>
                      <a:pt x="177" y="201"/>
                      <a:pt x="176" y="200"/>
                    </a:cubicBezTo>
                    <a:cubicBezTo>
                      <a:pt x="176" y="199"/>
                      <a:pt x="175" y="198"/>
                      <a:pt x="174" y="198"/>
                    </a:cubicBezTo>
                    <a:cubicBezTo>
                      <a:pt x="174" y="197"/>
                      <a:pt x="173" y="197"/>
                      <a:pt x="175" y="197"/>
                    </a:cubicBezTo>
                    <a:cubicBezTo>
                      <a:pt x="177" y="196"/>
                      <a:pt x="177" y="196"/>
                      <a:pt x="178" y="197"/>
                    </a:cubicBezTo>
                    <a:cubicBezTo>
                      <a:pt x="178" y="197"/>
                      <a:pt x="179" y="198"/>
                      <a:pt x="179" y="198"/>
                    </a:cubicBezTo>
                    <a:cubicBezTo>
                      <a:pt x="179" y="197"/>
                      <a:pt x="181" y="195"/>
                      <a:pt x="182" y="194"/>
                    </a:cubicBezTo>
                    <a:cubicBezTo>
                      <a:pt x="183" y="192"/>
                      <a:pt x="184" y="191"/>
                      <a:pt x="183" y="191"/>
                    </a:cubicBezTo>
                    <a:cubicBezTo>
                      <a:pt x="182" y="191"/>
                      <a:pt x="182" y="192"/>
                      <a:pt x="181" y="192"/>
                    </a:cubicBezTo>
                    <a:cubicBezTo>
                      <a:pt x="181" y="193"/>
                      <a:pt x="181" y="194"/>
                      <a:pt x="180" y="193"/>
                    </a:cubicBezTo>
                    <a:cubicBezTo>
                      <a:pt x="180" y="192"/>
                      <a:pt x="180" y="192"/>
                      <a:pt x="180" y="191"/>
                    </a:cubicBezTo>
                    <a:cubicBezTo>
                      <a:pt x="180" y="190"/>
                      <a:pt x="180" y="190"/>
                      <a:pt x="181" y="190"/>
                    </a:cubicBezTo>
                    <a:cubicBezTo>
                      <a:pt x="182" y="190"/>
                      <a:pt x="182" y="190"/>
                      <a:pt x="183" y="190"/>
                    </a:cubicBezTo>
                    <a:cubicBezTo>
                      <a:pt x="184" y="190"/>
                      <a:pt x="184" y="190"/>
                      <a:pt x="185" y="191"/>
                    </a:cubicBezTo>
                    <a:cubicBezTo>
                      <a:pt x="185" y="191"/>
                      <a:pt x="184" y="192"/>
                      <a:pt x="183" y="193"/>
                    </a:cubicBezTo>
                    <a:cubicBezTo>
                      <a:pt x="183" y="194"/>
                      <a:pt x="183" y="195"/>
                      <a:pt x="183" y="195"/>
                    </a:cubicBezTo>
                    <a:cubicBezTo>
                      <a:pt x="183" y="196"/>
                      <a:pt x="184" y="195"/>
                      <a:pt x="185" y="194"/>
                    </a:cubicBezTo>
                    <a:cubicBezTo>
                      <a:pt x="186" y="192"/>
                      <a:pt x="186" y="192"/>
                      <a:pt x="186" y="191"/>
                    </a:cubicBezTo>
                    <a:cubicBezTo>
                      <a:pt x="186" y="190"/>
                      <a:pt x="185" y="190"/>
                      <a:pt x="186" y="189"/>
                    </a:cubicBezTo>
                    <a:cubicBezTo>
                      <a:pt x="187" y="189"/>
                      <a:pt x="187" y="190"/>
                      <a:pt x="187" y="191"/>
                    </a:cubicBezTo>
                    <a:cubicBezTo>
                      <a:pt x="187" y="191"/>
                      <a:pt x="187" y="191"/>
                      <a:pt x="189" y="190"/>
                    </a:cubicBezTo>
                    <a:cubicBezTo>
                      <a:pt x="190" y="189"/>
                      <a:pt x="192" y="188"/>
                      <a:pt x="193" y="188"/>
                    </a:cubicBezTo>
                    <a:cubicBezTo>
                      <a:pt x="193" y="187"/>
                      <a:pt x="195" y="188"/>
                      <a:pt x="195" y="187"/>
                    </a:cubicBezTo>
                    <a:cubicBezTo>
                      <a:pt x="195" y="186"/>
                      <a:pt x="195" y="184"/>
                      <a:pt x="195" y="185"/>
                    </a:cubicBezTo>
                    <a:cubicBezTo>
                      <a:pt x="194" y="185"/>
                      <a:pt x="194" y="186"/>
                      <a:pt x="193" y="186"/>
                    </a:cubicBezTo>
                    <a:cubicBezTo>
                      <a:pt x="193" y="187"/>
                      <a:pt x="191" y="187"/>
                      <a:pt x="190" y="187"/>
                    </a:cubicBezTo>
                    <a:cubicBezTo>
                      <a:pt x="190" y="188"/>
                      <a:pt x="189" y="189"/>
                      <a:pt x="188" y="189"/>
                    </a:cubicBezTo>
                    <a:cubicBezTo>
                      <a:pt x="188" y="189"/>
                      <a:pt x="187" y="189"/>
                      <a:pt x="187" y="188"/>
                    </a:cubicBezTo>
                    <a:cubicBezTo>
                      <a:pt x="187" y="187"/>
                      <a:pt x="187" y="187"/>
                      <a:pt x="187" y="186"/>
                    </a:cubicBezTo>
                    <a:cubicBezTo>
                      <a:pt x="187" y="185"/>
                      <a:pt x="186" y="184"/>
                      <a:pt x="187" y="184"/>
                    </a:cubicBezTo>
                    <a:cubicBezTo>
                      <a:pt x="188" y="184"/>
                      <a:pt x="188" y="185"/>
                      <a:pt x="189" y="186"/>
                    </a:cubicBezTo>
                    <a:cubicBezTo>
                      <a:pt x="190" y="186"/>
                      <a:pt x="190" y="187"/>
                      <a:pt x="192" y="186"/>
                    </a:cubicBezTo>
                    <a:cubicBezTo>
                      <a:pt x="193" y="185"/>
                      <a:pt x="195" y="185"/>
                      <a:pt x="195" y="184"/>
                    </a:cubicBezTo>
                    <a:cubicBezTo>
                      <a:pt x="195" y="183"/>
                      <a:pt x="193" y="182"/>
                      <a:pt x="192" y="182"/>
                    </a:cubicBezTo>
                    <a:cubicBezTo>
                      <a:pt x="191" y="183"/>
                      <a:pt x="192" y="182"/>
                      <a:pt x="192" y="181"/>
                    </a:cubicBezTo>
                    <a:cubicBezTo>
                      <a:pt x="191" y="180"/>
                      <a:pt x="190" y="179"/>
                      <a:pt x="191" y="178"/>
                    </a:cubicBezTo>
                    <a:cubicBezTo>
                      <a:pt x="191" y="178"/>
                      <a:pt x="191" y="179"/>
                      <a:pt x="192" y="180"/>
                    </a:cubicBezTo>
                    <a:cubicBezTo>
                      <a:pt x="193" y="181"/>
                      <a:pt x="193" y="181"/>
                      <a:pt x="194" y="181"/>
                    </a:cubicBezTo>
                    <a:cubicBezTo>
                      <a:pt x="195" y="180"/>
                      <a:pt x="196" y="181"/>
                      <a:pt x="195" y="179"/>
                    </a:cubicBezTo>
                    <a:cubicBezTo>
                      <a:pt x="195" y="178"/>
                      <a:pt x="194" y="177"/>
                      <a:pt x="195" y="178"/>
                    </a:cubicBezTo>
                    <a:cubicBezTo>
                      <a:pt x="196" y="178"/>
                      <a:pt x="195" y="179"/>
                      <a:pt x="196" y="179"/>
                    </a:cubicBezTo>
                    <a:cubicBezTo>
                      <a:pt x="197" y="179"/>
                      <a:pt x="197" y="179"/>
                      <a:pt x="198" y="179"/>
                    </a:cubicBezTo>
                    <a:cubicBezTo>
                      <a:pt x="198" y="178"/>
                      <a:pt x="198" y="179"/>
                      <a:pt x="199" y="180"/>
                    </a:cubicBezTo>
                    <a:cubicBezTo>
                      <a:pt x="200" y="180"/>
                      <a:pt x="200" y="180"/>
                      <a:pt x="201" y="180"/>
                    </a:cubicBezTo>
                    <a:cubicBezTo>
                      <a:pt x="202" y="180"/>
                      <a:pt x="202" y="180"/>
                      <a:pt x="202" y="181"/>
                    </a:cubicBezTo>
                    <a:cubicBezTo>
                      <a:pt x="201" y="181"/>
                      <a:pt x="200" y="182"/>
                      <a:pt x="199" y="182"/>
                    </a:cubicBezTo>
                    <a:cubicBezTo>
                      <a:pt x="199" y="183"/>
                      <a:pt x="201" y="182"/>
                      <a:pt x="203" y="181"/>
                    </a:cubicBezTo>
                    <a:cubicBezTo>
                      <a:pt x="204" y="180"/>
                      <a:pt x="206" y="180"/>
                      <a:pt x="206" y="179"/>
                    </a:cubicBezTo>
                    <a:cubicBezTo>
                      <a:pt x="207" y="179"/>
                      <a:pt x="205" y="179"/>
                      <a:pt x="205" y="178"/>
                    </a:cubicBezTo>
                    <a:cubicBezTo>
                      <a:pt x="206" y="177"/>
                      <a:pt x="206" y="177"/>
                      <a:pt x="207" y="177"/>
                    </a:cubicBezTo>
                    <a:cubicBezTo>
                      <a:pt x="208" y="177"/>
                      <a:pt x="209" y="178"/>
                      <a:pt x="211" y="176"/>
                    </a:cubicBezTo>
                    <a:cubicBezTo>
                      <a:pt x="213" y="175"/>
                      <a:pt x="213" y="175"/>
                      <a:pt x="214" y="174"/>
                    </a:cubicBezTo>
                    <a:cubicBezTo>
                      <a:pt x="216" y="173"/>
                      <a:pt x="217" y="173"/>
                      <a:pt x="218" y="172"/>
                    </a:cubicBezTo>
                    <a:cubicBezTo>
                      <a:pt x="218" y="171"/>
                      <a:pt x="219" y="170"/>
                      <a:pt x="219" y="169"/>
                    </a:cubicBezTo>
                    <a:cubicBezTo>
                      <a:pt x="219" y="168"/>
                      <a:pt x="218" y="168"/>
                      <a:pt x="219" y="168"/>
                    </a:cubicBezTo>
                    <a:cubicBezTo>
                      <a:pt x="220" y="167"/>
                      <a:pt x="221" y="167"/>
                      <a:pt x="221" y="166"/>
                    </a:cubicBezTo>
                    <a:cubicBezTo>
                      <a:pt x="222" y="165"/>
                      <a:pt x="222" y="165"/>
                      <a:pt x="223" y="164"/>
                    </a:cubicBezTo>
                    <a:cubicBezTo>
                      <a:pt x="224" y="164"/>
                      <a:pt x="224" y="164"/>
                      <a:pt x="224" y="163"/>
                    </a:cubicBezTo>
                    <a:cubicBezTo>
                      <a:pt x="224" y="162"/>
                      <a:pt x="223" y="163"/>
                      <a:pt x="223" y="161"/>
                    </a:cubicBezTo>
                    <a:cubicBezTo>
                      <a:pt x="223" y="160"/>
                      <a:pt x="222" y="160"/>
                      <a:pt x="222" y="159"/>
                    </a:cubicBezTo>
                    <a:cubicBezTo>
                      <a:pt x="222" y="159"/>
                      <a:pt x="222" y="158"/>
                      <a:pt x="222" y="157"/>
                    </a:cubicBezTo>
                    <a:cubicBezTo>
                      <a:pt x="222" y="156"/>
                      <a:pt x="220" y="155"/>
                      <a:pt x="222" y="155"/>
                    </a:cubicBezTo>
                    <a:cubicBezTo>
                      <a:pt x="223" y="155"/>
                      <a:pt x="223" y="157"/>
                      <a:pt x="224" y="156"/>
                    </a:cubicBezTo>
                    <a:cubicBezTo>
                      <a:pt x="225" y="155"/>
                      <a:pt x="225" y="154"/>
                      <a:pt x="226" y="154"/>
                    </a:cubicBezTo>
                    <a:cubicBezTo>
                      <a:pt x="227" y="154"/>
                      <a:pt x="228" y="154"/>
                      <a:pt x="228" y="156"/>
                    </a:cubicBezTo>
                    <a:cubicBezTo>
                      <a:pt x="227" y="157"/>
                      <a:pt x="225" y="159"/>
                      <a:pt x="226" y="159"/>
                    </a:cubicBezTo>
                    <a:cubicBezTo>
                      <a:pt x="227" y="159"/>
                      <a:pt x="228" y="159"/>
                      <a:pt x="228" y="159"/>
                    </a:cubicBezTo>
                    <a:cubicBezTo>
                      <a:pt x="229" y="159"/>
                      <a:pt x="230" y="158"/>
                      <a:pt x="230" y="159"/>
                    </a:cubicBezTo>
                    <a:cubicBezTo>
                      <a:pt x="229" y="160"/>
                      <a:pt x="228" y="161"/>
                      <a:pt x="227" y="162"/>
                    </a:cubicBezTo>
                    <a:cubicBezTo>
                      <a:pt x="226" y="162"/>
                      <a:pt x="226" y="162"/>
                      <a:pt x="226" y="163"/>
                    </a:cubicBezTo>
                    <a:cubicBezTo>
                      <a:pt x="225" y="164"/>
                      <a:pt x="224" y="166"/>
                      <a:pt x="227" y="164"/>
                    </a:cubicBezTo>
                    <a:cubicBezTo>
                      <a:pt x="229" y="161"/>
                      <a:pt x="230" y="160"/>
                      <a:pt x="232" y="159"/>
                    </a:cubicBezTo>
                    <a:cubicBezTo>
                      <a:pt x="233" y="159"/>
                      <a:pt x="236" y="157"/>
                      <a:pt x="238" y="156"/>
                    </a:cubicBezTo>
                    <a:cubicBezTo>
                      <a:pt x="240" y="156"/>
                      <a:pt x="240" y="156"/>
                      <a:pt x="242" y="156"/>
                    </a:cubicBezTo>
                    <a:cubicBezTo>
                      <a:pt x="243" y="156"/>
                      <a:pt x="244" y="156"/>
                      <a:pt x="244" y="155"/>
                    </a:cubicBezTo>
                    <a:cubicBezTo>
                      <a:pt x="244" y="155"/>
                      <a:pt x="243" y="154"/>
                      <a:pt x="243" y="154"/>
                    </a:cubicBezTo>
                    <a:cubicBezTo>
                      <a:pt x="243" y="153"/>
                      <a:pt x="243" y="152"/>
                      <a:pt x="244" y="151"/>
                    </a:cubicBezTo>
                    <a:cubicBezTo>
                      <a:pt x="244" y="151"/>
                      <a:pt x="244" y="149"/>
                      <a:pt x="246" y="148"/>
                    </a:cubicBezTo>
                    <a:cubicBezTo>
                      <a:pt x="247" y="146"/>
                      <a:pt x="246" y="146"/>
                      <a:pt x="247" y="145"/>
                    </a:cubicBezTo>
                    <a:cubicBezTo>
                      <a:pt x="247" y="144"/>
                      <a:pt x="246" y="142"/>
                      <a:pt x="245" y="140"/>
                    </a:cubicBezTo>
                    <a:cubicBezTo>
                      <a:pt x="244" y="139"/>
                      <a:pt x="245" y="139"/>
                      <a:pt x="246" y="138"/>
                    </a:cubicBezTo>
                    <a:cubicBezTo>
                      <a:pt x="247" y="138"/>
                      <a:pt x="246" y="138"/>
                      <a:pt x="246" y="136"/>
                    </a:cubicBezTo>
                    <a:cubicBezTo>
                      <a:pt x="245" y="134"/>
                      <a:pt x="246" y="135"/>
                      <a:pt x="247" y="134"/>
                    </a:cubicBezTo>
                    <a:cubicBezTo>
                      <a:pt x="247" y="133"/>
                      <a:pt x="248" y="132"/>
                      <a:pt x="248" y="132"/>
                    </a:cubicBezTo>
                    <a:cubicBezTo>
                      <a:pt x="248" y="131"/>
                      <a:pt x="248" y="131"/>
                      <a:pt x="249" y="130"/>
                    </a:cubicBezTo>
                    <a:cubicBezTo>
                      <a:pt x="249" y="129"/>
                      <a:pt x="249" y="130"/>
                      <a:pt x="249" y="129"/>
                    </a:cubicBezTo>
                    <a:cubicBezTo>
                      <a:pt x="249" y="128"/>
                      <a:pt x="249" y="129"/>
                      <a:pt x="249" y="128"/>
                    </a:cubicBezTo>
                    <a:cubicBezTo>
                      <a:pt x="249" y="127"/>
                      <a:pt x="249" y="128"/>
                      <a:pt x="249" y="126"/>
                    </a:cubicBezTo>
                    <a:cubicBezTo>
                      <a:pt x="248" y="125"/>
                      <a:pt x="249" y="126"/>
                      <a:pt x="249" y="125"/>
                    </a:cubicBezTo>
                    <a:cubicBezTo>
                      <a:pt x="249" y="124"/>
                      <a:pt x="249" y="123"/>
                      <a:pt x="249" y="123"/>
                    </a:cubicBezTo>
                    <a:cubicBezTo>
                      <a:pt x="249" y="122"/>
                      <a:pt x="249" y="121"/>
                      <a:pt x="248" y="120"/>
                    </a:cubicBezTo>
                    <a:cubicBezTo>
                      <a:pt x="247" y="120"/>
                      <a:pt x="246" y="118"/>
                      <a:pt x="246" y="117"/>
                    </a:cubicBezTo>
                    <a:cubicBezTo>
                      <a:pt x="246" y="117"/>
                      <a:pt x="246" y="116"/>
                      <a:pt x="244" y="115"/>
                    </a:cubicBezTo>
                    <a:cubicBezTo>
                      <a:pt x="243" y="113"/>
                      <a:pt x="243" y="112"/>
                      <a:pt x="243" y="110"/>
                    </a:cubicBezTo>
                    <a:cubicBezTo>
                      <a:pt x="243" y="109"/>
                      <a:pt x="242" y="106"/>
                      <a:pt x="241" y="105"/>
                    </a:cubicBezTo>
                    <a:cubicBezTo>
                      <a:pt x="240" y="105"/>
                      <a:pt x="239" y="103"/>
                      <a:pt x="238" y="101"/>
                    </a:cubicBezTo>
                    <a:cubicBezTo>
                      <a:pt x="238" y="100"/>
                      <a:pt x="238" y="70"/>
                      <a:pt x="237" y="69"/>
                    </a:cubicBezTo>
                    <a:cubicBezTo>
                      <a:pt x="237" y="69"/>
                      <a:pt x="236" y="69"/>
                      <a:pt x="234" y="69"/>
                    </a:cubicBezTo>
                    <a:cubicBezTo>
                      <a:pt x="233" y="68"/>
                      <a:pt x="233" y="69"/>
                      <a:pt x="232" y="69"/>
                    </a:cubicBezTo>
                    <a:cubicBezTo>
                      <a:pt x="231" y="69"/>
                      <a:pt x="231" y="68"/>
                      <a:pt x="230" y="68"/>
                    </a:cubicBezTo>
                    <a:cubicBezTo>
                      <a:pt x="230" y="68"/>
                      <a:pt x="230" y="67"/>
                      <a:pt x="230" y="67"/>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65"/>
              <p:cNvSpPr>
                <a:spLocks/>
              </p:cNvSpPr>
              <p:nvPr/>
            </p:nvSpPr>
            <p:spPr bwMode="auto">
              <a:xfrm>
                <a:off x="7812100" y="4472311"/>
                <a:ext cx="1603257" cy="1224266"/>
              </a:xfrm>
              <a:custGeom>
                <a:avLst/>
                <a:gdLst>
                  <a:gd name="T0" fmla="*/ 106 w 161"/>
                  <a:gd name="T1" fmla="*/ 4 h 123"/>
                  <a:gd name="T2" fmla="*/ 102 w 161"/>
                  <a:gd name="T3" fmla="*/ 8 h 123"/>
                  <a:gd name="T4" fmla="*/ 51 w 161"/>
                  <a:gd name="T5" fmla="*/ 8 h 123"/>
                  <a:gd name="T6" fmla="*/ 0 w 161"/>
                  <a:gd name="T7" fmla="*/ 13 h 123"/>
                  <a:gd name="T8" fmla="*/ 4 w 161"/>
                  <a:gd name="T9" fmla="*/ 21 h 123"/>
                  <a:gd name="T10" fmla="*/ 5 w 161"/>
                  <a:gd name="T11" fmla="*/ 24 h 123"/>
                  <a:gd name="T12" fmla="*/ 9 w 161"/>
                  <a:gd name="T13" fmla="*/ 22 h 123"/>
                  <a:gd name="T14" fmla="*/ 12 w 161"/>
                  <a:gd name="T15" fmla="*/ 19 h 123"/>
                  <a:gd name="T16" fmla="*/ 10 w 161"/>
                  <a:gd name="T17" fmla="*/ 23 h 123"/>
                  <a:gd name="T18" fmla="*/ 21 w 161"/>
                  <a:gd name="T19" fmla="*/ 21 h 123"/>
                  <a:gd name="T20" fmla="*/ 27 w 161"/>
                  <a:gd name="T21" fmla="*/ 19 h 123"/>
                  <a:gd name="T22" fmla="*/ 25 w 161"/>
                  <a:gd name="T23" fmla="*/ 21 h 123"/>
                  <a:gd name="T24" fmla="*/ 31 w 161"/>
                  <a:gd name="T25" fmla="*/ 22 h 123"/>
                  <a:gd name="T26" fmla="*/ 36 w 161"/>
                  <a:gd name="T27" fmla="*/ 23 h 123"/>
                  <a:gd name="T28" fmla="*/ 40 w 161"/>
                  <a:gd name="T29" fmla="*/ 21 h 123"/>
                  <a:gd name="T30" fmla="*/ 41 w 161"/>
                  <a:gd name="T31" fmla="*/ 27 h 123"/>
                  <a:gd name="T32" fmla="*/ 47 w 161"/>
                  <a:gd name="T33" fmla="*/ 33 h 123"/>
                  <a:gd name="T34" fmla="*/ 47 w 161"/>
                  <a:gd name="T35" fmla="*/ 35 h 123"/>
                  <a:gd name="T36" fmla="*/ 54 w 161"/>
                  <a:gd name="T37" fmla="*/ 31 h 123"/>
                  <a:gd name="T38" fmla="*/ 61 w 161"/>
                  <a:gd name="T39" fmla="*/ 28 h 123"/>
                  <a:gd name="T40" fmla="*/ 63 w 161"/>
                  <a:gd name="T41" fmla="*/ 25 h 123"/>
                  <a:gd name="T42" fmla="*/ 70 w 161"/>
                  <a:gd name="T43" fmla="*/ 22 h 123"/>
                  <a:gd name="T44" fmla="*/ 78 w 161"/>
                  <a:gd name="T45" fmla="*/ 26 h 123"/>
                  <a:gd name="T46" fmla="*/ 84 w 161"/>
                  <a:gd name="T47" fmla="*/ 33 h 123"/>
                  <a:gd name="T48" fmla="*/ 92 w 161"/>
                  <a:gd name="T49" fmla="*/ 40 h 123"/>
                  <a:gd name="T50" fmla="*/ 99 w 161"/>
                  <a:gd name="T51" fmla="*/ 44 h 123"/>
                  <a:gd name="T52" fmla="*/ 102 w 161"/>
                  <a:gd name="T53" fmla="*/ 52 h 123"/>
                  <a:gd name="T54" fmla="*/ 101 w 161"/>
                  <a:gd name="T55" fmla="*/ 62 h 123"/>
                  <a:gd name="T56" fmla="*/ 103 w 161"/>
                  <a:gd name="T57" fmla="*/ 70 h 123"/>
                  <a:gd name="T58" fmla="*/ 104 w 161"/>
                  <a:gd name="T59" fmla="*/ 66 h 123"/>
                  <a:gd name="T60" fmla="*/ 108 w 161"/>
                  <a:gd name="T61" fmla="*/ 66 h 123"/>
                  <a:gd name="T62" fmla="*/ 107 w 161"/>
                  <a:gd name="T63" fmla="*/ 74 h 123"/>
                  <a:gd name="T64" fmla="*/ 107 w 161"/>
                  <a:gd name="T65" fmla="*/ 78 h 123"/>
                  <a:gd name="T66" fmla="*/ 112 w 161"/>
                  <a:gd name="T67" fmla="*/ 87 h 123"/>
                  <a:gd name="T68" fmla="*/ 115 w 161"/>
                  <a:gd name="T69" fmla="*/ 86 h 123"/>
                  <a:gd name="T70" fmla="*/ 118 w 161"/>
                  <a:gd name="T71" fmla="*/ 87 h 123"/>
                  <a:gd name="T72" fmla="*/ 122 w 161"/>
                  <a:gd name="T73" fmla="*/ 94 h 123"/>
                  <a:gd name="T74" fmla="*/ 123 w 161"/>
                  <a:gd name="T75" fmla="*/ 97 h 123"/>
                  <a:gd name="T76" fmla="*/ 128 w 161"/>
                  <a:gd name="T77" fmla="*/ 104 h 123"/>
                  <a:gd name="T78" fmla="*/ 133 w 161"/>
                  <a:gd name="T79" fmla="*/ 107 h 123"/>
                  <a:gd name="T80" fmla="*/ 140 w 161"/>
                  <a:gd name="T81" fmla="*/ 113 h 123"/>
                  <a:gd name="T82" fmla="*/ 145 w 161"/>
                  <a:gd name="T83" fmla="*/ 118 h 123"/>
                  <a:gd name="T84" fmla="*/ 144 w 161"/>
                  <a:gd name="T85" fmla="*/ 119 h 123"/>
                  <a:gd name="T86" fmla="*/ 145 w 161"/>
                  <a:gd name="T87" fmla="*/ 123 h 123"/>
                  <a:gd name="T88" fmla="*/ 153 w 161"/>
                  <a:gd name="T89" fmla="*/ 120 h 123"/>
                  <a:gd name="T90" fmla="*/ 158 w 161"/>
                  <a:gd name="T91" fmla="*/ 119 h 123"/>
                  <a:gd name="T92" fmla="*/ 159 w 161"/>
                  <a:gd name="T93" fmla="*/ 113 h 123"/>
                  <a:gd name="T94" fmla="*/ 159 w 161"/>
                  <a:gd name="T95" fmla="*/ 106 h 123"/>
                  <a:gd name="T96" fmla="*/ 160 w 161"/>
                  <a:gd name="T97" fmla="*/ 89 h 123"/>
                  <a:gd name="T98" fmla="*/ 157 w 161"/>
                  <a:gd name="T99" fmla="*/ 79 h 123"/>
                  <a:gd name="T100" fmla="*/ 153 w 161"/>
                  <a:gd name="T101" fmla="*/ 74 h 123"/>
                  <a:gd name="T102" fmla="*/ 142 w 161"/>
                  <a:gd name="T103" fmla="*/ 56 h 123"/>
                  <a:gd name="T104" fmla="*/ 137 w 161"/>
                  <a:gd name="T105" fmla="*/ 42 h 123"/>
                  <a:gd name="T106" fmla="*/ 141 w 161"/>
                  <a:gd name="T107" fmla="*/ 46 h 123"/>
                  <a:gd name="T108" fmla="*/ 143 w 161"/>
                  <a:gd name="T109" fmla="*/ 52 h 123"/>
                  <a:gd name="T110" fmla="*/ 138 w 161"/>
                  <a:gd name="T111" fmla="*/ 41 h 123"/>
                  <a:gd name="T112" fmla="*/ 119 w 161"/>
                  <a:gd name="T113" fmla="*/ 7 h 123"/>
                  <a:gd name="T114" fmla="*/ 117 w 161"/>
                  <a:gd name="T115" fmla="*/ 2 h 123"/>
                  <a:gd name="T116" fmla="*/ 110 w 161"/>
                  <a:gd name="T117" fmla="*/ 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123">
                    <a:moveTo>
                      <a:pt x="110" y="1"/>
                    </a:moveTo>
                    <a:cubicBezTo>
                      <a:pt x="108" y="0"/>
                      <a:pt x="108" y="0"/>
                      <a:pt x="107" y="1"/>
                    </a:cubicBezTo>
                    <a:cubicBezTo>
                      <a:pt x="106" y="2"/>
                      <a:pt x="106" y="2"/>
                      <a:pt x="106" y="4"/>
                    </a:cubicBezTo>
                    <a:cubicBezTo>
                      <a:pt x="107" y="5"/>
                      <a:pt x="107" y="8"/>
                      <a:pt x="107" y="9"/>
                    </a:cubicBezTo>
                    <a:cubicBezTo>
                      <a:pt x="107" y="11"/>
                      <a:pt x="106" y="11"/>
                      <a:pt x="105" y="11"/>
                    </a:cubicBezTo>
                    <a:cubicBezTo>
                      <a:pt x="103" y="11"/>
                      <a:pt x="103" y="8"/>
                      <a:pt x="102" y="8"/>
                    </a:cubicBezTo>
                    <a:cubicBezTo>
                      <a:pt x="101" y="7"/>
                      <a:pt x="99" y="8"/>
                      <a:pt x="97" y="8"/>
                    </a:cubicBezTo>
                    <a:cubicBezTo>
                      <a:pt x="96" y="8"/>
                      <a:pt x="55" y="10"/>
                      <a:pt x="53" y="10"/>
                    </a:cubicBezTo>
                    <a:cubicBezTo>
                      <a:pt x="50" y="10"/>
                      <a:pt x="51" y="9"/>
                      <a:pt x="51" y="8"/>
                    </a:cubicBezTo>
                    <a:cubicBezTo>
                      <a:pt x="51" y="6"/>
                      <a:pt x="49" y="6"/>
                      <a:pt x="49" y="5"/>
                    </a:cubicBezTo>
                    <a:cubicBezTo>
                      <a:pt x="41" y="5"/>
                      <a:pt x="3" y="10"/>
                      <a:pt x="2" y="10"/>
                    </a:cubicBezTo>
                    <a:cubicBezTo>
                      <a:pt x="0" y="11"/>
                      <a:pt x="0" y="12"/>
                      <a:pt x="0" y="13"/>
                    </a:cubicBezTo>
                    <a:cubicBezTo>
                      <a:pt x="1" y="15"/>
                      <a:pt x="1" y="16"/>
                      <a:pt x="3" y="17"/>
                    </a:cubicBezTo>
                    <a:cubicBezTo>
                      <a:pt x="4" y="17"/>
                      <a:pt x="5" y="18"/>
                      <a:pt x="4" y="19"/>
                    </a:cubicBezTo>
                    <a:cubicBezTo>
                      <a:pt x="4" y="20"/>
                      <a:pt x="4" y="21"/>
                      <a:pt x="4" y="21"/>
                    </a:cubicBezTo>
                    <a:cubicBezTo>
                      <a:pt x="4" y="21"/>
                      <a:pt x="4" y="22"/>
                      <a:pt x="4" y="22"/>
                    </a:cubicBezTo>
                    <a:cubicBezTo>
                      <a:pt x="5" y="21"/>
                      <a:pt x="6" y="21"/>
                      <a:pt x="6" y="22"/>
                    </a:cubicBezTo>
                    <a:cubicBezTo>
                      <a:pt x="6" y="23"/>
                      <a:pt x="5" y="23"/>
                      <a:pt x="5" y="24"/>
                    </a:cubicBezTo>
                    <a:cubicBezTo>
                      <a:pt x="4" y="25"/>
                      <a:pt x="3" y="25"/>
                      <a:pt x="4" y="25"/>
                    </a:cubicBezTo>
                    <a:cubicBezTo>
                      <a:pt x="5" y="26"/>
                      <a:pt x="5" y="26"/>
                      <a:pt x="6" y="25"/>
                    </a:cubicBezTo>
                    <a:cubicBezTo>
                      <a:pt x="7" y="24"/>
                      <a:pt x="8" y="24"/>
                      <a:pt x="9" y="22"/>
                    </a:cubicBezTo>
                    <a:cubicBezTo>
                      <a:pt x="10" y="21"/>
                      <a:pt x="9" y="19"/>
                      <a:pt x="10" y="19"/>
                    </a:cubicBezTo>
                    <a:cubicBezTo>
                      <a:pt x="11" y="20"/>
                      <a:pt x="10" y="21"/>
                      <a:pt x="11" y="21"/>
                    </a:cubicBezTo>
                    <a:cubicBezTo>
                      <a:pt x="12" y="20"/>
                      <a:pt x="11" y="18"/>
                      <a:pt x="12" y="19"/>
                    </a:cubicBezTo>
                    <a:cubicBezTo>
                      <a:pt x="13" y="20"/>
                      <a:pt x="14" y="20"/>
                      <a:pt x="14" y="21"/>
                    </a:cubicBezTo>
                    <a:cubicBezTo>
                      <a:pt x="14" y="21"/>
                      <a:pt x="14" y="22"/>
                      <a:pt x="12" y="22"/>
                    </a:cubicBezTo>
                    <a:cubicBezTo>
                      <a:pt x="11" y="23"/>
                      <a:pt x="8" y="24"/>
                      <a:pt x="10" y="23"/>
                    </a:cubicBezTo>
                    <a:cubicBezTo>
                      <a:pt x="11" y="23"/>
                      <a:pt x="11" y="24"/>
                      <a:pt x="14" y="23"/>
                    </a:cubicBezTo>
                    <a:cubicBezTo>
                      <a:pt x="16" y="22"/>
                      <a:pt x="17" y="21"/>
                      <a:pt x="19" y="21"/>
                    </a:cubicBezTo>
                    <a:cubicBezTo>
                      <a:pt x="20" y="21"/>
                      <a:pt x="20" y="22"/>
                      <a:pt x="21" y="21"/>
                    </a:cubicBezTo>
                    <a:cubicBezTo>
                      <a:pt x="21" y="21"/>
                      <a:pt x="22" y="18"/>
                      <a:pt x="23" y="19"/>
                    </a:cubicBezTo>
                    <a:cubicBezTo>
                      <a:pt x="24" y="19"/>
                      <a:pt x="24" y="20"/>
                      <a:pt x="24" y="20"/>
                    </a:cubicBezTo>
                    <a:cubicBezTo>
                      <a:pt x="25" y="19"/>
                      <a:pt x="25" y="18"/>
                      <a:pt x="27" y="19"/>
                    </a:cubicBezTo>
                    <a:cubicBezTo>
                      <a:pt x="29" y="20"/>
                      <a:pt x="30" y="21"/>
                      <a:pt x="29" y="21"/>
                    </a:cubicBezTo>
                    <a:cubicBezTo>
                      <a:pt x="28" y="21"/>
                      <a:pt x="28" y="20"/>
                      <a:pt x="27" y="20"/>
                    </a:cubicBezTo>
                    <a:cubicBezTo>
                      <a:pt x="26" y="21"/>
                      <a:pt x="26" y="21"/>
                      <a:pt x="25" y="21"/>
                    </a:cubicBezTo>
                    <a:cubicBezTo>
                      <a:pt x="24" y="21"/>
                      <a:pt x="23" y="21"/>
                      <a:pt x="24" y="21"/>
                    </a:cubicBezTo>
                    <a:cubicBezTo>
                      <a:pt x="25" y="22"/>
                      <a:pt x="27" y="21"/>
                      <a:pt x="28" y="22"/>
                    </a:cubicBezTo>
                    <a:cubicBezTo>
                      <a:pt x="29" y="22"/>
                      <a:pt x="30" y="22"/>
                      <a:pt x="31" y="22"/>
                    </a:cubicBezTo>
                    <a:cubicBezTo>
                      <a:pt x="32" y="23"/>
                      <a:pt x="35" y="24"/>
                      <a:pt x="36" y="25"/>
                    </a:cubicBezTo>
                    <a:cubicBezTo>
                      <a:pt x="37" y="25"/>
                      <a:pt x="37" y="27"/>
                      <a:pt x="37" y="25"/>
                    </a:cubicBezTo>
                    <a:cubicBezTo>
                      <a:pt x="37" y="24"/>
                      <a:pt x="37" y="24"/>
                      <a:pt x="36" y="23"/>
                    </a:cubicBezTo>
                    <a:cubicBezTo>
                      <a:pt x="36" y="23"/>
                      <a:pt x="35" y="22"/>
                      <a:pt x="36" y="22"/>
                    </a:cubicBezTo>
                    <a:cubicBezTo>
                      <a:pt x="38" y="22"/>
                      <a:pt x="37" y="23"/>
                      <a:pt x="38" y="22"/>
                    </a:cubicBezTo>
                    <a:cubicBezTo>
                      <a:pt x="39" y="22"/>
                      <a:pt x="40" y="20"/>
                      <a:pt x="40" y="21"/>
                    </a:cubicBezTo>
                    <a:cubicBezTo>
                      <a:pt x="39" y="23"/>
                      <a:pt x="39" y="23"/>
                      <a:pt x="39" y="24"/>
                    </a:cubicBezTo>
                    <a:cubicBezTo>
                      <a:pt x="39" y="25"/>
                      <a:pt x="39" y="25"/>
                      <a:pt x="40" y="25"/>
                    </a:cubicBezTo>
                    <a:cubicBezTo>
                      <a:pt x="41" y="26"/>
                      <a:pt x="40" y="26"/>
                      <a:pt x="41" y="27"/>
                    </a:cubicBezTo>
                    <a:cubicBezTo>
                      <a:pt x="42" y="28"/>
                      <a:pt x="43" y="29"/>
                      <a:pt x="44" y="29"/>
                    </a:cubicBezTo>
                    <a:cubicBezTo>
                      <a:pt x="45" y="29"/>
                      <a:pt x="46" y="30"/>
                      <a:pt x="46" y="31"/>
                    </a:cubicBezTo>
                    <a:cubicBezTo>
                      <a:pt x="47" y="32"/>
                      <a:pt x="47" y="33"/>
                      <a:pt x="47" y="33"/>
                    </a:cubicBezTo>
                    <a:cubicBezTo>
                      <a:pt x="46" y="34"/>
                      <a:pt x="46" y="34"/>
                      <a:pt x="46" y="33"/>
                    </a:cubicBezTo>
                    <a:cubicBezTo>
                      <a:pt x="45" y="32"/>
                      <a:pt x="44" y="32"/>
                      <a:pt x="45" y="33"/>
                    </a:cubicBezTo>
                    <a:cubicBezTo>
                      <a:pt x="45" y="34"/>
                      <a:pt x="45" y="35"/>
                      <a:pt x="47" y="35"/>
                    </a:cubicBezTo>
                    <a:cubicBezTo>
                      <a:pt x="49" y="35"/>
                      <a:pt x="49" y="33"/>
                      <a:pt x="50" y="33"/>
                    </a:cubicBezTo>
                    <a:cubicBezTo>
                      <a:pt x="51" y="33"/>
                      <a:pt x="51" y="34"/>
                      <a:pt x="53" y="33"/>
                    </a:cubicBezTo>
                    <a:cubicBezTo>
                      <a:pt x="54" y="32"/>
                      <a:pt x="54" y="31"/>
                      <a:pt x="54" y="31"/>
                    </a:cubicBezTo>
                    <a:cubicBezTo>
                      <a:pt x="55" y="31"/>
                      <a:pt x="55" y="32"/>
                      <a:pt x="56" y="31"/>
                    </a:cubicBezTo>
                    <a:cubicBezTo>
                      <a:pt x="57" y="31"/>
                      <a:pt x="58" y="31"/>
                      <a:pt x="59" y="30"/>
                    </a:cubicBezTo>
                    <a:cubicBezTo>
                      <a:pt x="59" y="29"/>
                      <a:pt x="59" y="29"/>
                      <a:pt x="61" y="28"/>
                    </a:cubicBezTo>
                    <a:cubicBezTo>
                      <a:pt x="62" y="28"/>
                      <a:pt x="62" y="28"/>
                      <a:pt x="63" y="28"/>
                    </a:cubicBezTo>
                    <a:cubicBezTo>
                      <a:pt x="64" y="27"/>
                      <a:pt x="66" y="28"/>
                      <a:pt x="65" y="27"/>
                    </a:cubicBezTo>
                    <a:cubicBezTo>
                      <a:pt x="63" y="26"/>
                      <a:pt x="62" y="27"/>
                      <a:pt x="63" y="25"/>
                    </a:cubicBezTo>
                    <a:cubicBezTo>
                      <a:pt x="64" y="24"/>
                      <a:pt x="64" y="24"/>
                      <a:pt x="65" y="23"/>
                    </a:cubicBezTo>
                    <a:cubicBezTo>
                      <a:pt x="66" y="23"/>
                      <a:pt x="67" y="23"/>
                      <a:pt x="68" y="23"/>
                    </a:cubicBezTo>
                    <a:cubicBezTo>
                      <a:pt x="69" y="23"/>
                      <a:pt x="69" y="22"/>
                      <a:pt x="70" y="22"/>
                    </a:cubicBezTo>
                    <a:cubicBezTo>
                      <a:pt x="71" y="22"/>
                      <a:pt x="73" y="23"/>
                      <a:pt x="74" y="24"/>
                    </a:cubicBezTo>
                    <a:cubicBezTo>
                      <a:pt x="74" y="24"/>
                      <a:pt x="75" y="24"/>
                      <a:pt x="76" y="24"/>
                    </a:cubicBezTo>
                    <a:cubicBezTo>
                      <a:pt x="77" y="25"/>
                      <a:pt x="78" y="25"/>
                      <a:pt x="78" y="26"/>
                    </a:cubicBezTo>
                    <a:cubicBezTo>
                      <a:pt x="79" y="27"/>
                      <a:pt x="79" y="28"/>
                      <a:pt x="80" y="29"/>
                    </a:cubicBezTo>
                    <a:cubicBezTo>
                      <a:pt x="82" y="29"/>
                      <a:pt x="82" y="29"/>
                      <a:pt x="83" y="30"/>
                    </a:cubicBezTo>
                    <a:cubicBezTo>
                      <a:pt x="84" y="32"/>
                      <a:pt x="83" y="32"/>
                      <a:pt x="84" y="33"/>
                    </a:cubicBezTo>
                    <a:cubicBezTo>
                      <a:pt x="85" y="34"/>
                      <a:pt x="87" y="35"/>
                      <a:pt x="88" y="35"/>
                    </a:cubicBezTo>
                    <a:cubicBezTo>
                      <a:pt x="88" y="36"/>
                      <a:pt x="89" y="37"/>
                      <a:pt x="90" y="37"/>
                    </a:cubicBezTo>
                    <a:cubicBezTo>
                      <a:pt x="90" y="38"/>
                      <a:pt x="91" y="40"/>
                      <a:pt x="92" y="40"/>
                    </a:cubicBezTo>
                    <a:cubicBezTo>
                      <a:pt x="93" y="40"/>
                      <a:pt x="96" y="39"/>
                      <a:pt x="97" y="40"/>
                    </a:cubicBezTo>
                    <a:cubicBezTo>
                      <a:pt x="98" y="40"/>
                      <a:pt x="98" y="42"/>
                      <a:pt x="98" y="43"/>
                    </a:cubicBezTo>
                    <a:cubicBezTo>
                      <a:pt x="98" y="43"/>
                      <a:pt x="98" y="44"/>
                      <a:pt x="99" y="44"/>
                    </a:cubicBezTo>
                    <a:cubicBezTo>
                      <a:pt x="100" y="45"/>
                      <a:pt x="101" y="45"/>
                      <a:pt x="101" y="45"/>
                    </a:cubicBezTo>
                    <a:cubicBezTo>
                      <a:pt x="101" y="46"/>
                      <a:pt x="101" y="47"/>
                      <a:pt x="101" y="48"/>
                    </a:cubicBezTo>
                    <a:cubicBezTo>
                      <a:pt x="101" y="50"/>
                      <a:pt x="101" y="51"/>
                      <a:pt x="102" y="52"/>
                    </a:cubicBezTo>
                    <a:cubicBezTo>
                      <a:pt x="102" y="53"/>
                      <a:pt x="102" y="54"/>
                      <a:pt x="102" y="55"/>
                    </a:cubicBezTo>
                    <a:cubicBezTo>
                      <a:pt x="102" y="57"/>
                      <a:pt x="102" y="59"/>
                      <a:pt x="101" y="60"/>
                    </a:cubicBezTo>
                    <a:cubicBezTo>
                      <a:pt x="101" y="61"/>
                      <a:pt x="100" y="59"/>
                      <a:pt x="101" y="62"/>
                    </a:cubicBezTo>
                    <a:cubicBezTo>
                      <a:pt x="101" y="64"/>
                      <a:pt x="101" y="65"/>
                      <a:pt x="101" y="66"/>
                    </a:cubicBezTo>
                    <a:cubicBezTo>
                      <a:pt x="100" y="68"/>
                      <a:pt x="100" y="67"/>
                      <a:pt x="100" y="68"/>
                    </a:cubicBezTo>
                    <a:cubicBezTo>
                      <a:pt x="101" y="70"/>
                      <a:pt x="102" y="70"/>
                      <a:pt x="103" y="70"/>
                    </a:cubicBezTo>
                    <a:cubicBezTo>
                      <a:pt x="103" y="71"/>
                      <a:pt x="104" y="72"/>
                      <a:pt x="105" y="71"/>
                    </a:cubicBezTo>
                    <a:cubicBezTo>
                      <a:pt x="105" y="69"/>
                      <a:pt x="106" y="69"/>
                      <a:pt x="105" y="68"/>
                    </a:cubicBezTo>
                    <a:cubicBezTo>
                      <a:pt x="105" y="67"/>
                      <a:pt x="104" y="68"/>
                      <a:pt x="104" y="66"/>
                    </a:cubicBezTo>
                    <a:cubicBezTo>
                      <a:pt x="104" y="65"/>
                      <a:pt x="102" y="64"/>
                      <a:pt x="103" y="64"/>
                    </a:cubicBezTo>
                    <a:cubicBezTo>
                      <a:pt x="104" y="65"/>
                      <a:pt x="105" y="66"/>
                      <a:pt x="106" y="66"/>
                    </a:cubicBezTo>
                    <a:cubicBezTo>
                      <a:pt x="107" y="66"/>
                      <a:pt x="107" y="65"/>
                      <a:pt x="108" y="66"/>
                    </a:cubicBezTo>
                    <a:cubicBezTo>
                      <a:pt x="108" y="67"/>
                      <a:pt x="110" y="68"/>
                      <a:pt x="109" y="70"/>
                    </a:cubicBezTo>
                    <a:cubicBezTo>
                      <a:pt x="108" y="71"/>
                      <a:pt x="108" y="70"/>
                      <a:pt x="107" y="71"/>
                    </a:cubicBezTo>
                    <a:cubicBezTo>
                      <a:pt x="107" y="72"/>
                      <a:pt x="107" y="73"/>
                      <a:pt x="107" y="74"/>
                    </a:cubicBezTo>
                    <a:cubicBezTo>
                      <a:pt x="106" y="74"/>
                      <a:pt x="107" y="75"/>
                      <a:pt x="105" y="75"/>
                    </a:cubicBezTo>
                    <a:cubicBezTo>
                      <a:pt x="104" y="75"/>
                      <a:pt x="103" y="75"/>
                      <a:pt x="104" y="75"/>
                    </a:cubicBezTo>
                    <a:cubicBezTo>
                      <a:pt x="104" y="76"/>
                      <a:pt x="106" y="77"/>
                      <a:pt x="107" y="78"/>
                    </a:cubicBezTo>
                    <a:cubicBezTo>
                      <a:pt x="107" y="78"/>
                      <a:pt x="108" y="79"/>
                      <a:pt x="108" y="80"/>
                    </a:cubicBezTo>
                    <a:cubicBezTo>
                      <a:pt x="108" y="80"/>
                      <a:pt x="108" y="81"/>
                      <a:pt x="109" y="83"/>
                    </a:cubicBezTo>
                    <a:cubicBezTo>
                      <a:pt x="110" y="84"/>
                      <a:pt x="112" y="86"/>
                      <a:pt x="112" y="87"/>
                    </a:cubicBezTo>
                    <a:cubicBezTo>
                      <a:pt x="113" y="88"/>
                      <a:pt x="114" y="89"/>
                      <a:pt x="116" y="89"/>
                    </a:cubicBezTo>
                    <a:cubicBezTo>
                      <a:pt x="117" y="89"/>
                      <a:pt x="118" y="90"/>
                      <a:pt x="117" y="89"/>
                    </a:cubicBezTo>
                    <a:cubicBezTo>
                      <a:pt x="116" y="87"/>
                      <a:pt x="114" y="86"/>
                      <a:pt x="115" y="86"/>
                    </a:cubicBezTo>
                    <a:cubicBezTo>
                      <a:pt x="116" y="86"/>
                      <a:pt x="116" y="87"/>
                      <a:pt x="117" y="87"/>
                    </a:cubicBezTo>
                    <a:cubicBezTo>
                      <a:pt x="118" y="86"/>
                      <a:pt x="119" y="85"/>
                      <a:pt x="119" y="86"/>
                    </a:cubicBezTo>
                    <a:cubicBezTo>
                      <a:pt x="120" y="86"/>
                      <a:pt x="118" y="87"/>
                      <a:pt x="118" y="87"/>
                    </a:cubicBezTo>
                    <a:cubicBezTo>
                      <a:pt x="119" y="88"/>
                      <a:pt x="119" y="91"/>
                      <a:pt x="119" y="92"/>
                    </a:cubicBezTo>
                    <a:cubicBezTo>
                      <a:pt x="120" y="93"/>
                      <a:pt x="119" y="94"/>
                      <a:pt x="120" y="94"/>
                    </a:cubicBezTo>
                    <a:cubicBezTo>
                      <a:pt x="121" y="95"/>
                      <a:pt x="122" y="95"/>
                      <a:pt x="122" y="94"/>
                    </a:cubicBezTo>
                    <a:cubicBezTo>
                      <a:pt x="123" y="93"/>
                      <a:pt x="123" y="91"/>
                      <a:pt x="125" y="91"/>
                    </a:cubicBezTo>
                    <a:cubicBezTo>
                      <a:pt x="126" y="90"/>
                      <a:pt x="122" y="94"/>
                      <a:pt x="122" y="95"/>
                    </a:cubicBezTo>
                    <a:cubicBezTo>
                      <a:pt x="122" y="96"/>
                      <a:pt x="121" y="96"/>
                      <a:pt x="123" y="97"/>
                    </a:cubicBezTo>
                    <a:cubicBezTo>
                      <a:pt x="125" y="98"/>
                      <a:pt x="125" y="98"/>
                      <a:pt x="126" y="100"/>
                    </a:cubicBezTo>
                    <a:cubicBezTo>
                      <a:pt x="126" y="101"/>
                      <a:pt x="126" y="101"/>
                      <a:pt x="126" y="102"/>
                    </a:cubicBezTo>
                    <a:cubicBezTo>
                      <a:pt x="127" y="104"/>
                      <a:pt x="127" y="104"/>
                      <a:pt x="128" y="104"/>
                    </a:cubicBezTo>
                    <a:cubicBezTo>
                      <a:pt x="129" y="105"/>
                      <a:pt x="129" y="105"/>
                      <a:pt x="129" y="106"/>
                    </a:cubicBezTo>
                    <a:cubicBezTo>
                      <a:pt x="129" y="107"/>
                      <a:pt x="128" y="108"/>
                      <a:pt x="130" y="107"/>
                    </a:cubicBezTo>
                    <a:cubicBezTo>
                      <a:pt x="131" y="107"/>
                      <a:pt x="131" y="107"/>
                      <a:pt x="133" y="107"/>
                    </a:cubicBezTo>
                    <a:cubicBezTo>
                      <a:pt x="135" y="107"/>
                      <a:pt x="136" y="107"/>
                      <a:pt x="136" y="108"/>
                    </a:cubicBezTo>
                    <a:cubicBezTo>
                      <a:pt x="137" y="109"/>
                      <a:pt x="138" y="110"/>
                      <a:pt x="138" y="111"/>
                    </a:cubicBezTo>
                    <a:cubicBezTo>
                      <a:pt x="139" y="112"/>
                      <a:pt x="139" y="112"/>
                      <a:pt x="140" y="113"/>
                    </a:cubicBezTo>
                    <a:cubicBezTo>
                      <a:pt x="141" y="114"/>
                      <a:pt x="141" y="115"/>
                      <a:pt x="141" y="115"/>
                    </a:cubicBezTo>
                    <a:cubicBezTo>
                      <a:pt x="141" y="116"/>
                      <a:pt x="141" y="117"/>
                      <a:pt x="143" y="117"/>
                    </a:cubicBezTo>
                    <a:cubicBezTo>
                      <a:pt x="145" y="117"/>
                      <a:pt x="144" y="118"/>
                      <a:pt x="145" y="118"/>
                    </a:cubicBezTo>
                    <a:cubicBezTo>
                      <a:pt x="147" y="118"/>
                      <a:pt x="148" y="119"/>
                      <a:pt x="147" y="120"/>
                    </a:cubicBezTo>
                    <a:cubicBezTo>
                      <a:pt x="146" y="120"/>
                      <a:pt x="145" y="120"/>
                      <a:pt x="145" y="119"/>
                    </a:cubicBezTo>
                    <a:cubicBezTo>
                      <a:pt x="144" y="119"/>
                      <a:pt x="144" y="118"/>
                      <a:pt x="144" y="119"/>
                    </a:cubicBezTo>
                    <a:cubicBezTo>
                      <a:pt x="143" y="119"/>
                      <a:pt x="142" y="119"/>
                      <a:pt x="142" y="120"/>
                    </a:cubicBezTo>
                    <a:cubicBezTo>
                      <a:pt x="142" y="120"/>
                      <a:pt x="143" y="122"/>
                      <a:pt x="144" y="122"/>
                    </a:cubicBezTo>
                    <a:cubicBezTo>
                      <a:pt x="144" y="123"/>
                      <a:pt x="145" y="123"/>
                      <a:pt x="145" y="123"/>
                    </a:cubicBezTo>
                    <a:cubicBezTo>
                      <a:pt x="146" y="122"/>
                      <a:pt x="147" y="121"/>
                      <a:pt x="148" y="121"/>
                    </a:cubicBezTo>
                    <a:cubicBezTo>
                      <a:pt x="149" y="121"/>
                      <a:pt x="149" y="121"/>
                      <a:pt x="150" y="121"/>
                    </a:cubicBezTo>
                    <a:cubicBezTo>
                      <a:pt x="152" y="121"/>
                      <a:pt x="152" y="122"/>
                      <a:pt x="153" y="120"/>
                    </a:cubicBezTo>
                    <a:cubicBezTo>
                      <a:pt x="154" y="119"/>
                      <a:pt x="154" y="118"/>
                      <a:pt x="155" y="118"/>
                    </a:cubicBezTo>
                    <a:cubicBezTo>
                      <a:pt x="156" y="118"/>
                      <a:pt x="156" y="118"/>
                      <a:pt x="157" y="119"/>
                    </a:cubicBezTo>
                    <a:cubicBezTo>
                      <a:pt x="157" y="119"/>
                      <a:pt x="158" y="119"/>
                      <a:pt x="158" y="119"/>
                    </a:cubicBezTo>
                    <a:cubicBezTo>
                      <a:pt x="158" y="120"/>
                      <a:pt x="158" y="119"/>
                      <a:pt x="158" y="118"/>
                    </a:cubicBezTo>
                    <a:cubicBezTo>
                      <a:pt x="158" y="117"/>
                      <a:pt x="158" y="116"/>
                      <a:pt x="159" y="115"/>
                    </a:cubicBezTo>
                    <a:cubicBezTo>
                      <a:pt x="159" y="114"/>
                      <a:pt x="159" y="114"/>
                      <a:pt x="159" y="113"/>
                    </a:cubicBezTo>
                    <a:cubicBezTo>
                      <a:pt x="159" y="112"/>
                      <a:pt x="158" y="112"/>
                      <a:pt x="158" y="111"/>
                    </a:cubicBezTo>
                    <a:cubicBezTo>
                      <a:pt x="159" y="109"/>
                      <a:pt x="158" y="109"/>
                      <a:pt x="159" y="108"/>
                    </a:cubicBezTo>
                    <a:cubicBezTo>
                      <a:pt x="160" y="107"/>
                      <a:pt x="159" y="107"/>
                      <a:pt x="159" y="106"/>
                    </a:cubicBezTo>
                    <a:cubicBezTo>
                      <a:pt x="160" y="105"/>
                      <a:pt x="161" y="105"/>
                      <a:pt x="161" y="104"/>
                    </a:cubicBezTo>
                    <a:cubicBezTo>
                      <a:pt x="161" y="102"/>
                      <a:pt x="161" y="101"/>
                      <a:pt x="161" y="98"/>
                    </a:cubicBezTo>
                    <a:cubicBezTo>
                      <a:pt x="161" y="94"/>
                      <a:pt x="160" y="93"/>
                      <a:pt x="160" y="89"/>
                    </a:cubicBezTo>
                    <a:cubicBezTo>
                      <a:pt x="160" y="86"/>
                      <a:pt x="160" y="86"/>
                      <a:pt x="160" y="85"/>
                    </a:cubicBezTo>
                    <a:cubicBezTo>
                      <a:pt x="159" y="83"/>
                      <a:pt x="159" y="83"/>
                      <a:pt x="159" y="82"/>
                    </a:cubicBezTo>
                    <a:cubicBezTo>
                      <a:pt x="158" y="80"/>
                      <a:pt x="157" y="80"/>
                      <a:pt x="157" y="79"/>
                    </a:cubicBezTo>
                    <a:cubicBezTo>
                      <a:pt x="157" y="78"/>
                      <a:pt x="158" y="78"/>
                      <a:pt x="156" y="77"/>
                    </a:cubicBezTo>
                    <a:cubicBezTo>
                      <a:pt x="155" y="75"/>
                      <a:pt x="155" y="75"/>
                      <a:pt x="154" y="75"/>
                    </a:cubicBezTo>
                    <a:cubicBezTo>
                      <a:pt x="154" y="75"/>
                      <a:pt x="153" y="75"/>
                      <a:pt x="153" y="74"/>
                    </a:cubicBezTo>
                    <a:cubicBezTo>
                      <a:pt x="153" y="72"/>
                      <a:pt x="153" y="72"/>
                      <a:pt x="151" y="70"/>
                    </a:cubicBezTo>
                    <a:cubicBezTo>
                      <a:pt x="150" y="67"/>
                      <a:pt x="148" y="64"/>
                      <a:pt x="146" y="62"/>
                    </a:cubicBezTo>
                    <a:cubicBezTo>
                      <a:pt x="145" y="60"/>
                      <a:pt x="144" y="58"/>
                      <a:pt x="142" y="56"/>
                    </a:cubicBezTo>
                    <a:cubicBezTo>
                      <a:pt x="141" y="54"/>
                      <a:pt x="141" y="53"/>
                      <a:pt x="140" y="51"/>
                    </a:cubicBezTo>
                    <a:cubicBezTo>
                      <a:pt x="139" y="49"/>
                      <a:pt x="139" y="49"/>
                      <a:pt x="138" y="47"/>
                    </a:cubicBezTo>
                    <a:cubicBezTo>
                      <a:pt x="137" y="45"/>
                      <a:pt x="136" y="42"/>
                      <a:pt x="137" y="42"/>
                    </a:cubicBezTo>
                    <a:cubicBezTo>
                      <a:pt x="138" y="43"/>
                      <a:pt x="138" y="44"/>
                      <a:pt x="138" y="44"/>
                    </a:cubicBezTo>
                    <a:cubicBezTo>
                      <a:pt x="139" y="45"/>
                      <a:pt x="139" y="46"/>
                      <a:pt x="140" y="46"/>
                    </a:cubicBezTo>
                    <a:cubicBezTo>
                      <a:pt x="141" y="46"/>
                      <a:pt x="141" y="46"/>
                      <a:pt x="141" y="46"/>
                    </a:cubicBezTo>
                    <a:cubicBezTo>
                      <a:pt x="142" y="47"/>
                      <a:pt x="142" y="48"/>
                      <a:pt x="142" y="50"/>
                    </a:cubicBezTo>
                    <a:cubicBezTo>
                      <a:pt x="142" y="51"/>
                      <a:pt x="142" y="51"/>
                      <a:pt x="142" y="53"/>
                    </a:cubicBezTo>
                    <a:cubicBezTo>
                      <a:pt x="143" y="54"/>
                      <a:pt x="143" y="54"/>
                      <a:pt x="143" y="52"/>
                    </a:cubicBezTo>
                    <a:cubicBezTo>
                      <a:pt x="142" y="49"/>
                      <a:pt x="142" y="49"/>
                      <a:pt x="143" y="48"/>
                    </a:cubicBezTo>
                    <a:cubicBezTo>
                      <a:pt x="143" y="47"/>
                      <a:pt x="144" y="47"/>
                      <a:pt x="143" y="46"/>
                    </a:cubicBezTo>
                    <a:cubicBezTo>
                      <a:pt x="142" y="45"/>
                      <a:pt x="140" y="43"/>
                      <a:pt x="138" y="41"/>
                    </a:cubicBezTo>
                    <a:cubicBezTo>
                      <a:pt x="135" y="38"/>
                      <a:pt x="133" y="36"/>
                      <a:pt x="128" y="27"/>
                    </a:cubicBezTo>
                    <a:cubicBezTo>
                      <a:pt x="123" y="17"/>
                      <a:pt x="120" y="13"/>
                      <a:pt x="120" y="11"/>
                    </a:cubicBezTo>
                    <a:cubicBezTo>
                      <a:pt x="120" y="8"/>
                      <a:pt x="120" y="8"/>
                      <a:pt x="119" y="7"/>
                    </a:cubicBezTo>
                    <a:cubicBezTo>
                      <a:pt x="118" y="6"/>
                      <a:pt x="118" y="6"/>
                      <a:pt x="117" y="5"/>
                    </a:cubicBezTo>
                    <a:cubicBezTo>
                      <a:pt x="117" y="5"/>
                      <a:pt x="118" y="5"/>
                      <a:pt x="118" y="3"/>
                    </a:cubicBezTo>
                    <a:cubicBezTo>
                      <a:pt x="118" y="2"/>
                      <a:pt x="118" y="2"/>
                      <a:pt x="117" y="2"/>
                    </a:cubicBezTo>
                    <a:cubicBezTo>
                      <a:pt x="117" y="2"/>
                      <a:pt x="116" y="2"/>
                      <a:pt x="116" y="1"/>
                    </a:cubicBezTo>
                    <a:cubicBezTo>
                      <a:pt x="115" y="2"/>
                      <a:pt x="115" y="2"/>
                      <a:pt x="114" y="2"/>
                    </a:cubicBezTo>
                    <a:cubicBezTo>
                      <a:pt x="114" y="2"/>
                      <a:pt x="112" y="1"/>
                      <a:pt x="110" y="1"/>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66"/>
              <p:cNvSpPr>
                <a:spLocks/>
              </p:cNvSpPr>
              <p:nvPr/>
            </p:nvSpPr>
            <p:spPr bwMode="auto">
              <a:xfrm>
                <a:off x="7135029" y="494924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67"/>
              <p:cNvSpPr>
                <a:spLocks/>
              </p:cNvSpPr>
              <p:nvPr/>
            </p:nvSpPr>
            <p:spPr bwMode="auto">
              <a:xfrm>
                <a:off x="9694275" y="191306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68"/>
              <p:cNvSpPr>
                <a:spLocks/>
              </p:cNvSpPr>
              <p:nvPr/>
            </p:nvSpPr>
            <p:spPr bwMode="auto">
              <a:xfrm>
                <a:off x="8838352" y="1076307"/>
                <a:ext cx="1324335" cy="975153"/>
              </a:xfrm>
              <a:custGeom>
                <a:avLst/>
                <a:gdLst>
                  <a:gd name="T0" fmla="*/ 129 w 133"/>
                  <a:gd name="T1" fmla="*/ 81 h 98"/>
                  <a:gd name="T2" fmla="*/ 126 w 133"/>
                  <a:gd name="T3" fmla="*/ 83 h 98"/>
                  <a:gd name="T4" fmla="*/ 124 w 133"/>
                  <a:gd name="T5" fmla="*/ 85 h 98"/>
                  <a:gd name="T6" fmla="*/ 125 w 133"/>
                  <a:gd name="T7" fmla="*/ 82 h 98"/>
                  <a:gd name="T8" fmla="*/ 124 w 133"/>
                  <a:gd name="T9" fmla="*/ 81 h 98"/>
                  <a:gd name="T10" fmla="*/ 115 w 133"/>
                  <a:gd name="T11" fmla="*/ 86 h 98"/>
                  <a:gd name="T12" fmla="*/ 110 w 133"/>
                  <a:gd name="T13" fmla="*/ 88 h 98"/>
                  <a:gd name="T14" fmla="*/ 106 w 133"/>
                  <a:gd name="T15" fmla="*/ 90 h 98"/>
                  <a:gd name="T16" fmla="*/ 104 w 133"/>
                  <a:gd name="T17" fmla="*/ 91 h 98"/>
                  <a:gd name="T18" fmla="*/ 105 w 133"/>
                  <a:gd name="T19" fmla="*/ 88 h 98"/>
                  <a:gd name="T20" fmla="*/ 104 w 133"/>
                  <a:gd name="T21" fmla="*/ 85 h 98"/>
                  <a:gd name="T22" fmla="*/ 105 w 133"/>
                  <a:gd name="T23" fmla="*/ 79 h 98"/>
                  <a:gd name="T24" fmla="*/ 102 w 133"/>
                  <a:gd name="T25" fmla="*/ 65 h 98"/>
                  <a:gd name="T26" fmla="*/ 101 w 133"/>
                  <a:gd name="T27" fmla="*/ 55 h 98"/>
                  <a:gd name="T28" fmla="*/ 102 w 133"/>
                  <a:gd name="T29" fmla="*/ 48 h 98"/>
                  <a:gd name="T30" fmla="*/ 98 w 133"/>
                  <a:gd name="T31" fmla="*/ 34 h 98"/>
                  <a:gd name="T32" fmla="*/ 94 w 133"/>
                  <a:gd name="T33" fmla="*/ 31 h 98"/>
                  <a:gd name="T34" fmla="*/ 93 w 133"/>
                  <a:gd name="T35" fmla="*/ 22 h 98"/>
                  <a:gd name="T36" fmla="*/ 92 w 133"/>
                  <a:gd name="T37" fmla="*/ 15 h 98"/>
                  <a:gd name="T38" fmla="*/ 90 w 133"/>
                  <a:gd name="T39" fmla="*/ 6 h 98"/>
                  <a:gd name="T40" fmla="*/ 88 w 133"/>
                  <a:gd name="T41" fmla="*/ 0 h 98"/>
                  <a:gd name="T42" fmla="*/ 64 w 133"/>
                  <a:gd name="T43" fmla="*/ 6 h 98"/>
                  <a:gd name="T44" fmla="*/ 53 w 133"/>
                  <a:gd name="T45" fmla="*/ 20 h 98"/>
                  <a:gd name="T46" fmla="*/ 47 w 133"/>
                  <a:gd name="T47" fmla="*/ 31 h 98"/>
                  <a:gd name="T48" fmla="*/ 50 w 133"/>
                  <a:gd name="T49" fmla="*/ 32 h 98"/>
                  <a:gd name="T50" fmla="*/ 49 w 133"/>
                  <a:gd name="T51" fmla="*/ 36 h 98"/>
                  <a:gd name="T52" fmla="*/ 49 w 133"/>
                  <a:gd name="T53" fmla="*/ 43 h 98"/>
                  <a:gd name="T54" fmla="*/ 41 w 133"/>
                  <a:gd name="T55" fmla="*/ 50 h 98"/>
                  <a:gd name="T56" fmla="*/ 33 w 133"/>
                  <a:gd name="T57" fmla="*/ 52 h 98"/>
                  <a:gd name="T58" fmla="*/ 23 w 133"/>
                  <a:gd name="T59" fmla="*/ 52 h 98"/>
                  <a:gd name="T60" fmla="*/ 10 w 133"/>
                  <a:gd name="T61" fmla="*/ 56 h 98"/>
                  <a:gd name="T62" fmla="*/ 7 w 133"/>
                  <a:gd name="T63" fmla="*/ 60 h 98"/>
                  <a:gd name="T64" fmla="*/ 10 w 133"/>
                  <a:gd name="T65" fmla="*/ 65 h 98"/>
                  <a:gd name="T66" fmla="*/ 9 w 133"/>
                  <a:gd name="T67" fmla="*/ 71 h 98"/>
                  <a:gd name="T68" fmla="*/ 0 w 133"/>
                  <a:gd name="T69" fmla="*/ 81 h 98"/>
                  <a:gd name="T70" fmla="*/ 62 w 133"/>
                  <a:gd name="T71" fmla="*/ 75 h 98"/>
                  <a:gd name="T72" fmla="*/ 74 w 133"/>
                  <a:gd name="T73" fmla="*/ 74 h 98"/>
                  <a:gd name="T74" fmla="*/ 78 w 133"/>
                  <a:gd name="T75" fmla="*/ 78 h 98"/>
                  <a:gd name="T76" fmla="*/ 86 w 133"/>
                  <a:gd name="T77" fmla="*/ 84 h 98"/>
                  <a:gd name="T78" fmla="*/ 86 w 133"/>
                  <a:gd name="T79" fmla="*/ 84 h 98"/>
                  <a:gd name="T80" fmla="*/ 88 w 133"/>
                  <a:gd name="T81" fmla="*/ 85 h 98"/>
                  <a:gd name="T82" fmla="*/ 100 w 133"/>
                  <a:gd name="T83" fmla="*/ 89 h 98"/>
                  <a:gd name="T84" fmla="*/ 101 w 133"/>
                  <a:gd name="T85" fmla="*/ 94 h 98"/>
                  <a:gd name="T86" fmla="*/ 101 w 133"/>
                  <a:gd name="T87" fmla="*/ 94 h 98"/>
                  <a:gd name="T88" fmla="*/ 101 w 133"/>
                  <a:gd name="T89" fmla="*/ 96 h 98"/>
                  <a:gd name="T90" fmla="*/ 102 w 133"/>
                  <a:gd name="T91" fmla="*/ 98 h 98"/>
                  <a:gd name="T92" fmla="*/ 108 w 133"/>
                  <a:gd name="T93" fmla="*/ 96 h 98"/>
                  <a:gd name="T94" fmla="*/ 113 w 133"/>
                  <a:gd name="T95" fmla="*/ 94 h 98"/>
                  <a:gd name="T96" fmla="*/ 119 w 133"/>
                  <a:gd name="T97" fmla="*/ 90 h 98"/>
                  <a:gd name="T98" fmla="*/ 124 w 133"/>
                  <a:gd name="T99" fmla="*/ 87 h 98"/>
                  <a:gd name="T100" fmla="*/ 125 w 133"/>
                  <a:gd name="T101" fmla="*/ 85 h 98"/>
                  <a:gd name="T102" fmla="*/ 129 w 133"/>
                  <a:gd name="T103" fmla="*/ 83 h 98"/>
                  <a:gd name="T104" fmla="*/ 132 w 133"/>
                  <a:gd name="T10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 h="98">
                    <a:moveTo>
                      <a:pt x="132" y="80"/>
                    </a:moveTo>
                    <a:cubicBezTo>
                      <a:pt x="132" y="80"/>
                      <a:pt x="130" y="81"/>
                      <a:pt x="129" y="81"/>
                    </a:cubicBezTo>
                    <a:cubicBezTo>
                      <a:pt x="128" y="81"/>
                      <a:pt x="128" y="81"/>
                      <a:pt x="127" y="81"/>
                    </a:cubicBezTo>
                    <a:cubicBezTo>
                      <a:pt x="127" y="82"/>
                      <a:pt x="126" y="82"/>
                      <a:pt x="126" y="83"/>
                    </a:cubicBezTo>
                    <a:cubicBezTo>
                      <a:pt x="126" y="84"/>
                      <a:pt x="126" y="84"/>
                      <a:pt x="125" y="84"/>
                    </a:cubicBezTo>
                    <a:cubicBezTo>
                      <a:pt x="124" y="85"/>
                      <a:pt x="125" y="85"/>
                      <a:pt x="124" y="85"/>
                    </a:cubicBezTo>
                    <a:cubicBezTo>
                      <a:pt x="123" y="85"/>
                      <a:pt x="122" y="86"/>
                      <a:pt x="123" y="85"/>
                    </a:cubicBezTo>
                    <a:cubicBezTo>
                      <a:pt x="124" y="84"/>
                      <a:pt x="124" y="83"/>
                      <a:pt x="125" y="82"/>
                    </a:cubicBezTo>
                    <a:cubicBezTo>
                      <a:pt x="125" y="81"/>
                      <a:pt x="126" y="80"/>
                      <a:pt x="126" y="80"/>
                    </a:cubicBezTo>
                    <a:cubicBezTo>
                      <a:pt x="126" y="79"/>
                      <a:pt x="125" y="79"/>
                      <a:pt x="124" y="81"/>
                    </a:cubicBezTo>
                    <a:cubicBezTo>
                      <a:pt x="123" y="82"/>
                      <a:pt x="121" y="84"/>
                      <a:pt x="119" y="85"/>
                    </a:cubicBezTo>
                    <a:cubicBezTo>
                      <a:pt x="118" y="85"/>
                      <a:pt x="117" y="85"/>
                      <a:pt x="115" y="86"/>
                    </a:cubicBezTo>
                    <a:cubicBezTo>
                      <a:pt x="113" y="87"/>
                      <a:pt x="113" y="87"/>
                      <a:pt x="112" y="88"/>
                    </a:cubicBezTo>
                    <a:cubicBezTo>
                      <a:pt x="111" y="88"/>
                      <a:pt x="112" y="88"/>
                      <a:pt x="110" y="88"/>
                    </a:cubicBezTo>
                    <a:cubicBezTo>
                      <a:pt x="109" y="89"/>
                      <a:pt x="109" y="90"/>
                      <a:pt x="108" y="90"/>
                    </a:cubicBezTo>
                    <a:cubicBezTo>
                      <a:pt x="107" y="90"/>
                      <a:pt x="107" y="89"/>
                      <a:pt x="106" y="90"/>
                    </a:cubicBezTo>
                    <a:cubicBezTo>
                      <a:pt x="106" y="90"/>
                      <a:pt x="106" y="91"/>
                      <a:pt x="105" y="91"/>
                    </a:cubicBezTo>
                    <a:cubicBezTo>
                      <a:pt x="105" y="91"/>
                      <a:pt x="104" y="92"/>
                      <a:pt x="104" y="91"/>
                    </a:cubicBezTo>
                    <a:cubicBezTo>
                      <a:pt x="103" y="91"/>
                      <a:pt x="104" y="91"/>
                      <a:pt x="105" y="89"/>
                    </a:cubicBezTo>
                    <a:cubicBezTo>
                      <a:pt x="105" y="89"/>
                      <a:pt x="105" y="88"/>
                      <a:pt x="105" y="88"/>
                    </a:cubicBezTo>
                    <a:cubicBezTo>
                      <a:pt x="105" y="88"/>
                      <a:pt x="105" y="88"/>
                      <a:pt x="105" y="87"/>
                    </a:cubicBezTo>
                    <a:cubicBezTo>
                      <a:pt x="104" y="87"/>
                      <a:pt x="103" y="87"/>
                      <a:pt x="104" y="85"/>
                    </a:cubicBezTo>
                    <a:cubicBezTo>
                      <a:pt x="105" y="84"/>
                      <a:pt x="106" y="84"/>
                      <a:pt x="106" y="83"/>
                    </a:cubicBezTo>
                    <a:cubicBezTo>
                      <a:pt x="106" y="81"/>
                      <a:pt x="105" y="81"/>
                      <a:pt x="105" y="79"/>
                    </a:cubicBezTo>
                    <a:cubicBezTo>
                      <a:pt x="104" y="77"/>
                      <a:pt x="103" y="75"/>
                      <a:pt x="103" y="72"/>
                    </a:cubicBezTo>
                    <a:cubicBezTo>
                      <a:pt x="102" y="68"/>
                      <a:pt x="102" y="66"/>
                      <a:pt x="102" y="65"/>
                    </a:cubicBezTo>
                    <a:cubicBezTo>
                      <a:pt x="102" y="65"/>
                      <a:pt x="102" y="65"/>
                      <a:pt x="102" y="65"/>
                    </a:cubicBezTo>
                    <a:cubicBezTo>
                      <a:pt x="101" y="63"/>
                      <a:pt x="101" y="56"/>
                      <a:pt x="101" y="55"/>
                    </a:cubicBezTo>
                    <a:cubicBezTo>
                      <a:pt x="101" y="53"/>
                      <a:pt x="101" y="53"/>
                      <a:pt x="102" y="51"/>
                    </a:cubicBezTo>
                    <a:cubicBezTo>
                      <a:pt x="102" y="49"/>
                      <a:pt x="102" y="49"/>
                      <a:pt x="102" y="48"/>
                    </a:cubicBezTo>
                    <a:cubicBezTo>
                      <a:pt x="101" y="47"/>
                      <a:pt x="101" y="43"/>
                      <a:pt x="101" y="43"/>
                    </a:cubicBezTo>
                    <a:cubicBezTo>
                      <a:pt x="100" y="40"/>
                      <a:pt x="98" y="36"/>
                      <a:pt x="98" y="34"/>
                    </a:cubicBezTo>
                    <a:cubicBezTo>
                      <a:pt x="97" y="31"/>
                      <a:pt x="97" y="29"/>
                      <a:pt x="96" y="30"/>
                    </a:cubicBezTo>
                    <a:cubicBezTo>
                      <a:pt x="95" y="30"/>
                      <a:pt x="95" y="32"/>
                      <a:pt x="94" y="31"/>
                    </a:cubicBezTo>
                    <a:cubicBezTo>
                      <a:pt x="94" y="29"/>
                      <a:pt x="95" y="29"/>
                      <a:pt x="94" y="27"/>
                    </a:cubicBezTo>
                    <a:cubicBezTo>
                      <a:pt x="94" y="25"/>
                      <a:pt x="94" y="25"/>
                      <a:pt x="93" y="22"/>
                    </a:cubicBezTo>
                    <a:cubicBezTo>
                      <a:pt x="91" y="20"/>
                      <a:pt x="91" y="21"/>
                      <a:pt x="91" y="19"/>
                    </a:cubicBezTo>
                    <a:cubicBezTo>
                      <a:pt x="92" y="16"/>
                      <a:pt x="92" y="17"/>
                      <a:pt x="92" y="15"/>
                    </a:cubicBezTo>
                    <a:cubicBezTo>
                      <a:pt x="91" y="12"/>
                      <a:pt x="92" y="11"/>
                      <a:pt x="91" y="10"/>
                    </a:cubicBezTo>
                    <a:cubicBezTo>
                      <a:pt x="90" y="9"/>
                      <a:pt x="90" y="7"/>
                      <a:pt x="90" y="6"/>
                    </a:cubicBezTo>
                    <a:cubicBezTo>
                      <a:pt x="90" y="4"/>
                      <a:pt x="88" y="4"/>
                      <a:pt x="88" y="3"/>
                    </a:cubicBezTo>
                    <a:cubicBezTo>
                      <a:pt x="88" y="2"/>
                      <a:pt x="88" y="1"/>
                      <a:pt x="88" y="0"/>
                    </a:cubicBezTo>
                    <a:cubicBezTo>
                      <a:pt x="80" y="2"/>
                      <a:pt x="72" y="4"/>
                      <a:pt x="71" y="4"/>
                    </a:cubicBezTo>
                    <a:cubicBezTo>
                      <a:pt x="68" y="4"/>
                      <a:pt x="65" y="5"/>
                      <a:pt x="64" y="6"/>
                    </a:cubicBezTo>
                    <a:cubicBezTo>
                      <a:pt x="63" y="7"/>
                      <a:pt x="56" y="15"/>
                      <a:pt x="55" y="16"/>
                    </a:cubicBezTo>
                    <a:cubicBezTo>
                      <a:pt x="54" y="17"/>
                      <a:pt x="53" y="19"/>
                      <a:pt x="53" y="20"/>
                    </a:cubicBezTo>
                    <a:cubicBezTo>
                      <a:pt x="53" y="20"/>
                      <a:pt x="48" y="27"/>
                      <a:pt x="47" y="28"/>
                    </a:cubicBezTo>
                    <a:cubicBezTo>
                      <a:pt x="47" y="29"/>
                      <a:pt x="46" y="30"/>
                      <a:pt x="47" y="31"/>
                    </a:cubicBezTo>
                    <a:cubicBezTo>
                      <a:pt x="47" y="32"/>
                      <a:pt x="47" y="32"/>
                      <a:pt x="48" y="31"/>
                    </a:cubicBezTo>
                    <a:cubicBezTo>
                      <a:pt x="49" y="31"/>
                      <a:pt x="49" y="32"/>
                      <a:pt x="50" y="32"/>
                    </a:cubicBezTo>
                    <a:cubicBezTo>
                      <a:pt x="51" y="32"/>
                      <a:pt x="50" y="34"/>
                      <a:pt x="50" y="34"/>
                    </a:cubicBezTo>
                    <a:cubicBezTo>
                      <a:pt x="49" y="35"/>
                      <a:pt x="48" y="35"/>
                      <a:pt x="49" y="36"/>
                    </a:cubicBezTo>
                    <a:cubicBezTo>
                      <a:pt x="49" y="38"/>
                      <a:pt x="51" y="39"/>
                      <a:pt x="51" y="41"/>
                    </a:cubicBezTo>
                    <a:cubicBezTo>
                      <a:pt x="50" y="42"/>
                      <a:pt x="51" y="43"/>
                      <a:pt x="49" y="43"/>
                    </a:cubicBezTo>
                    <a:cubicBezTo>
                      <a:pt x="47" y="43"/>
                      <a:pt x="47" y="43"/>
                      <a:pt x="45" y="46"/>
                    </a:cubicBezTo>
                    <a:cubicBezTo>
                      <a:pt x="43" y="50"/>
                      <a:pt x="42" y="50"/>
                      <a:pt x="41" y="50"/>
                    </a:cubicBezTo>
                    <a:cubicBezTo>
                      <a:pt x="40" y="50"/>
                      <a:pt x="39" y="50"/>
                      <a:pt x="37" y="51"/>
                    </a:cubicBezTo>
                    <a:cubicBezTo>
                      <a:pt x="36" y="51"/>
                      <a:pt x="33" y="51"/>
                      <a:pt x="33" y="52"/>
                    </a:cubicBezTo>
                    <a:cubicBezTo>
                      <a:pt x="32" y="52"/>
                      <a:pt x="31" y="54"/>
                      <a:pt x="29" y="52"/>
                    </a:cubicBezTo>
                    <a:cubicBezTo>
                      <a:pt x="26" y="51"/>
                      <a:pt x="25" y="51"/>
                      <a:pt x="23" y="52"/>
                    </a:cubicBezTo>
                    <a:cubicBezTo>
                      <a:pt x="20" y="52"/>
                      <a:pt x="19" y="53"/>
                      <a:pt x="16" y="53"/>
                    </a:cubicBezTo>
                    <a:cubicBezTo>
                      <a:pt x="13" y="53"/>
                      <a:pt x="12" y="56"/>
                      <a:pt x="10" y="56"/>
                    </a:cubicBezTo>
                    <a:cubicBezTo>
                      <a:pt x="8" y="56"/>
                      <a:pt x="7" y="57"/>
                      <a:pt x="7" y="58"/>
                    </a:cubicBezTo>
                    <a:cubicBezTo>
                      <a:pt x="7" y="58"/>
                      <a:pt x="7" y="59"/>
                      <a:pt x="7" y="60"/>
                    </a:cubicBezTo>
                    <a:cubicBezTo>
                      <a:pt x="8" y="62"/>
                      <a:pt x="9" y="62"/>
                      <a:pt x="9" y="63"/>
                    </a:cubicBezTo>
                    <a:cubicBezTo>
                      <a:pt x="10" y="64"/>
                      <a:pt x="10" y="65"/>
                      <a:pt x="10" y="65"/>
                    </a:cubicBezTo>
                    <a:cubicBezTo>
                      <a:pt x="10" y="66"/>
                      <a:pt x="12" y="65"/>
                      <a:pt x="12" y="67"/>
                    </a:cubicBezTo>
                    <a:cubicBezTo>
                      <a:pt x="11" y="68"/>
                      <a:pt x="10" y="70"/>
                      <a:pt x="9" y="71"/>
                    </a:cubicBezTo>
                    <a:cubicBezTo>
                      <a:pt x="8" y="72"/>
                      <a:pt x="5" y="75"/>
                      <a:pt x="4" y="77"/>
                    </a:cubicBezTo>
                    <a:cubicBezTo>
                      <a:pt x="3" y="77"/>
                      <a:pt x="2" y="79"/>
                      <a:pt x="0" y="81"/>
                    </a:cubicBezTo>
                    <a:cubicBezTo>
                      <a:pt x="0" y="84"/>
                      <a:pt x="1" y="88"/>
                      <a:pt x="1" y="88"/>
                    </a:cubicBezTo>
                    <a:cubicBezTo>
                      <a:pt x="2" y="88"/>
                      <a:pt x="57" y="77"/>
                      <a:pt x="62" y="75"/>
                    </a:cubicBezTo>
                    <a:cubicBezTo>
                      <a:pt x="68" y="74"/>
                      <a:pt x="70" y="73"/>
                      <a:pt x="71" y="73"/>
                    </a:cubicBezTo>
                    <a:cubicBezTo>
                      <a:pt x="72" y="73"/>
                      <a:pt x="73" y="74"/>
                      <a:pt x="74" y="74"/>
                    </a:cubicBezTo>
                    <a:cubicBezTo>
                      <a:pt x="75" y="75"/>
                      <a:pt x="75" y="74"/>
                      <a:pt x="76" y="75"/>
                    </a:cubicBezTo>
                    <a:cubicBezTo>
                      <a:pt x="77" y="76"/>
                      <a:pt x="78" y="76"/>
                      <a:pt x="78" y="78"/>
                    </a:cubicBezTo>
                    <a:cubicBezTo>
                      <a:pt x="79" y="79"/>
                      <a:pt x="78" y="81"/>
                      <a:pt x="81" y="82"/>
                    </a:cubicBezTo>
                    <a:cubicBezTo>
                      <a:pt x="83" y="83"/>
                      <a:pt x="84" y="84"/>
                      <a:pt x="86" y="84"/>
                    </a:cubicBezTo>
                    <a:cubicBezTo>
                      <a:pt x="86" y="84"/>
                      <a:pt x="86" y="84"/>
                      <a:pt x="86" y="84"/>
                    </a:cubicBezTo>
                    <a:cubicBezTo>
                      <a:pt x="86" y="84"/>
                      <a:pt x="86" y="84"/>
                      <a:pt x="86" y="84"/>
                    </a:cubicBezTo>
                    <a:cubicBezTo>
                      <a:pt x="86" y="84"/>
                      <a:pt x="86" y="84"/>
                      <a:pt x="86" y="84"/>
                    </a:cubicBezTo>
                    <a:cubicBezTo>
                      <a:pt x="86" y="85"/>
                      <a:pt x="87" y="85"/>
                      <a:pt x="88" y="85"/>
                    </a:cubicBezTo>
                    <a:cubicBezTo>
                      <a:pt x="90" y="86"/>
                      <a:pt x="94" y="87"/>
                      <a:pt x="95" y="88"/>
                    </a:cubicBezTo>
                    <a:cubicBezTo>
                      <a:pt x="96" y="88"/>
                      <a:pt x="99" y="88"/>
                      <a:pt x="100" y="89"/>
                    </a:cubicBezTo>
                    <a:cubicBezTo>
                      <a:pt x="101" y="90"/>
                      <a:pt x="102" y="90"/>
                      <a:pt x="102" y="91"/>
                    </a:cubicBezTo>
                    <a:cubicBezTo>
                      <a:pt x="102" y="92"/>
                      <a:pt x="101" y="93"/>
                      <a:pt x="101" y="94"/>
                    </a:cubicBezTo>
                    <a:cubicBezTo>
                      <a:pt x="101" y="94"/>
                      <a:pt x="101" y="94"/>
                      <a:pt x="101" y="94"/>
                    </a:cubicBezTo>
                    <a:cubicBezTo>
                      <a:pt x="101" y="94"/>
                      <a:pt x="102" y="93"/>
                      <a:pt x="101" y="94"/>
                    </a:cubicBezTo>
                    <a:cubicBezTo>
                      <a:pt x="101" y="94"/>
                      <a:pt x="101" y="95"/>
                      <a:pt x="101" y="96"/>
                    </a:cubicBezTo>
                    <a:cubicBezTo>
                      <a:pt x="101" y="96"/>
                      <a:pt x="101" y="96"/>
                      <a:pt x="101" y="96"/>
                    </a:cubicBezTo>
                    <a:cubicBezTo>
                      <a:pt x="101" y="97"/>
                      <a:pt x="100" y="97"/>
                      <a:pt x="101" y="97"/>
                    </a:cubicBezTo>
                    <a:cubicBezTo>
                      <a:pt x="102" y="98"/>
                      <a:pt x="102" y="98"/>
                      <a:pt x="102" y="98"/>
                    </a:cubicBezTo>
                    <a:cubicBezTo>
                      <a:pt x="103" y="98"/>
                      <a:pt x="103" y="98"/>
                      <a:pt x="103" y="98"/>
                    </a:cubicBezTo>
                    <a:cubicBezTo>
                      <a:pt x="104" y="98"/>
                      <a:pt x="107" y="97"/>
                      <a:pt x="108" y="96"/>
                    </a:cubicBezTo>
                    <a:cubicBezTo>
                      <a:pt x="109" y="95"/>
                      <a:pt x="109" y="95"/>
                      <a:pt x="110" y="94"/>
                    </a:cubicBezTo>
                    <a:cubicBezTo>
                      <a:pt x="112" y="94"/>
                      <a:pt x="111" y="94"/>
                      <a:pt x="113" y="94"/>
                    </a:cubicBezTo>
                    <a:cubicBezTo>
                      <a:pt x="114" y="93"/>
                      <a:pt x="114" y="92"/>
                      <a:pt x="116" y="91"/>
                    </a:cubicBezTo>
                    <a:cubicBezTo>
                      <a:pt x="117" y="91"/>
                      <a:pt x="118" y="90"/>
                      <a:pt x="119" y="90"/>
                    </a:cubicBezTo>
                    <a:cubicBezTo>
                      <a:pt x="121" y="89"/>
                      <a:pt x="121" y="89"/>
                      <a:pt x="122" y="88"/>
                    </a:cubicBezTo>
                    <a:cubicBezTo>
                      <a:pt x="123" y="88"/>
                      <a:pt x="123" y="88"/>
                      <a:pt x="124" y="87"/>
                    </a:cubicBezTo>
                    <a:cubicBezTo>
                      <a:pt x="124" y="87"/>
                      <a:pt x="125" y="87"/>
                      <a:pt x="125" y="86"/>
                    </a:cubicBezTo>
                    <a:cubicBezTo>
                      <a:pt x="125" y="86"/>
                      <a:pt x="124" y="85"/>
                      <a:pt x="125" y="85"/>
                    </a:cubicBezTo>
                    <a:cubicBezTo>
                      <a:pt x="126" y="85"/>
                      <a:pt x="127" y="86"/>
                      <a:pt x="127" y="85"/>
                    </a:cubicBezTo>
                    <a:cubicBezTo>
                      <a:pt x="127" y="85"/>
                      <a:pt x="127" y="85"/>
                      <a:pt x="129" y="83"/>
                    </a:cubicBezTo>
                    <a:cubicBezTo>
                      <a:pt x="130" y="81"/>
                      <a:pt x="130" y="81"/>
                      <a:pt x="131" y="81"/>
                    </a:cubicBezTo>
                    <a:cubicBezTo>
                      <a:pt x="132" y="81"/>
                      <a:pt x="133" y="79"/>
                      <a:pt x="132" y="8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69"/>
              <p:cNvSpPr>
                <a:spLocks/>
              </p:cNvSpPr>
              <p:nvPr/>
            </p:nvSpPr>
            <p:spPr bwMode="auto">
              <a:xfrm>
                <a:off x="8510464" y="2270765"/>
                <a:ext cx="775013" cy="787787"/>
              </a:xfrm>
              <a:custGeom>
                <a:avLst/>
                <a:gdLst>
                  <a:gd name="T0" fmla="*/ 77 w 78"/>
                  <a:gd name="T1" fmla="*/ 23 h 79"/>
                  <a:gd name="T2" fmla="*/ 78 w 78"/>
                  <a:gd name="T3" fmla="*/ 20 h 79"/>
                  <a:gd name="T4" fmla="*/ 77 w 78"/>
                  <a:gd name="T5" fmla="*/ 17 h 79"/>
                  <a:gd name="T6" fmla="*/ 76 w 78"/>
                  <a:gd name="T7" fmla="*/ 14 h 79"/>
                  <a:gd name="T8" fmla="*/ 72 w 78"/>
                  <a:gd name="T9" fmla="*/ 14 h 79"/>
                  <a:gd name="T10" fmla="*/ 69 w 78"/>
                  <a:gd name="T11" fmla="*/ 14 h 79"/>
                  <a:gd name="T12" fmla="*/ 66 w 78"/>
                  <a:gd name="T13" fmla="*/ 16 h 79"/>
                  <a:gd name="T14" fmla="*/ 62 w 78"/>
                  <a:gd name="T15" fmla="*/ 18 h 79"/>
                  <a:gd name="T16" fmla="*/ 60 w 78"/>
                  <a:gd name="T17" fmla="*/ 17 h 79"/>
                  <a:gd name="T18" fmla="*/ 58 w 78"/>
                  <a:gd name="T19" fmla="*/ 21 h 79"/>
                  <a:gd name="T20" fmla="*/ 54 w 78"/>
                  <a:gd name="T21" fmla="*/ 24 h 79"/>
                  <a:gd name="T22" fmla="*/ 50 w 78"/>
                  <a:gd name="T23" fmla="*/ 28 h 79"/>
                  <a:gd name="T24" fmla="*/ 30 w 78"/>
                  <a:gd name="T25" fmla="*/ 20 h 79"/>
                  <a:gd name="T26" fmla="*/ 25 w 78"/>
                  <a:gd name="T27" fmla="*/ 0 h 79"/>
                  <a:gd name="T28" fmla="*/ 26 w 78"/>
                  <a:gd name="T29" fmla="*/ 6 h 79"/>
                  <a:gd name="T30" fmla="*/ 26 w 78"/>
                  <a:gd name="T31" fmla="*/ 14 h 79"/>
                  <a:gd name="T32" fmla="*/ 25 w 78"/>
                  <a:gd name="T33" fmla="*/ 23 h 79"/>
                  <a:gd name="T34" fmla="*/ 18 w 78"/>
                  <a:gd name="T35" fmla="*/ 30 h 79"/>
                  <a:gd name="T36" fmla="*/ 14 w 78"/>
                  <a:gd name="T37" fmla="*/ 32 h 79"/>
                  <a:gd name="T38" fmla="*/ 12 w 78"/>
                  <a:gd name="T39" fmla="*/ 36 h 79"/>
                  <a:gd name="T40" fmla="*/ 11 w 78"/>
                  <a:gd name="T41" fmla="*/ 40 h 79"/>
                  <a:gd name="T42" fmla="*/ 8 w 78"/>
                  <a:gd name="T43" fmla="*/ 40 h 79"/>
                  <a:gd name="T44" fmla="*/ 6 w 78"/>
                  <a:gd name="T45" fmla="*/ 44 h 79"/>
                  <a:gd name="T46" fmla="*/ 6 w 78"/>
                  <a:gd name="T47" fmla="*/ 50 h 79"/>
                  <a:gd name="T48" fmla="*/ 3 w 78"/>
                  <a:gd name="T49" fmla="*/ 54 h 79"/>
                  <a:gd name="T50" fmla="*/ 1 w 78"/>
                  <a:gd name="T51" fmla="*/ 61 h 79"/>
                  <a:gd name="T52" fmla="*/ 6 w 78"/>
                  <a:gd name="T53" fmla="*/ 69 h 79"/>
                  <a:gd name="T54" fmla="*/ 12 w 78"/>
                  <a:gd name="T55" fmla="*/ 73 h 79"/>
                  <a:gd name="T56" fmla="*/ 14 w 78"/>
                  <a:gd name="T57" fmla="*/ 74 h 79"/>
                  <a:gd name="T58" fmla="*/ 22 w 78"/>
                  <a:gd name="T59" fmla="*/ 79 h 79"/>
                  <a:gd name="T60" fmla="*/ 28 w 78"/>
                  <a:gd name="T61" fmla="*/ 76 h 79"/>
                  <a:gd name="T62" fmla="*/ 33 w 78"/>
                  <a:gd name="T63" fmla="*/ 72 h 79"/>
                  <a:gd name="T64" fmla="*/ 39 w 78"/>
                  <a:gd name="T65" fmla="*/ 70 h 79"/>
                  <a:gd name="T66" fmla="*/ 43 w 78"/>
                  <a:gd name="T67" fmla="*/ 67 h 79"/>
                  <a:gd name="T68" fmla="*/ 43 w 78"/>
                  <a:gd name="T69" fmla="*/ 63 h 79"/>
                  <a:gd name="T70" fmla="*/ 45 w 78"/>
                  <a:gd name="T71" fmla="*/ 57 h 79"/>
                  <a:gd name="T72" fmla="*/ 48 w 78"/>
                  <a:gd name="T73" fmla="*/ 50 h 79"/>
                  <a:gd name="T74" fmla="*/ 49 w 78"/>
                  <a:gd name="T75" fmla="*/ 44 h 79"/>
                  <a:gd name="T76" fmla="*/ 53 w 78"/>
                  <a:gd name="T77" fmla="*/ 44 h 79"/>
                  <a:gd name="T78" fmla="*/ 58 w 78"/>
                  <a:gd name="T79" fmla="*/ 42 h 79"/>
                  <a:gd name="T80" fmla="*/ 58 w 78"/>
                  <a:gd name="T81" fmla="*/ 36 h 79"/>
                  <a:gd name="T82" fmla="*/ 59 w 78"/>
                  <a:gd name="T83" fmla="*/ 36 h 79"/>
                  <a:gd name="T84" fmla="*/ 65 w 78"/>
                  <a:gd name="T85" fmla="*/ 32 h 79"/>
                  <a:gd name="T86" fmla="*/ 68 w 78"/>
                  <a:gd name="T87" fmla="*/ 27 h 79"/>
                  <a:gd name="T88" fmla="*/ 68 w 78"/>
                  <a:gd name="T89" fmla="*/ 23 h 79"/>
                  <a:gd name="T90" fmla="*/ 69 w 78"/>
                  <a:gd name="T91" fmla="*/ 20 h 79"/>
                  <a:gd name="T92" fmla="*/ 73 w 78"/>
                  <a:gd name="T93" fmla="*/ 2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 h="79">
                    <a:moveTo>
                      <a:pt x="75" y="23"/>
                    </a:moveTo>
                    <a:cubicBezTo>
                      <a:pt x="77" y="23"/>
                      <a:pt x="77" y="24"/>
                      <a:pt x="77" y="23"/>
                    </a:cubicBezTo>
                    <a:cubicBezTo>
                      <a:pt x="78" y="22"/>
                      <a:pt x="78" y="22"/>
                      <a:pt x="78" y="21"/>
                    </a:cubicBezTo>
                    <a:cubicBezTo>
                      <a:pt x="78" y="21"/>
                      <a:pt x="78" y="20"/>
                      <a:pt x="78" y="20"/>
                    </a:cubicBezTo>
                    <a:cubicBezTo>
                      <a:pt x="78" y="19"/>
                      <a:pt x="78" y="19"/>
                      <a:pt x="78" y="18"/>
                    </a:cubicBezTo>
                    <a:cubicBezTo>
                      <a:pt x="77" y="18"/>
                      <a:pt x="77" y="18"/>
                      <a:pt x="77" y="17"/>
                    </a:cubicBezTo>
                    <a:cubicBezTo>
                      <a:pt x="76" y="16"/>
                      <a:pt x="76" y="17"/>
                      <a:pt x="76" y="16"/>
                    </a:cubicBezTo>
                    <a:cubicBezTo>
                      <a:pt x="76" y="14"/>
                      <a:pt x="77" y="14"/>
                      <a:pt x="76" y="14"/>
                    </a:cubicBezTo>
                    <a:cubicBezTo>
                      <a:pt x="75" y="14"/>
                      <a:pt x="75" y="14"/>
                      <a:pt x="74" y="14"/>
                    </a:cubicBezTo>
                    <a:cubicBezTo>
                      <a:pt x="72" y="14"/>
                      <a:pt x="73" y="15"/>
                      <a:pt x="72" y="14"/>
                    </a:cubicBezTo>
                    <a:cubicBezTo>
                      <a:pt x="71" y="14"/>
                      <a:pt x="71" y="13"/>
                      <a:pt x="70" y="14"/>
                    </a:cubicBezTo>
                    <a:cubicBezTo>
                      <a:pt x="69" y="14"/>
                      <a:pt x="69" y="14"/>
                      <a:pt x="69" y="14"/>
                    </a:cubicBezTo>
                    <a:cubicBezTo>
                      <a:pt x="68" y="15"/>
                      <a:pt x="68" y="15"/>
                      <a:pt x="67" y="16"/>
                    </a:cubicBezTo>
                    <a:cubicBezTo>
                      <a:pt x="66" y="16"/>
                      <a:pt x="66" y="15"/>
                      <a:pt x="66" y="16"/>
                    </a:cubicBezTo>
                    <a:cubicBezTo>
                      <a:pt x="66" y="17"/>
                      <a:pt x="66" y="18"/>
                      <a:pt x="65" y="18"/>
                    </a:cubicBezTo>
                    <a:cubicBezTo>
                      <a:pt x="64" y="18"/>
                      <a:pt x="63" y="18"/>
                      <a:pt x="62" y="18"/>
                    </a:cubicBezTo>
                    <a:cubicBezTo>
                      <a:pt x="62" y="18"/>
                      <a:pt x="62" y="18"/>
                      <a:pt x="61" y="18"/>
                    </a:cubicBezTo>
                    <a:cubicBezTo>
                      <a:pt x="60" y="17"/>
                      <a:pt x="60" y="16"/>
                      <a:pt x="60" y="17"/>
                    </a:cubicBezTo>
                    <a:cubicBezTo>
                      <a:pt x="59" y="18"/>
                      <a:pt x="60" y="18"/>
                      <a:pt x="59" y="19"/>
                    </a:cubicBezTo>
                    <a:cubicBezTo>
                      <a:pt x="58" y="20"/>
                      <a:pt x="59" y="21"/>
                      <a:pt x="58" y="21"/>
                    </a:cubicBezTo>
                    <a:cubicBezTo>
                      <a:pt x="57" y="21"/>
                      <a:pt x="56" y="21"/>
                      <a:pt x="55" y="22"/>
                    </a:cubicBezTo>
                    <a:cubicBezTo>
                      <a:pt x="55" y="22"/>
                      <a:pt x="54" y="23"/>
                      <a:pt x="54" y="24"/>
                    </a:cubicBezTo>
                    <a:cubicBezTo>
                      <a:pt x="53" y="25"/>
                      <a:pt x="51" y="27"/>
                      <a:pt x="51" y="27"/>
                    </a:cubicBezTo>
                    <a:cubicBezTo>
                      <a:pt x="50" y="28"/>
                      <a:pt x="50" y="28"/>
                      <a:pt x="50" y="28"/>
                    </a:cubicBezTo>
                    <a:cubicBezTo>
                      <a:pt x="50" y="28"/>
                      <a:pt x="48" y="21"/>
                      <a:pt x="48" y="17"/>
                    </a:cubicBezTo>
                    <a:cubicBezTo>
                      <a:pt x="38" y="19"/>
                      <a:pt x="31" y="20"/>
                      <a:pt x="30" y="20"/>
                    </a:cubicBezTo>
                    <a:cubicBezTo>
                      <a:pt x="30" y="20"/>
                      <a:pt x="29" y="11"/>
                      <a:pt x="27" y="0"/>
                    </a:cubicBezTo>
                    <a:cubicBezTo>
                      <a:pt x="26" y="0"/>
                      <a:pt x="26" y="0"/>
                      <a:pt x="25" y="0"/>
                    </a:cubicBezTo>
                    <a:cubicBezTo>
                      <a:pt x="25" y="1"/>
                      <a:pt x="25" y="1"/>
                      <a:pt x="25" y="2"/>
                    </a:cubicBezTo>
                    <a:cubicBezTo>
                      <a:pt x="25" y="4"/>
                      <a:pt x="26" y="4"/>
                      <a:pt x="26" y="6"/>
                    </a:cubicBezTo>
                    <a:cubicBezTo>
                      <a:pt x="27" y="7"/>
                      <a:pt x="27" y="7"/>
                      <a:pt x="26" y="10"/>
                    </a:cubicBezTo>
                    <a:cubicBezTo>
                      <a:pt x="25" y="12"/>
                      <a:pt x="26" y="12"/>
                      <a:pt x="26" y="14"/>
                    </a:cubicBezTo>
                    <a:cubicBezTo>
                      <a:pt x="26" y="16"/>
                      <a:pt x="26" y="16"/>
                      <a:pt x="25" y="17"/>
                    </a:cubicBezTo>
                    <a:cubicBezTo>
                      <a:pt x="24" y="18"/>
                      <a:pt x="25" y="21"/>
                      <a:pt x="25" y="23"/>
                    </a:cubicBezTo>
                    <a:cubicBezTo>
                      <a:pt x="24" y="25"/>
                      <a:pt x="24" y="24"/>
                      <a:pt x="22" y="26"/>
                    </a:cubicBezTo>
                    <a:cubicBezTo>
                      <a:pt x="20" y="28"/>
                      <a:pt x="19" y="30"/>
                      <a:pt x="18" y="30"/>
                    </a:cubicBezTo>
                    <a:cubicBezTo>
                      <a:pt x="17" y="31"/>
                      <a:pt x="17" y="30"/>
                      <a:pt x="16" y="30"/>
                    </a:cubicBezTo>
                    <a:cubicBezTo>
                      <a:pt x="14" y="29"/>
                      <a:pt x="15" y="30"/>
                      <a:pt x="14" y="32"/>
                    </a:cubicBezTo>
                    <a:cubicBezTo>
                      <a:pt x="13" y="34"/>
                      <a:pt x="14" y="33"/>
                      <a:pt x="13" y="34"/>
                    </a:cubicBezTo>
                    <a:cubicBezTo>
                      <a:pt x="12" y="34"/>
                      <a:pt x="12" y="34"/>
                      <a:pt x="12" y="36"/>
                    </a:cubicBezTo>
                    <a:cubicBezTo>
                      <a:pt x="11" y="38"/>
                      <a:pt x="12" y="36"/>
                      <a:pt x="11" y="38"/>
                    </a:cubicBezTo>
                    <a:cubicBezTo>
                      <a:pt x="10" y="40"/>
                      <a:pt x="12" y="39"/>
                      <a:pt x="11" y="40"/>
                    </a:cubicBezTo>
                    <a:cubicBezTo>
                      <a:pt x="11" y="41"/>
                      <a:pt x="11" y="41"/>
                      <a:pt x="10" y="41"/>
                    </a:cubicBezTo>
                    <a:cubicBezTo>
                      <a:pt x="8" y="42"/>
                      <a:pt x="9" y="40"/>
                      <a:pt x="8" y="40"/>
                    </a:cubicBezTo>
                    <a:cubicBezTo>
                      <a:pt x="7" y="39"/>
                      <a:pt x="7" y="40"/>
                      <a:pt x="7" y="41"/>
                    </a:cubicBezTo>
                    <a:cubicBezTo>
                      <a:pt x="6" y="42"/>
                      <a:pt x="6" y="42"/>
                      <a:pt x="6" y="44"/>
                    </a:cubicBezTo>
                    <a:cubicBezTo>
                      <a:pt x="5" y="46"/>
                      <a:pt x="6" y="46"/>
                      <a:pt x="6" y="47"/>
                    </a:cubicBezTo>
                    <a:cubicBezTo>
                      <a:pt x="6" y="49"/>
                      <a:pt x="6" y="49"/>
                      <a:pt x="6" y="50"/>
                    </a:cubicBezTo>
                    <a:cubicBezTo>
                      <a:pt x="6" y="51"/>
                      <a:pt x="5" y="50"/>
                      <a:pt x="4" y="52"/>
                    </a:cubicBezTo>
                    <a:cubicBezTo>
                      <a:pt x="4" y="53"/>
                      <a:pt x="4" y="53"/>
                      <a:pt x="3" y="54"/>
                    </a:cubicBezTo>
                    <a:cubicBezTo>
                      <a:pt x="3" y="54"/>
                      <a:pt x="1" y="55"/>
                      <a:pt x="0" y="55"/>
                    </a:cubicBezTo>
                    <a:cubicBezTo>
                      <a:pt x="1" y="56"/>
                      <a:pt x="1" y="60"/>
                      <a:pt x="1" y="61"/>
                    </a:cubicBezTo>
                    <a:cubicBezTo>
                      <a:pt x="1" y="63"/>
                      <a:pt x="2" y="64"/>
                      <a:pt x="4" y="65"/>
                    </a:cubicBezTo>
                    <a:cubicBezTo>
                      <a:pt x="5" y="67"/>
                      <a:pt x="5" y="68"/>
                      <a:pt x="6" y="69"/>
                    </a:cubicBezTo>
                    <a:cubicBezTo>
                      <a:pt x="7" y="69"/>
                      <a:pt x="8" y="70"/>
                      <a:pt x="9" y="71"/>
                    </a:cubicBezTo>
                    <a:cubicBezTo>
                      <a:pt x="9" y="72"/>
                      <a:pt x="11" y="72"/>
                      <a:pt x="12" y="73"/>
                    </a:cubicBezTo>
                    <a:cubicBezTo>
                      <a:pt x="12" y="73"/>
                      <a:pt x="13" y="73"/>
                      <a:pt x="13" y="73"/>
                    </a:cubicBezTo>
                    <a:cubicBezTo>
                      <a:pt x="13" y="73"/>
                      <a:pt x="14" y="73"/>
                      <a:pt x="14" y="74"/>
                    </a:cubicBezTo>
                    <a:cubicBezTo>
                      <a:pt x="14" y="76"/>
                      <a:pt x="17" y="77"/>
                      <a:pt x="18" y="77"/>
                    </a:cubicBezTo>
                    <a:cubicBezTo>
                      <a:pt x="19" y="78"/>
                      <a:pt x="20" y="79"/>
                      <a:pt x="22" y="79"/>
                    </a:cubicBezTo>
                    <a:cubicBezTo>
                      <a:pt x="24" y="78"/>
                      <a:pt x="24" y="76"/>
                      <a:pt x="25" y="76"/>
                    </a:cubicBezTo>
                    <a:cubicBezTo>
                      <a:pt x="26" y="76"/>
                      <a:pt x="26" y="76"/>
                      <a:pt x="28" y="76"/>
                    </a:cubicBezTo>
                    <a:cubicBezTo>
                      <a:pt x="30" y="76"/>
                      <a:pt x="32" y="75"/>
                      <a:pt x="33" y="74"/>
                    </a:cubicBezTo>
                    <a:cubicBezTo>
                      <a:pt x="33" y="72"/>
                      <a:pt x="31" y="71"/>
                      <a:pt x="33" y="72"/>
                    </a:cubicBezTo>
                    <a:cubicBezTo>
                      <a:pt x="36" y="73"/>
                      <a:pt x="36" y="73"/>
                      <a:pt x="36" y="72"/>
                    </a:cubicBezTo>
                    <a:cubicBezTo>
                      <a:pt x="37" y="71"/>
                      <a:pt x="37" y="71"/>
                      <a:pt x="39" y="70"/>
                    </a:cubicBezTo>
                    <a:cubicBezTo>
                      <a:pt x="41" y="70"/>
                      <a:pt x="41" y="70"/>
                      <a:pt x="42" y="69"/>
                    </a:cubicBezTo>
                    <a:cubicBezTo>
                      <a:pt x="42" y="68"/>
                      <a:pt x="42" y="68"/>
                      <a:pt x="43" y="67"/>
                    </a:cubicBezTo>
                    <a:cubicBezTo>
                      <a:pt x="43" y="66"/>
                      <a:pt x="44" y="66"/>
                      <a:pt x="44" y="65"/>
                    </a:cubicBezTo>
                    <a:cubicBezTo>
                      <a:pt x="43" y="64"/>
                      <a:pt x="43" y="64"/>
                      <a:pt x="43" y="63"/>
                    </a:cubicBezTo>
                    <a:cubicBezTo>
                      <a:pt x="43" y="62"/>
                      <a:pt x="44" y="61"/>
                      <a:pt x="44" y="60"/>
                    </a:cubicBezTo>
                    <a:cubicBezTo>
                      <a:pt x="44" y="60"/>
                      <a:pt x="45" y="59"/>
                      <a:pt x="45" y="57"/>
                    </a:cubicBezTo>
                    <a:cubicBezTo>
                      <a:pt x="46" y="55"/>
                      <a:pt x="47" y="54"/>
                      <a:pt x="47" y="53"/>
                    </a:cubicBezTo>
                    <a:cubicBezTo>
                      <a:pt x="47" y="52"/>
                      <a:pt x="48" y="51"/>
                      <a:pt x="48" y="50"/>
                    </a:cubicBezTo>
                    <a:cubicBezTo>
                      <a:pt x="48" y="49"/>
                      <a:pt x="49" y="49"/>
                      <a:pt x="49" y="47"/>
                    </a:cubicBezTo>
                    <a:cubicBezTo>
                      <a:pt x="49" y="46"/>
                      <a:pt x="48" y="45"/>
                      <a:pt x="49" y="44"/>
                    </a:cubicBezTo>
                    <a:cubicBezTo>
                      <a:pt x="49" y="43"/>
                      <a:pt x="49" y="43"/>
                      <a:pt x="49" y="43"/>
                    </a:cubicBezTo>
                    <a:cubicBezTo>
                      <a:pt x="51" y="43"/>
                      <a:pt x="52" y="44"/>
                      <a:pt x="53" y="44"/>
                    </a:cubicBezTo>
                    <a:cubicBezTo>
                      <a:pt x="54" y="45"/>
                      <a:pt x="55" y="46"/>
                      <a:pt x="56" y="44"/>
                    </a:cubicBezTo>
                    <a:cubicBezTo>
                      <a:pt x="57" y="43"/>
                      <a:pt x="58" y="43"/>
                      <a:pt x="58" y="42"/>
                    </a:cubicBezTo>
                    <a:cubicBezTo>
                      <a:pt x="58" y="40"/>
                      <a:pt x="58" y="40"/>
                      <a:pt x="59" y="38"/>
                    </a:cubicBezTo>
                    <a:cubicBezTo>
                      <a:pt x="59" y="37"/>
                      <a:pt x="58" y="36"/>
                      <a:pt x="58" y="36"/>
                    </a:cubicBezTo>
                    <a:cubicBezTo>
                      <a:pt x="59" y="36"/>
                      <a:pt x="59" y="36"/>
                      <a:pt x="59" y="36"/>
                    </a:cubicBezTo>
                    <a:cubicBezTo>
                      <a:pt x="59" y="36"/>
                      <a:pt x="59" y="36"/>
                      <a:pt x="59" y="36"/>
                    </a:cubicBezTo>
                    <a:cubicBezTo>
                      <a:pt x="61" y="35"/>
                      <a:pt x="63" y="35"/>
                      <a:pt x="63" y="33"/>
                    </a:cubicBezTo>
                    <a:cubicBezTo>
                      <a:pt x="64" y="31"/>
                      <a:pt x="64" y="32"/>
                      <a:pt x="65" y="32"/>
                    </a:cubicBezTo>
                    <a:cubicBezTo>
                      <a:pt x="65" y="31"/>
                      <a:pt x="65" y="31"/>
                      <a:pt x="66" y="30"/>
                    </a:cubicBezTo>
                    <a:cubicBezTo>
                      <a:pt x="66" y="30"/>
                      <a:pt x="67" y="28"/>
                      <a:pt x="68" y="27"/>
                    </a:cubicBezTo>
                    <a:cubicBezTo>
                      <a:pt x="68" y="26"/>
                      <a:pt x="68" y="25"/>
                      <a:pt x="68" y="25"/>
                    </a:cubicBezTo>
                    <a:cubicBezTo>
                      <a:pt x="68" y="24"/>
                      <a:pt x="68" y="23"/>
                      <a:pt x="68" y="23"/>
                    </a:cubicBezTo>
                    <a:cubicBezTo>
                      <a:pt x="68" y="22"/>
                      <a:pt x="68" y="21"/>
                      <a:pt x="68" y="21"/>
                    </a:cubicBezTo>
                    <a:cubicBezTo>
                      <a:pt x="68" y="20"/>
                      <a:pt x="69" y="20"/>
                      <a:pt x="69" y="20"/>
                    </a:cubicBezTo>
                    <a:cubicBezTo>
                      <a:pt x="70" y="20"/>
                      <a:pt x="71" y="21"/>
                      <a:pt x="72" y="21"/>
                    </a:cubicBezTo>
                    <a:cubicBezTo>
                      <a:pt x="72" y="22"/>
                      <a:pt x="73" y="22"/>
                      <a:pt x="73" y="22"/>
                    </a:cubicBezTo>
                    <a:cubicBezTo>
                      <a:pt x="74" y="22"/>
                      <a:pt x="75" y="23"/>
                      <a:pt x="75" y="23"/>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70"/>
              <p:cNvSpPr>
                <a:spLocks/>
              </p:cNvSpPr>
              <p:nvPr/>
            </p:nvSpPr>
            <p:spPr bwMode="auto">
              <a:xfrm>
                <a:off x="4897284" y="1284964"/>
                <a:ext cx="1232783" cy="796304"/>
              </a:xfrm>
              <a:custGeom>
                <a:avLst/>
                <a:gdLst>
                  <a:gd name="T0" fmla="*/ 3 w 124"/>
                  <a:gd name="T1" fmla="*/ 21 h 80"/>
                  <a:gd name="T2" fmla="*/ 3 w 124"/>
                  <a:gd name="T3" fmla="*/ 21 h 80"/>
                  <a:gd name="T4" fmla="*/ 0 w 124"/>
                  <a:gd name="T5" fmla="*/ 66 h 80"/>
                  <a:gd name="T6" fmla="*/ 90 w 124"/>
                  <a:gd name="T7" fmla="*/ 69 h 80"/>
                  <a:gd name="T8" fmla="*/ 91 w 124"/>
                  <a:gd name="T9" fmla="*/ 71 h 80"/>
                  <a:gd name="T10" fmla="*/ 95 w 124"/>
                  <a:gd name="T11" fmla="*/ 73 h 80"/>
                  <a:gd name="T12" fmla="*/ 99 w 124"/>
                  <a:gd name="T13" fmla="*/ 74 h 80"/>
                  <a:gd name="T14" fmla="*/ 100 w 124"/>
                  <a:gd name="T15" fmla="*/ 72 h 80"/>
                  <a:gd name="T16" fmla="*/ 103 w 124"/>
                  <a:gd name="T17" fmla="*/ 73 h 80"/>
                  <a:gd name="T18" fmla="*/ 109 w 124"/>
                  <a:gd name="T19" fmla="*/ 72 h 80"/>
                  <a:gd name="T20" fmla="*/ 110 w 124"/>
                  <a:gd name="T21" fmla="*/ 73 h 80"/>
                  <a:gd name="T22" fmla="*/ 113 w 124"/>
                  <a:gd name="T23" fmla="*/ 74 h 80"/>
                  <a:gd name="T24" fmla="*/ 115 w 124"/>
                  <a:gd name="T25" fmla="*/ 75 h 80"/>
                  <a:gd name="T26" fmla="*/ 117 w 124"/>
                  <a:gd name="T27" fmla="*/ 76 h 80"/>
                  <a:gd name="T28" fmla="*/ 118 w 124"/>
                  <a:gd name="T29" fmla="*/ 77 h 80"/>
                  <a:gd name="T30" fmla="*/ 120 w 124"/>
                  <a:gd name="T31" fmla="*/ 79 h 80"/>
                  <a:gd name="T32" fmla="*/ 123 w 124"/>
                  <a:gd name="T33" fmla="*/ 80 h 80"/>
                  <a:gd name="T34" fmla="*/ 124 w 124"/>
                  <a:gd name="T35" fmla="*/ 80 h 80"/>
                  <a:gd name="T36" fmla="*/ 122 w 124"/>
                  <a:gd name="T37" fmla="*/ 78 h 80"/>
                  <a:gd name="T38" fmla="*/ 121 w 124"/>
                  <a:gd name="T39" fmla="*/ 76 h 80"/>
                  <a:gd name="T40" fmla="*/ 120 w 124"/>
                  <a:gd name="T41" fmla="*/ 74 h 80"/>
                  <a:gd name="T42" fmla="*/ 122 w 124"/>
                  <a:gd name="T43" fmla="*/ 70 h 80"/>
                  <a:gd name="T44" fmla="*/ 123 w 124"/>
                  <a:gd name="T45" fmla="*/ 67 h 80"/>
                  <a:gd name="T46" fmla="*/ 122 w 124"/>
                  <a:gd name="T47" fmla="*/ 65 h 80"/>
                  <a:gd name="T48" fmla="*/ 121 w 124"/>
                  <a:gd name="T49" fmla="*/ 63 h 80"/>
                  <a:gd name="T50" fmla="*/ 122 w 124"/>
                  <a:gd name="T51" fmla="*/ 61 h 80"/>
                  <a:gd name="T52" fmla="*/ 121 w 124"/>
                  <a:gd name="T53" fmla="*/ 58 h 80"/>
                  <a:gd name="T54" fmla="*/ 123 w 124"/>
                  <a:gd name="T55" fmla="*/ 58 h 80"/>
                  <a:gd name="T56" fmla="*/ 123 w 124"/>
                  <a:gd name="T57" fmla="*/ 19 h 80"/>
                  <a:gd name="T58" fmla="*/ 118 w 124"/>
                  <a:gd name="T59" fmla="*/ 14 h 80"/>
                  <a:gd name="T60" fmla="*/ 117 w 124"/>
                  <a:gd name="T61" fmla="*/ 11 h 80"/>
                  <a:gd name="T62" fmla="*/ 120 w 124"/>
                  <a:gd name="T63" fmla="*/ 6 h 80"/>
                  <a:gd name="T64" fmla="*/ 121 w 124"/>
                  <a:gd name="T65" fmla="*/ 4 h 80"/>
                  <a:gd name="T66" fmla="*/ 5 w 124"/>
                  <a:gd name="T67" fmla="*/ 0 h 80"/>
                  <a:gd name="T68" fmla="*/ 4 w 124"/>
                  <a:gd name="T69" fmla="*/ 18 h 80"/>
                  <a:gd name="T70" fmla="*/ 3 w 124"/>
                  <a:gd name="T71"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80">
                    <a:moveTo>
                      <a:pt x="3" y="21"/>
                    </a:moveTo>
                    <a:cubicBezTo>
                      <a:pt x="3" y="21"/>
                      <a:pt x="3" y="21"/>
                      <a:pt x="3" y="21"/>
                    </a:cubicBezTo>
                    <a:cubicBezTo>
                      <a:pt x="3" y="21"/>
                      <a:pt x="1" y="43"/>
                      <a:pt x="0" y="66"/>
                    </a:cubicBezTo>
                    <a:cubicBezTo>
                      <a:pt x="20" y="67"/>
                      <a:pt x="90" y="69"/>
                      <a:pt x="90" y="69"/>
                    </a:cubicBezTo>
                    <a:cubicBezTo>
                      <a:pt x="90" y="69"/>
                      <a:pt x="90" y="70"/>
                      <a:pt x="91" y="71"/>
                    </a:cubicBezTo>
                    <a:cubicBezTo>
                      <a:pt x="92" y="72"/>
                      <a:pt x="93" y="72"/>
                      <a:pt x="95" y="73"/>
                    </a:cubicBezTo>
                    <a:cubicBezTo>
                      <a:pt x="98" y="74"/>
                      <a:pt x="97" y="74"/>
                      <a:pt x="99" y="74"/>
                    </a:cubicBezTo>
                    <a:cubicBezTo>
                      <a:pt x="100" y="74"/>
                      <a:pt x="100" y="73"/>
                      <a:pt x="100" y="72"/>
                    </a:cubicBezTo>
                    <a:cubicBezTo>
                      <a:pt x="100" y="72"/>
                      <a:pt x="101" y="72"/>
                      <a:pt x="103" y="73"/>
                    </a:cubicBezTo>
                    <a:cubicBezTo>
                      <a:pt x="105" y="73"/>
                      <a:pt x="107" y="72"/>
                      <a:pt x="109" y="72"/>
                    </a:cubicBezTo>
                    <a:cubicBezTo>
                      <a:pt x="110" y="72"/>
                      <a:pt x="110" y="72"/>
                      <a:pt x="110" y="73"/>
                    </a:cubicBezTo>
                    <a:cubicBezTo>
                      <a:pt x="111" y="74"/>
                      <a:pt x="111" y="74"/>
                      <a:pt x="113" y="74"/>
                    </a:cubicBezTo>
                    <a:cubicBezTo>
                      <a:pt x="114" y="74"/>
                      <a:pt x="114" y="75"/>
                      <a:pt x="115" y="75"/>
                    </a:cubicBezTo>
                    <a:cubicBezTo>
                      <a:pt x="116" y="75"/>
                      <a:pt x="116" y="76"/>
                      <a:pt x="117" y="76"/>
                    </a:cubicBezTo>
                    <a:cubicBezTo>
                      <a:pt x="117" y="77"/>
                      <a:pt x="117" y="76"/>
                      <a:pt x="118" y="77"/>
                    </a:cubicBezTo>
                    <a:cubicBezTo>
                      <a:pt x="120" y="78"/>
                      <a:pt x="119" y="78"/>
                      <a:pt x="120" y="79"/>
                    </a:cubicBezTo>
                    <a:cubicBezTo>
                      <a:pt x="121" y="80"/>
                      <a:pt x="121" y="79"/>
                      <a:pt x="123" y="80"/>
                    </a:cubicBezTo>
                    <a:cubicBezTo>
                      <a:pt x="123" y="80"/>
                      <a:pt x="123" y="80"/>
                      <a:pt x="124" y="80"/>
                    </a:cubicBezTo>
                    <a:cubicBezTo>
                      <a:pt x="123" y="79"/>
                      <a:pt x="122" y="79"/>
                      <a:pt x="122" y="78"/>
                    </a:cubicBezTo>
                    <a:cubicBezTo>
                      <a:pt x="122" y="77"/>
                      <a:pt x="121" y="77"/>
                      <a:pt x="121" y="76"/>
                    </a:cubicBezTo>
                    <a:cubicBezTo>
                      <a:pt x="120" y="75"/>
                      <a:pt x="119" y="76"/>
                      <a:pt x="120" y="74"/>
                    </a:cubicBezTo>
                    <a:cubicBezTo>
                      <a:pt x="121" y="72"/>
                      <a:pt x="121" y="72"/>
                      <a:pt x="122" y="70"/>
                    </a:cubicBezTo>
                    <a:cubicBezTo>
                      <a:pt x="123" y="68"/>
                      <a:pt x="122" y="69"/>
                      <a:pt x="123" y="67"/>
                    </a:cubicBezTo>
                    <a:cubicBezTo>
                      <a:pt x="123" y="66"/>
                      <a:pt x="123" y="66"/>
                      <a:pt x="122" y="65"/>
                    </a:cubicBezTo>
                    <a:cubicBezTo>
                      <a:pt x="121" y="64"/>
                      <a:pt x="120" y="65"/>
                      <a:pt x="121" y="63"/>
                    </a:cubicBezTo>
                    <a:cubicBezTo>
                      <a:pt x="122" y="61"/>
                      <a:pt x="123" y="62"/>
                      <a:pt x="122" y="61"/>
                    </a:cubicBezTo>
                    <a:cubicBezTo>
                      <a:pt x="121" y="59"/>
                      <a:pt x="121" y="58"/>
                      <a:pt x="121" y="58"/>
                    </a:cubicBezTo>
                    <a:cubicBezTo>
                      <a:pt x="121" y="58"/>
                      <a:pt x="122" y="58"/>
                      <a:pt x="123" y="58"/>
                    </a:cubicBezTo>
                    <a:cubicBezTo>
                      <a:pt x="123" y="50"/>
                      <a:pt x="123" y="20"/>
                      <a:pt x="123" y="19"/>
                    </a:cubicBezTo>
                    <a:cubicBezTo>
                      <a:pt x="123" y="16"/>
                      <a:pt x="120" y="15"/>
                      <a:pt x="118" y="14"/>
                    </a:cubicBezTo>
                    <a:cubicBezTo>
                      <a:pt x="117" y="13"/>
                      <a:pt x="117" y="13"/>
                      <a:pt x="117" y="11"/>
                    </a:cubicBezTo>
                    <a:cubicBezTo>
                      <a:pt x="117" y="8"/>
                      <a:pt x="118" y="8"/>
                      <a:pt x="120" y="6"/>
                    </a:cubicBezTo>
                    <a:cubicBezTo>
                      <a:pt x="120" y="6"/>
                      <a:pt x="121" y="5"/>
                      <a:pt x="121" y="4"/>
                    </a:cubicBezTo>
                    <a:cubicBezTo>
                      <a:pt x="86" y="5"/>
                      <a:pt x="17" y="0"/>
                      <a:pt x="5" y="0"/>
                    </a:cubicBezTo>
                    <a:cubicBezTo>
                      <a:pt x="5" y="10"/>
                      <a:pt x="4" y="17"/>
                      <a:pt x="4" y="18"/>
                    </a:cubicBezTo>
                    <a:cubicBezTo>
                      <a:pt x="4" y="19"/>
                      <a:pt x="4" y="20"/>
                      <a:pt x="3" y="21"/>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71"/>
              <p:cNvSpPr>
                <a:spLocks/>
              </p:cNvSpPr>
              <p:nvPr/>
            </p:nvSpPr>
            <p:spPr bwMode="auto">
              <a:xfrm>
                <a:off x="4897284" y="1284964"/>
                <a:ext cx="1232783" cy="796304"/>
              </a:xfrm>
              <a:custGeom>
                <a:avLst/>
                <a:gdLst>
                  <a:gd name="T0" fmla="*/ 3 w 124"/>
                  <a:gd name="T1" fmla="*/ 21 h 80"/>
                  <a:gd name="T2" fmla="*/ 3 w 124"/>
                  <a:gd name="T3" fmla="*/ 21 h 80"/>
                  <a:gd name="T4" fmla="*/ 0 w 124"/>
                  <a:gd name="T5" fmla="*/ 66 h 80"/>
                  <a:gd name="T6" fmla="*/ 90 w 124"/>
                  <a:gd name="T7" fmla="*/ 69 h 80"/>
                  <a:gd name="T8" fmla="*/ 91 w 124"/>
                  <a:gd name="T9" fmla="*/ 71 h 80"/>
                  <a:gd name="T10" fmla="*/ 95 w 124"/>
                  <a:gd name="T11" fmla="*/ 73 h 80"/>
                  <a:gd name="T12" fmla="*/ 99 w 124"/>
                  <a:gd name="T13" fmla="*/ 74 h 80"/>
                  <a:gd name="T14" fmla="*/ 100 w 124"/>
                  <a:gd name="T15" fmla="*/ 72 h 80"/>
                  <a:gd name="T16" fmla="*/ 103 w 124"/>
                  <a:gd name="T17" fmla="*/ 73 h 80"/>
                  <a:gd name="T18" fmla="*/ 109 w 124"/>
                  <a:gd name="T19" fmla="*/ 72 h 80"/>
                  <a:gd name="T20" fmla="*/ 110 w 124"/>
                  <a:gd name="T21" fmla="*/ 73 h 80"/>
                  <a:gd name="T22" fmla="*/ 113 w 124"/>
                  <a:gd name="T23" fmla="*/ 74 h 80"/>
                  <a:gd name="T24" fmla="*/ 115 w 124"/>
                  <a:gd name="T25" fmla="*/ 75 h 80"/>
                  <a:gd name="T26" fmla="*/ 117 w 124"/>
                  <a:gd name="T27" fmla="*/ 76 h 80"/>
                  <a:gd name="T28" fmla="*/ 118 w 124"/>
                  <a:gd name="T29" fmla="*/ 77 h 80"/>
                  <a:gd name="T30" fmla="*/ 120 w 124"/>
                  <a:gd name="T31" fmla="*/ 79 h 80"/>
                  <a:gd name="T32" fmla="*/ 123 w 124"/>
                  <a:gd name="T33" fmla="*/ 80 h 80"/>
                  <a:gd name="T34" fmla="*/ 124 w 124"/>
                  <a:gd name="T35" fmla="*/ 80 h 80"/>
                  <a:gd name="T36" fmla="*/ 122 w 124"/>
                  <a:gd name="T37" fmla="*/ 78 h 80"/>
                  <a:gd name="T38" fmla="*/ 121 w 124"/>
                  <a:gd name="T39" fmla="*/ 76 h 80"/>
                  <a:gd name="T40" fmla="*/ 120 w 124"/>
                  <a:gd name="T41" fmla="*/ 74 h 80"/>
                  <a:gd name="T42" fmla="*/ 122 w 124"/>
                  <a:gd name="T43" fmla="*/ 70 h 80"/>
                  <a:gd name="T44" fmla="*/ 123 w 124"/>
                  <a:gd name="T45" fmla="*/ 67 h 80"/>
                  <a:gd name="T46" fmla="*/ 122 w 124"/>
                  <a:gd name="T47" fmla="*/ 65 h 80"/>
                  <a:gd name="T48" fmla="*/ 121 w 124"/>
                  <a:gd name="T49" fmla="*/ 63 h 80"/>
                  <a:gd name="T50" fmla="*/ 122 w 124"/>
                  <a:gd name="T51" fmla="*/ 61 h 80"/>
                  <a:gd name="T52" fmla="*/ 121 w 124"/>
                  <a:gd name="T53" fmla="*/ 58 h 80"/>
                  <a:gd name="T54" fmla="*/ 123 w 124"/>
                  <a:gd name="T55" fmla="*/ 58 h 80"/>
                  <a:gd name="T56" fmla="*/ 123 w 124"/>
                  <a:gd name="T57" fmla="*/ 19 h 80"/>
                  <a:gd name="T58" fmla="*/ 118 w 124"/>
                  <a:gd name="T59" fmla="*/ 14 h 80"/>
                  <a:gd name="T60" fmla="*/ 117 w 124"/>
                  <a:gd name="T61" fmla="*/ 11 h 80"/>
                  <a:gd name="T62" fmla="*/ 120 w 124"/>
                  <a:gd name="T63" fmla="*/ 6 h 80"/>
                  <a:gd name="T64" fmla="*/ 121 w 124"/>
                  <a:gd name="T65" fmla="*/ 4 h 80"/>
                  <a:gd name="T66" fmla="*/ 5 w 124"/>
                  <a:gd name="T67" fmla="*/ 0 h 80"/>
                  <a:gd name="T68" fmla="*/ 4 w 124"/>
                  <a:gd name="T69" fmla="*/ 18 h 80"/>
                  <a:gd name="T70" fmla="*/ 3 w 124"/>
                  <a:gd name="T71"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80">
                    <a:moveTo>
                      <a:pt x="3" y="21"/>
                    </a:moveTo>
                    <a:cubicBezTo>
                      <a:pt x="3" y="21"/>
                      <a:pt x="3" y="21"/>
                      <a:pt x="3" y="21"/>
                    </a:cubicBezTo>
                    <a:cubicBezTo>
                      <a:pt x="3" y="21"/>
                      <a:pt x="1" y="43"/>
                      <a:pt x="0" y="66"/>
                    </a:cubicBezTo>
                    <a:cubicBezTo>
                      <a:pt x="20" y="67"/>
                      <a:pt x="90" y="69"/>
                      <a:pt x="90" y="69"/>
                    </a:cubicBezTo>
                    <a:cubicBezTo>
                      <a:pt x="90" y="69"/>
                      <a:pt x="90" y="70"/>
                      <a:pt x="91" y="71"/>
                    </a:cubicBezTo>
                    <a:cubicBezTo>
                      <a:pt x="92" y="72"/>
                      <a:pt x="93" y="72"/>
                      <a:pt x="95" y="73"/>
                    </a:cubicBezTo>
                    <a:cubicBezTo>
                      <a:pt x="98" y="74"/>
                      <a:pt x="97" y="74"/>
                      <a:pt x="99" y="74"/>
                    </a:cubicBezTo>
                    <a:cubicBezTo>
                      <a:pt x="100" y="74"/>
                      <a:pt x="100" y="73"/>
                      <a:pt x="100" y="72"/>
                    </a:cubicBezTo>
                    <a:cubicBezTo>
                      <a:pt x="100" y="72"/>
                      <a:pt x="101" y="72"/>
                      <a:pt x="103" y="73"/>
                    </a:cubicBezTo>
                    <a:cubicBezTo>
                      <a:pt x="105" y="73"/>
                      <a:pt x="107" y="72"/>
                      <a:pt x="109" y="72"/>
                    </a:cubicBezTo>
                    <a:cubicBezTo>
                      <a:pt x="110" y="72"/>
                      <a:pt x="110" y="72"/>
                      <a:pt x="110" y="73"/>
                    </a:cubicBezTo>
                    <a:cubicBezTo>
                      <a:pt x="111" y="74"/>
                      <a:pt x="111" y="74"/>
                      <a:pt x="113" y="74"/>
                    </a:cubicBezTo>
                    <a:cubicBezTo>
                      <a:pt x="114" y="74"/>
                      <a:pt x="114" y="75"/>
                      <a:pt x="115" y="75"/>
                    </a:cubicBezTo>
                    <a:cubicBezTo>
                      <a:pt x="116" y="75"/>
                      <a:pt x="116" y="76"/>
                      <a:pt x="117" y="76"/>
                    </a:cubicBezTo>
                    <a:cubicBezTo>
                      <a:pt x="117" y="77"/>
                      <a:pt x="117" y="76"/>
                      <a:pt x="118" y="77"/>
                    </a:cubicBezTo>
                    <a:cubicBezTo>
                      <a:pt x="120" y="78"/>
                      <a:pt x="119" y="78"/>
                      <a:pt x="120" y="79"/>
                    </a:cubicBezTo>
                    <a:cubicBezTo>
                      <a:pt x="121" y="80"/>
                      <a:pt x="121" y="79"/>
                      <a:pt x="123" y="80"/>
                    </a:cubicBezTo>
                    <a:cubicBezTo>
                      <a:pt x="123" y="80"/>
                      <a:pt x="123" y="80"/>
                      <a:pt x="124" y="80"/>
                    </a:cubicBezTo>
                    <a:cubicBezTo>
                      <a:pt x="123" y="79"/>
                      <a:pt x="122" y="79"/>
                      <a:pt x="122" y="78"/>
                    </a:cubicBezTo>
                    <a:cubicBezTo>
                      <a:pt x="122" y="77"/>
                      <a:pt x="121" y="77"/>
                      <a:pt x="121" y="76"/>
                    </a:cubicBezTo>
                    <a:cubicBezTo>
                      <a:pt x="120" y="75"/>
                      <a:pt x="119" y="76"/>
                      <a:pt x="120" y="74"/>
                    </a:cubicBezTo>
                    <a:cubicBezTo>
                      <a:pt x="121" y="72"/>
                      <a:pt x="121" y="72"/>
                      <a:pt x="122" y="70"/>
                    </a:cubicBezTo>
                    <a:cubicBezTo>
                      <a:pt x="123" y="68"/>
                      <a:pt x="122" y="69"/>
                      <a:pt x="123" y="67"/>
                    </a:cubicBezTo>
                    <a:cubicBezTo>
                      <a:pt x="123" y="66"/>
                      <a:pt x="123" y="66"/>
                      <a:pt x="122" y="65"/>
                    </a:cubicBezTo>
                    <a:cubicBezTo>
                      <a:pt x="121" y="64"/>
                      <a:pt x="120" y="65"/>
                      <a:pt x="121" y="63"/>
                    </a:cubicBezTo>
                    <a:cubicBezTo>
                      <a:pt x="122" y="61"/>
                      <a:pt x="123" y="62"/>
                      <a:pt x="122" y="61"/>
                    </a:cubicBezTo>
                    <a:cubicBezTo>
                      <a:pt x="121" y="59"/>
                      <a:pt x="121" y="58"/>
                      <a:pt x="121" y="58"/>
                    </a:cubicBezTo>
                    <a:cubicBezTo>
                      <a:pt x="121" y="58"/>
                      <a:pt x="122" y="58"/>
                      <a:pt x="123" y="58"/>
                    </a:cubicBezTo>
                    <a:cubicBezTo>
                      <a:pt x="123" y="50"/>
                      <a:pt x="123" y="20"/>
                      <a:pt x="123" y="19"/>
                    </a:cubicBezTo>
                    <a:cubicBezTo>
                      <a:pt x="123" y="16"/>
                      <a:pt x="120" y="15"/>
                      <a:pt x="118" y="14"/>
                    </a:cubicBezTo>
                    <a:cubicBezTo>
                      <a:pt x="117" y="13"/>
                      <a:pt x="117" y="13"/>
                      <a:pt x="117" y="11"/>
                    </a:cubicBezTo>
                    <a:cubicBezTo>
                      <a:pt x="117" y="8"/>
                      <a:pt x="118" y="8"/>
                      <a:pt x="120" y="6"/>
                    </a:cubicBezTo>
                    <a:cubicBezTo>
                      <a:pt x="120" y="6"/>
                      <a:pt x="121" y="5"/>
                      <a:pt x="121" y="4"/>
                    </a:cubicBezTo>
                    <a:cubicBezTo>
                      <a:pt x="86" y="5"/>
                      <a:pt x="17" y="0"/>
                      <a:pt x="5" y="0"/>
                    </a:cubicBezTo>
                    <a:cubicBezTo>
                      <a:pt x="5" y="10"/>
                      <a:pt x="4" y="17"/>
                      <a:pt x="4" y="18"/>
                    </a:cubicBezTo>
                    <a:cubicBezTo>
                      <a:pt x="4" y="19"/>
                      <a:pt x="4" y="20"/>
                      <a:pt x="3" y="21"/>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72"/>
              <p:cNvSpPr>
                <a:spLocks/>
              </p:cNvSpPr>
              <p:nvPr/>
            </p:nvSpPr>
            <p:spPr bwMode="auto">
              <a:xfrm>
                <a:off x="4946254" y="610023"/>
                <a:ext cx="1154004" cy="726042"/>
              </a:xfrm>
              <a:custGeom>
                <a:avLst/>
                <a:gdLst>
                  <a:gd name="T0" fmla="*/ 116 w 116"/>
                  <a:gd name="T1" fmla="*/ 72 h 73"/>
                  <a:gd name="T2" fmla="*/ 116 w 116"/>
                  <a:gd name="T3" fmla="*/ 68 h 73"/>
                  <a:gd name="T4" fmla="*/ 114 w 116"/>
                  <a:gd name="T5" fmla="*/ 61 h 73"/>
                  <a:gd name="T6" fmla="*/ 112 w 116"/>
                  <a:gd name="T7" fmla="*/ 52 h 73"/>
                  <a:gd name="T8" fmla="*/ 112 w 116"/>
                  <a:gd name="T9" fmla="*/ 47 h 73"/>
                  <a:gd name="T10" fmla="*/ 111 w 116"/>
                  <a:gd name="T11" fmla="*/ 42 h 73"/>
                  <a:gd name="T12" fmla="*/ 111 w 116"/>
                  <a:gd name="T13" fmla="*/ 35 h 73"/>
                  <a:gd name="T14" fmla="*/ 110 w 116"/>
                  <a:gd name="T15" fmla="*/ 29 h 73"/>
                  <a:gd name="T16" fmla="*/ 107 w 116"/>
                  <a:gd name="T17" fmla="*/ 24 h 73"/>
                  <a:gd name="T18" fmla="*/ 106 w 116"/>
                  <a:gd name="T19" fmla="*/ 17 h 73"/>
                  <a:gd name="T20" fmla="*/ 107 w 116"/>
                  <a:gd name="T21" fmla="*/ 10 h 73"/>
                  <a:gd name="T22" fmla="*/ 106 w 116"/>
                  <a:gd name="T23" fmla="*/ 6 h 73"/>
                  <a:gd name="T24" fmla="*/ 105 w 116"/>
                  <a:gd name="T25" fmla="*/ 4 h 73"/>
                  <a:gd name="T26" fmla="*/ 5 w 116"/>
                  <a:gd name="T27" fmla="*/ 0 h 73"/>
                  <a:gd name="T28" fmla="*/ 0 w 116"/>
                  <a:gd name="T29" fmla="*/ 68 h 73"/>
                  <a:gd name="T30" fmla="*/ 116 w 116"/>
                  <a:gd name="T31"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73">
                    <a:moveTo>
                      <a:pt x="116" y="72"/>
                    </a:moveTo>
                    <a:cubicBezTo>
                      <a:pt x="116" y="70"/>
                      <a:pt x="116" y="69"/>
                      <a:pt x="116" y="68"/>
                    </a:cubicBezTo>
                    <a:cubicBezTo>
                      <a:pt x="116" y="66"/>
                      <a:pt x="115" y="62"/>
                      <a:pt x="114" y="61"/>
                    </a:cubicBezTo>
                    <a:cubicBezTo>
                      <a:pt x="113" y="59"/>
                      <a:pt x="112" y="53"/>
                      <a:pt x="112" y="52"/>
                    </a:cubicBezTo>
                    <a:cubicBezTo>
                      <a:pt x="112" y="51"/>
                      <a:pt x="112" y="49"/>
                      <a:pt x="112" y="47"/>
                    </a:cubicBezTo>
                    <a:cubicBezTo>
                      <a:pt x="111" y="46"/>
                      <a:pt x="111" y="45"/>
                      <a:pt x="111" y="42"/>
                    </a:cubicBezTo>
                    <a:cubicBezTo>
                      <a:pt x="111" y="39"/>
                      <a:pt x="112" y="38"/>
                      <a:pt x="111" y="35"/>
                    </a:cubicBezTo>
                    <a:cubicBezTo>
                      <a:pt x="111" y="31"/>
                      <a:pt x="110" y="31"/>
                      <a:pt x="110" y="29"/>
                    </a:cubicBezTo>
                    <a:cubicBezTo>
                      <a:pt x="109" y="28"/>
                      <a:pt x="108" y="25"/>
                      <a:pt x="107" y="24"/>
                    </a:cubicBezTo>
                    <a:cubicBezTo>
                      <a:pt x="106" y="23"/>
                      <a:pt x="107" y="19"/>
                      <a:pt x="106" y="17"/>
                    </a:cubicBezTo>
                    <a:cubicBezTo>
                      <a:pt x="106" y="16"/>
                      <a:pt x="107" y="13"/>
                      <a:pt x="107" y="10"/>
                    </a:cubicBezTo>
                    <a:cubicBezTo>
                      <a:pt x="108" y="8"/>
                      <a:pt x="106" y="8"/>
                      <a:pt x="106" y="6"/>
                    </a:cubicBezTo>
                    <a:cubicBezTo>
                      <a:pt x="106" y="6"/>
                      <a:pt x="105" y="5"/>
                      <a:pt x="105" y="4"/>
                    </a:cubicBezTo>
                    <a:cubicBezTo>
                      <a:pt x="81" y="4"/>
                      <a:pt x="46" y="3"/>
                      <a:pt x="5" y="0"/>
                    </a:cubicBezTo>
                    <a:cubicBezTo>
                      <a:pt x="3" y="14"/>
                      <a:pt x="1" y="47"/>
                      <a:pt x="0" y="68"/>
                    </a:cubicBezTo>
                    <a:cubicBezTo>
                      <a:pt x="12" y="68"/>
                      <a:pt x="81" y="73"/>
                      <a:pt x="116" y="72"/>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73"/>
              <p:cNvSpPr>
                <a:spLocks/>
              </p:cNvSpPr>
              <p:nvPr/>
            </p:nvSpPr>
            <p:spPr bwMode="auto">
              <a:xfrm>
                <a:off x="3193958" y="360910"/>
                <a:ext cx="1801267" cy="1134840"/>
              </a:xfrm>
              <a:custGeom>
                <a:avLst/>
                <a:gdLst>
                  <a:gd name="T0" fmla="*/ 176 w 181"/>
                  <a:gd name="T1" fmla="*/ 93 h 114"/>
                  <a:gd name="T2" fmla="*/ 181 w 181"/>
                  <a:gd name="T3" fmla="*/ 25 h 114"/>
                  <a:gd name="T4" fmla="*/ 119 w 181"/>
                  <a:gd name="T5" fmla="*/ 19 h 114"/>
                  <a:gd name="T6" fmla="*/ 5 w 181"/>
                  <a:gd name="T7" fmla="*/ 0 h 114"/>
                  <a:gd name="T8" fmla="*/ 2 w 181"/>
                  <a:gd name="T9" fmla="*/ 8 h 114"/>
                  <a:gd name="T10" fmla="*/ 0 w 181"/>
                  <a:gd name="T11" fmla="*/ 22 h 114"/>
                  <a:gd name="T12" fmla="*/ 1 w 181"/>
                  <a:gd name="T13" fmla="*/ 27 h 114"/>
                  <a:gd name="T14" fmla="*/ 3 w 181"/>
                  <a:gd name="T15" fmla="*/ 34 h 114"/>
                  <a:gd name="T16" fmla="*/ 2 w 181"/>
                  <a:gd name="T17" fmla="*/ 36 h 114"/>
                  <a:gd name="T18" fmla="*/ 6 w 181"/>
                  <a:gd name="T19" fmla="*/ 41 h 114"/>
                  <a:gd name="T20" fmla="*/ 8 w 181"/>
                  <a:gd name="T21" fmla="*/ 45 h 114"/>
                  <a:gd name="T22" fmla="*/ 11 w 181"/>
                  <a:gd name="T23" fmla="*/ 49 h 114"/>
                  <a:gd name="T24" fmla="*/ 13 w 181"/>
                  <a:gd name="T25" fmla="*/ 53 h 114"/>
                  <a:gd name="T26" fmla="*/ 15 w 181"/>
                  <a:gd name="T27" fmla="*/ 55 h 114"/>
                  <a:gd name="T28" fmla="*/ 17 w 181"/>
                  <a:gd name="T29" fmla="*/ 56 h 114"/>
                  <a:gd name="T30" fmla="*/ 20 w 181"/>
                  <a:gd name="T31" fmla="*/ 57 h 114"/>
                  <a:gd name="T32" fmla="*/ 16 w 181"/>
                  <a:gd name="T33" fmla="*/ 64 h 114"/>
                  <a:gd name="T34" fmla="*/ 15 w 181"/>
                  <a:gd name="T35" fmla="*/ 68 h 114"/>
                  <a:gd name="T36" fmla="*/ 15 w 181"/>
                  <a:gd name="T37" fmla="*/ 73 h 114"/>
                  <a:gd name="T38" fmla="*/ 13 w 181"/>
                  <a:gd name="T39" fmla="*/ 75 h 114"/>
                  <a:gd name="T40" fmla="*/ 12 w 181"/>
                  <a:gd name="T41" fmla="*/ 78 h 114"/>
                  <a:gd name="T42" fmla="*/ 13 w 181"/>
                  <a:gd name="T43" fmla="*/ 81 h 114"/>
                  <a:gd name="T44" fmla="*/ 16 w 181"/>
                  <a:gd name="T45" fmla="*/ 83 h 114"/>
                  <a:gd name="T46" fmla="*/ 20 w 181"/>
                  <a:gd name="T47" fmla="*/ 80 h 114"/>
                  <a:gd name="T48" fmla="*/ 23 w 181"/>
                  <a:gd name="T49" fmla="*/ 81 h 114"/>
                  <a:gd name="T50" fmla="*/ 24 w 181"/>
                  <a:gd name="T51" fmla="*/ 85 h 114"/>
                  <a:gd name="T52" fmla="*/ 26 w 181"/>
                  <a:gd name="T53" fmla="*/ 91 h 114"/>
                  <a:gd name="T54" fmla="*/ 27 w 181"/>
                  <a:gd name="T55" fmla="*/ 96 h 114"/>
                  <a:gd name="T56" fmla="*/ 27 w 181"/>
                  <a:gd name="T57" fmla="*/ 100 h 114"/>
                  <a:gd name="T58" fmla="*/ 30 w 181"/>
                  <a:gd name="T59" fmla="*/ 101 h 114"/>
                  <a:gd name="T60" fmla="*/ 32 w 181"/>
                  <a:gd name="T61" fmla="*/ 106 h 114"/>
                  <a:gd name="T62" fmla="*/ 33 w 181"/>
                  <a:gd name="T63" fmla="*/ 110 h 114"/>
                  <a:gd name="T64" fmla="*/ 36 w 181"/>
                  <a:gd name="T65" fmla="*/ 108 h 114"/>
                  <a:gd name="T66" fmla="*/ 41 w 181"/>
                  <a:gd name="T67" fmla="*/ 109 h 114"/>
                  <a:gd name="T68" fmla="*/ 45 w 181"/>
                  <a:gd name="T69" fmla="*/ 108 h 114"/>
                  <a:gd name="T70" fmla="*/ 49 w 181"/>
                  <a:gd name="T71" fmla="*/ 109 h 114"/>
                  <a:gd name="T72" fmla="*/ 53 w 181"/>
                  <a:gd name="T73" fmla="*/ 110 h 114"/>
                  <a:gd name="T74" fmla="*/ 56 w 181"/>
                  <a:gd name="T75" fmla="*/ 110 h 114"/>
                  <a:gd name="T76" fmla="*/ 58 w 181"/>
                  <a:gd name="T77" fmla="*/ 107 h 114"/>
                  <a:gd name="T78" fmla="*/ 60 w 181"/>
                  <a:gd name="T79" fmla="*/ 110 h 114"/>
                  <a:gd name="T80" fmla="*/ 62 w 181"/>
                  <a:gd name="T81" fmla="*/ 112 h 114"/>
                  <a:gd name="T82" fmla="*/ 70 w 181"/>
                  <a:gd name="T83" fmla="*/ 103 h 114"/>
                  <a:gd name="T84" fmla="*/ 174 w 181"/>
                  <a:gd name="T85" fmla="*/ 114 h 114"/>
                  <a:gd name="T86" fmla="*/ 175 w 181"/>
                  <a:gd name="T87" fmla="*/ 111 h 114"/>
                  <a:gd name="T88" fmla="*/ 176 w 181"/>
                  <a:gd name="T89"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 h="114">
                    <a:moveTo>
                      <a:pt x="176" y="93"/>
                    </a:moveTo>
                    <a:cubicBezTo>
                      <a:pt x="177" y="72"/>
                      <a:pt x="179" y="39"/>
                      <a:pt x="181" y="25"/>
                    </a:cubicBezTo>
                    <a:cubicBezTo>
                      <a:pt x="161" y="24"/>
                      <a:pt x="140" y="22"/>
                      <a:pt x="119" y="19"/>
                    </a:cubicBezTo>
                    <a:cubicBezTo>
                      <a:pt x="79" y="14"/>
                      <a:pt x="39" y="7"/>
                      <a:pt x="5" y="0"/>
                    </a:cubicBezTo>
                    <a:cubicBezTo>
                      <a:pt x="4" y="3"/>
                      <a:pt x="2" y="6"/>
                      <a:pt x="2" y="8"/>
                    </a:cubicBezTo>
                    <a:cubicBezTo>
                      <a:pt x="2" y="11"/>
                      <a:pt x="0" y="22"/>
                      <a:pt x="0" y="22"/>
                    </a:cubicBezTo>
                    <a:cubicBezTo>
                      <a:pt x="0" y="22"/>
                      <a:pt x="1" y="26"/>
                      <a:pt x="1" y="27"/>
                    </a:cubicBezTo>
                    <a:cubicBezTo>
                      <a:pt x="2" y="29"/>
                      <a:pt x="3" y="34"/>
                      <a:pt x="3" y="34"/>
                    </a:cubicBezTo>
                    <a:cubicBezTo>
                      <a:pt x="3" y="34"/>
                      <a:pt x="2" y="35"/>
                      <a:pt x="2" y="36"/>
                    </a:cubicBezTo>
                    <a:cubicBezTo>
                      <a:pt x="3" y="37"/>
                      <a:pt x="5" y="39"/>
                      <a:pt x="6" y="41"/>
                    </a:cubicBezTo>
                    <a:cubicBezTo>
                      <a:pt x="7" y="42"/>
                      <a:pt x="8" y="43"/>
                      <a:pt x="8" y="45"/>
                    </a:cubicBezTo>
                    <a:cubicBezTo>
                      <a:pt x="9" y="47"/>
                      <a:pt x="10" y="47"/>
                      <a:pt x="11" y="49"/>
                    </a:cubicBezTo>
                    <a:cubicBezTo>
                      <a:pt x="12" y="50"/>
                      <a:pt x="12" y="51"/>
                      <a:pt x="13" y="53"/>
                    </a:cubicBezTo>
                    <a:cubicBezTo>
                      <a:pt x="13" y="54"/>
                      <a:pt x="14" y="53"/>
                      <a:pt x="15" y="55"/>
                    </a:cubicBezTo>
                    <a:cubicBezTo>
                      <a:pt x="16" y="56"/>
                      <a:pt x="16" y="56"/>
                      <a:pt x="17" y="56"/>
                    </a:cubicBezTo>
                    <a:cubicBezTo>
                      <a:pt x="18" y="56"/>
                      <a:pt x="20" y="56"/>
                      <a:pt x="20" y="57"/>
                    </a:cubicBezTo>
                    <a:cubicBezTo>
                      <a:pt x="20" y="58"/>
                      <a:pt x="17" y="63"/>
                      <a:pt x="16" y="64"/>
                    </a:cubicBezTo>
                    <a:cubicBezTo>
                      <a:pt x="16" y="66"/>
                      <a:pt x="15" y="67"/>
                      <a:pt x="15" y="68"/>
                    </a:cubicBezTo>
                    <a:cubicBezTo>
                      <a:pt x="15" y="70"/>
                      <a:pt x="16" y="72"/>
                      <a:pt x="15" y="73"/>
                    </a:cubicBezTo>
                    <a:cubicBezTo>
                      <a:pt x="14" y="74"/>
                      <a:pt x="14" y="74"/>
                      <a:pt x="13" y="75"/>
                    </a:cubicBezTo>
                    <a:cubicBezTo>
                      <a:pt x="13" y="77"/>
                      <a:pt x="12" y="78"/>
                      <a:pt x="12" y="78"/>
                    </a:cubicBezTo>
                    <a:cubicBezTo>
                      <a:pt x="12" y="78"/>
                      <a:pt x="12" y="80"/>
                      <a:pt x="13" y="81"/>
                    </a:cubicBezTo>
                    <a:cubicBezTo>
                      <a:pt x="14" y="82"/>
                      <a:pt x="15" y="83"/>
                      <a:pt x="16" y="83"/>
                    </a:cubicBezTo>
                    <a:cubicBezTo>
                      <a:pt x="18" y="82"/>
                      <a:pt x="18" y="80"/>
                      <a:pt x="20" y="80"/>
                    </a:cubicBezTo>
                    <a:cubicBezTo>
                      <a:pt x="21" y="79"/>
                      <a:pt x="22" y="80"/>
                      <a:pt x="23" y="81"/>
                    </a:cubicBezTo>
                    <a:cubicBezTo>
                      <a:pt x="24" y="82"/>
                      <a:pt x="24" y="84"/>
                      <a:pt x="24" y="85"/>
                    </a:cubicBezTo>
                    <a:cubicBezTo>
                      <a:pt x="24" y="87"/>
                      <a:pt x="25" y="89"/>
                      <a:pt x="26" y="91"/>
                    </a:cubicBezTo>
                    <a:cubicBezTo>
                      <a:pt x="26" y="93"/>
                      <a:pt x="27" y="94"/>
                      <a:pt x="27" y="96"/>
                    </a:cubicBezTo>
                    <a:cubicBezTo>
                      <a:pt x="26" y="97"/>
                      <a:pt x="25" y="99"/>
                      <a:pt x="27" y="100"/>
                    </a:cubicBezTo>
                    <a:cubicBezTo>
                      <a:pt x="28" y="100"/>
                      <a:pt x="29" y="99"/>
                      <a:pt x="30" y="101"/>
                    </a:cubicBezTo>
                    <a:cubicBezTo>
                      <a:pt x="31" y="104"/>
                      <a:pt x="32" y="105"/>
                      <a:pt x="32" y="106"/>
                    </a:cubicBezTo>
                    <a:cubicBezTo>
                      <a:pt x="32" y="108"/>
                      <a:pt x="31" y="110"/>
                      <a:pt x="33" y="110"/>
                    </a:cubicBezTo>
                    <a:cubicBezTo>
                      <a:pt x="34" y="110"/>
                      <a:pt x="34" y="108"/>
                      <a:pt x="36" y="108"/>
                    </a:cubicBezTo>
                    <a:cubicBezTo>
                      <a:pt x="38" y="108"/>
                      <a:pt x="39" y="110"/>
                      <a:pt x="41" y="109"/>
                    </a:cubicBezTo>
                    <a:cubicBezTo>
                      <a:pt x="43" y="109"/>
                      <a:pt x="43" y="108"/>
                      <a:pt x="45" y="108"/>
                    </a:cubicBezTo>
                    <a:cubicBezTo>
                      <a:pt x="46" y="108"/>
                      <a:pt x="47" y="109"/>
                      <a:pt x="49" y="109"/>
                    </a:cubicBezTo>
                    <a:cubicBezTo>
                      <a:pt x="50" y="109"/>
                      <a:pt x="52" y="110"/>
                      <a:pt x="53" y="110"/>
                    </a:cubicBezTo>
                    <a:cubicBezTo>
                      <a:pt x="55" y="111"/>
                      <a:pt x="55" y="111"/>
                      <a:pt x="56" y="110"/>
                    </a:cubicBezTo>
                    <a:cubicBezTo>
                      <a:pt x="56" y="108"/>
                      <a:pt x="56" y="107"/>
                      <a:pt x="58" y="107"/>
                    </a:cubicBezTo>
                    <a:cubicBezTo>
                      <a:pt x="60" y="107"/>
                      <a:pt x="59" y="108"/>
                      <a:pt x="60" y="110"/>
                    </a:cubicBezTo>
                    <a:cubicBezTo>
                      <a:pt x="61" y="111"/>
                      <a:pt x="61" y="111"/>
                      <a:pt x="62" y="112"/>
                    </a:cubicBezTo>
                    <a:cubicBezTo>
                      <a:pt x="63" y="104"/>
                      <a:pt x="62" y="100"/>
                      <a:pt x="70" y="103"/>
                    </a:cubicBezTo>
                    <a:cubicBezTo>
                      <a:pt x="81" y="106"/>
                      <a:pt x="161" y="112"/>
                      <a:pt x="174" y="114"/>
                    </a:cubicBezTo>
                    <a:cubicBezTo>
                      <a:pt x="175" y="113"/>
                      <a:pt x="175" y="112"/>
                      <a:pt x="175" y="111"/>
                    </a:cubicBezTo>
                    <a:cubicBezTo>
                      <a:pt x="175" y="110"/>
                      <a:pt x="176" y="103"/>
                      <a:pt x="176" y="93"/>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74"/>
              <p:cNvSpPr>
                <a:spLocks/>
              </p:cNvSpPr>
              <p:nvPr/>
            </p:nvSpPr>
            <p:spPr bwMode="auto">
              <a:xfrm>
                <a:off x="3193958" y="360910"/>
                <a:ext cx="1801267" cy="1134840"/>
              </a:xfrm>
              <a:custGeom>
                <a:avLst/>
                <a:gdLst>
                  <a:gd name="T0" fmla="*/ 176 w 181"/>
                  <a:gd name="T1" fmla="*/ 93 h 114"/>
                  <a:gd name="T2" fmla="*/ 181 w 181"/>
                  <a:gd name="T3" fmla="*/ 25 h 114"/>
                  <a:gd name="T4" fmla="*/ 119 w 181"/>
                  <a:gd name="T5" fmla="*/ 19 h 114"/>
                  <a:gd name="T6" fmla="*/ 5 w 181"/>
                  <a:gd name="T7" fmla="*/ 0 h 114"/>
                  <a:gd name="T8" fmla="*/ 2 w 181"/>
                  <a:gd name="T9" fmla="*/ 8 h 114"/>
                  <a:gd name="T10" fmla="*/ 0 w 181"/>
                  <a:gd name="T11" fmla="*/ 22 h 114"/>
                  <a:gd name="T12" fmla="*/ 1 w 181"/>
                  <a:gd name="T13" fmla="*/ 27 h 114"/>
                  <a:gd name="T14" fmla="*/ 3 w 181"/>
                  <a:gd name="T15" fmla="*/ 34 h 114"/>
                  <a:gd name="T16" fmla="*/ 2 w 181"/>
                  <a:gd name="T17" fmla="*/ 36 h 114"/>
                  <a:gd name="T18" fmla="*/ 6 w 181"/>
                  <a:gd name="T19" fmla="*/ 41 h 114"/>
                  <a:gd name="T20" fmla="*/ 8 w 181"/>
                  <a:gd name="T21" fmla="*/ 45 h 114"/>
                  <a:gd name="T22" fmla="*/ 11 w 181"/>
                  <a:gd name="T23" fmla="*/ 49 h 114"/>
                  <a:gd name="T24" fmla="*/ 13 w 181"/>
                  <a:gd name="T25" fmla="*/ 53 h 114"/>
                  <a:gd name="T26" fmla="*/ 15 w 181"/>
                  <a:gd name="T27" fmla="*/ 55 h 114"/>
                  <a:gd name="T28" fmla="*/ 17 w 181"/>
                  <a:gd name="T29" fmla="*/ 56 h 114"/>
                  <a:gd name="T30" fmla="*/ 20 w 181"/>
                  <a:gd name="T31" fmla="*/ 57 h 114"/>
                  <a:gd name="T32" fmla="*/ 16 w 181"/>
                  <a:gd name="T33" fmla="*/ 64 h 114"/>
                  <a:gd name="T34" fmla="*/ 15 w 181"/>
                  <a:gd name="T35" fmla="*/ 68 h 114"/>
                  <a:gd name="T36" fmla="*/ 15 w 181"/>
                  <a:gd name="T37" fmla="*/ 73 h 114"/>
                  <a:gd name="T38" fmla="*/ 13 w 181"/>
                  <a:gd name="T39" fmla="*/ 75 h 114"/>
                  <a:gd name="T40" fmla="*/ 12 w 181"/>
                  <a:gd name="T41" fmla="*/ 78 h 114"/>
                  <a:gd name="T42" fmla="*/ 13 w 181"/>
                  <a:gd name="T43" fmla="*/ 81 h 114"/>
                  <a:gd name="T44" fmla="*/ 16 w 181"/>
                  <a:gd name="T45" fmla="*/ 83 h 114"/>
                  <a:gd name="T46" fmla="*/ 20 w 181"/>
                  <a:gd name="T47" fmla="*/ 80 h 114"/>
                  <a:gd name="T48" fmla="*/ 23 w 181"/>
                  <a:gd name="T49" fmla="*/ 81 h 114"/>
                  <a:gd name="T50" fmla="*/ 24 w 181"/>
                  <a:gd name="T51" fmla="*/ 85 h 114"/>
                  <a:gd name="T52" fmla="*/ 26 w 181"/>
                  <a:gd name="T53" fmla="*/ 91 h 114"/>
                  <a:gd name="T54" fmla="*/ 27 w 181"/>
                  <a:gd name="T55" fmla="*/ 96 h 114"/>
                  <a:gd name="T56" fmla="*/ 27 w 181"/>
                  <a:gd name="T57" fmla="*/ 100 h 114"/>
                  <a:gd name="T58" fmla="*/ 30 w 181"/>
                  <a:gd name="T59" fmla="*/ 101 h 114"/>
                  <a:gd name="T60" fmla="*/ 32 w 181"/>
                  <a:gd name="T61" fmla="*/ 106 h 114"/>
                  <a:gd name="T62" fmla="*/ 33 w 181"/>
                  <a:gd name="T63" fmla="*/ 110 h 114"/>
                  <a:gd name="T64" fmla="*/ 36 w 181"/>
                  <a:gd name="T65" fmla="*/ 108 h 114"/>
                  <a:gd name="T66" fmla="*/ 41 w 181"/>
                  <a:gd name="T67" fmla="*/ 109 h 114"/>
                  <a:gd name="T68" fmla="*/ 45 w 181"/>
                  <a:gd name="T69" fmla="*/ 108 h 114"/>
                  <a:gd name="T70" fmla="*/ 49 w 181"/>
                  <a:gd name="T71" fmla="*/ 109 h 114"/>
                  <a:gd name="T72" fmla="*/ 53 w 181"/>
                  <a:gd name="T73" fmla="*/ 110 h 114"/>
                  <a:gd name="T74" fmla="*/ 56 w 181"/>
                  <a:gd name="T75" fmla="*/ 110 h 114"/>
                  <a:gd name="T76" fmla="*/ 58 w 181"/>
                  <a:gd name="T77" fmla="*/ 107 h 114"/>
                  <a:gd name="T78" fmla="*/ 60 w 181"/>
                  <a:gd name="T79" fmla="*/ 110 h 114"/>
                  <a:gd name="T80" fmla="*/ 62 w 181"/>
                  <a:gd name="T81" fmla="*/ 112 h 114"/>
                  <a:gd name="T82" fmla="*/ 70 w 181"/>
                  <a:gd name="T83" fmla="*/ 103 h 114"/>
                  <a:gd name="T84" fmla="*/ 174 w 181"/>
                  <a:gd name="T85" fmla="*/ 114 h 114"/>
                  <a:gd name="T86" fmla="*/ 175 w 181"/>
                  <a:gd name="T87" fmla="*/ 111 h 114"/>
                  <a:gd name="T88" fmla="*/ 176 w 181"/>
                  <a:gd name="T89"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 h="114">
                    <a:moveTo>
                      <a:pt x="176" y="93"/>
                    </a:moveTo>
                    <a:cubicBezTo>
                      <a:pt x="177" y="72"/>
                      <a:pt x="179" y="39"/>
                      <a:pt x="181" y="25"/>
                    </a:cubicBezTo>
                    <a:cubicBezTo>
                      <a:pt x="161" y="24"/>
                      <a:pt x="140" y="22"/>
                      <a:pt x="119" y="19"/>
                    </a:cubicBezTo>
                    <a:cubicBezTo>
                      <a:pt x="79" y="14"/>
                      <a:pt x="39" y="7"/>
                      <a:pt x="5" y="0"/>
                    </a:cubicBezTo>
                    <a:cubicBezTo>
                      <a:pt x="4" y="3"/>
                      <a:pt x="2" y="6"/>
                      <a:pt x="2" y="8"/>
                    </a:cubicBezTo>
                    <a:cubicBezTo>
                      <a:pt x="2" y="11"/>
                      <a:pt x="0" y="22"/>
                      <a:pt x="0" y="22"/>
                    </a:cubicBezTo>
                    <a:cubicBezTo>
                      <a:pt x="0" y="22"/>
                      <a:pt x="1" y="26"/>
                      <a:pt x="1" y="27"/>
                    </a:cubicBezTo>
                    <a:cubicBezTo>
                      <a:pt x="2" y="29"/>
                      <a:pt x="3" y="34"/>
                      <a:pt x="3" y="34"/>
                    </a:cubicBezTo>
                    <a:cubicBezTo>
                      <a:pt x="3" y="34"/>
                      <a:pt x="2" y="35"/>
                      <a:pt x="2" y="36"/>
                    </a:cubicBezTo>
                    <a:cubicBezTo>
                      <a:pt x="3" y="37"/>
                      <a:pt x="5" y="39"/>
                      <a:pt x="6" y="41"/>
                    </a:cubicBezTo>
                    <a:cubicBezTo>
                      <a:pt x="7" y="42"/>
                      <a:pt x="8" y="43"/>
                      <a:pt x="8" y="45"/>
                    </a:cubicBezTo>
                    <a:cubicBezTo>
                      <a:pt x="9" y="47"/>
                      <a:pt x="10" y="47"/>
                      <a:pt x="11" y="49"/>
                    </a:cubicBezTo>
                    <a:cubicBezTo>
                      <a:pt x="12" y="50"/>
                      <a:pt x="12" y="51"/>
                      <a:pt x="13" y="53"/>
                    </a:cubicBezTo>
                    <a:cubicBezTo>
                      <a:pt x="13" y="54"/>
                      <a:pt x="14" y="53"/>
                      <a:pt x="15" y="55"/>
                    </a:cubicBezTo>
                    <a:cubicBezTo>
                      <a:pt x="16" y="56"/>
                      <a:pt x="16" y="56"/>
                      <a:pt x="17" y="56"/>
                    </a:cubicBezTo>
                    <a:cubicBezTo>
                      <a:pt x="18" y="56"/>
                      <a:pt x="20" y="56"/>
                      <a:pt x="20" y="57"/>
                    </a:cubicBezTo>
                    <a:cubicBezTo>
                      <a:pt x="20" y="58"/>
                      <a:pt x="17" y="63"/>
                      <a:pt x="16" y="64"/>
                    </a:cubicBezTo>
                    <a:cubicBezTo>
                      <a:pt x="16" y="66"/>
                      <a:pt x="15" y="67"/>
                      <a:pt x="15" y="68"/>
                    </a:cubicBezTo>
                    <a:cubicBezTo>
                      <a:pt x="15" y="70"/>
                      <a:pt x="16" y="72"/>
                      <a:pt x="15" y="73"/>
                    </a:cubicBezTo>
                    <a:cubicBezTo>
                      <a:pt x="14" y="74"/>
                      <a:pt x="14" y="74"/>
                      <a:pt x="13" y="75"/>
                    </a:cubicBezTo>
                    <a:cubicBezTo>
                      <a:pt x="13" y="77"/>
                      <a:pt x="12" y="78"/>
                      <a:pt x="12" y="78"/>
                    </a:cubicBezTo>
                    <a:cubicBezTo>
                      <a:pt x="12" y="78"/>
                      <a:pt x="12" y="80"/>
                      <a:pt x="13" y="81"/>
                    </a:cubicBezTo>
                    <a:cubicBezTo>
                      <a:pt x="14" y="82"/>
                      <a:pt x="15" y="83"/>
                      <a:pt x="16" y="83"/>
                    </a:cubicBezTo>
                    <a:cubicBezTo>
                      <a:pt x="18" y="82"/>
                      <a:pt x="18" y="80"/>
                      <a:pt x="20" y="80"/>
                    </a:cubicBezTo>
                    <a:cubicBezTo>
                      <a:pt x="21" y="79"/>
                      <a:pt x="22" y="80"/>
                      <a:pt x="23" y="81"/>
                    </a:cubicBezTo>
                    <a:cubicBezTo>
                      <a:pt x="24" y="82"/>
                      <a:pt x="24" y="84"/>
                      <a:pt x="24" y="85"/>
                    </a:cubicBezTo>
                    <a:cubicBezTo>
                      <a:pt x="24" y="87"/>
                      <a:pt x="25" y="89"/>
                      <a:pt x="26" y="91"/>
                    </a:cubicBezTo>
                    <a:cubicBezTo>
                      <a:pt x="26" y="93"/>
                      <a:pt x="27" y="94"/>
                      <a:pt x="27" y="96"/>
                    </a:cubicBezTo>
                    <a:cubicBezTo>
                      <a:pt x="26" y="97"/>
                      <a:pt x="25" y="99"/>
                      <a:pt x="27" y="100"/>
                    </a:cubicBezTo>
                    <a:cubicBezTo>
                      <a:pt x="28" y="100"/>
                      <a:pt x="29" y="99"/>
                      <a:pt x="30" y="101"/>
                    </a:cubicBezTo>
                    <a:cubicBezTo>
                      <a:pt x="31" y="104"/>
                      <a:pt x="32" y="105"/>
                      <a:pt x="32" y="106"/>
                    </a:cubicBezTo>
                    <a:cubicBezTo>
                      <a:pt x="32" y="108"/>
                      <a:pt x="31" y="110"/>
                      <a:pt x="33" y="110"/>
                    </a:cubicBezTo>
                    <a:cubicBezTo>
                      <a:pt x="34" y="110"/>
                      <a:pt x="34" y="108"/>
                      <a:pt x="36" y="108"/>
                    </a:cubicBezTo>
                    <a:cubicBezTo>
                      <a:pt x="38" y="108"/>
                      <a:pt x="39" y="110"/>
                      <a:pt x="41" y="109"/>
                    </a:cubicBezTo>
                    <a:cubicBezTo>
                      <a:pt x="43" y="109"/>
                      <a:pt x="43" y="108"/>
                      <a:pt x="45" y="108"/>
                    </a:cubicBezTo>
                    <a:cubicBezTo>
                      <a:pt x="46" y="108"/>
                      <a:pt x="47" y="109"/>
                      <a:pt x="49" y="109"/>
                    </a:cubicBezTo>
                    <a:cubicBezTo>
                      <a:pt x="50" y="109"/>
                      <a:pt x="52" y="110"/>
                      <a:pt x="53" y="110"/>
                    </a:cubicBezTo>
                    <a:cubicBezTo>
                      <a:pt x="55" y="111"/>
                      <a:pt x="55" y="111"/>
                      <a:pt x="56" y="110"/>
                    </a:cubicBezTo>
                    <a:cubicBezTo>
                      <a:pt x="56" y="108"/>
                      <a:pt x="56" y="107"/>
                      <a:pt x="58" y="107"/>
                    </a:cubicBezTo>
                    <a:cubicBezTo>
                      <a:pt x="60" y="107"/>
                      <a:pt x="59" y="108"/>
                      <a:pt x="60" y="110"/>
                    </a:cubicBezTo>
                    <a:cubicBezTo>
                      <a:pt x="61" y="111"/>
                      <a:pt x="61" y="111"/>
                      <a:pt x="62" y="112"/>
                    </a:cubicBezTo>
                    <a:cubicBezTo>
                      <a:pt x="63" y="104"/>
                      <a:pt x="62" y="100"/>
                      <a:pt x="70" y="103"/>
                    </a:cubicBezTo>
                    <a:cubicBezTo>
                      <a:pt x="81" y="106"/>
                      <a:pt x="161" y="112"/>
                      <a:pt x="174" y="114"/>
                    </a:cubicBezTo>
                    <a:cubicBezTo>
                      <a:pt x="175" y="113"/>
                      <a:pt x="175" y="112"/>
                      <a:pt x="175" y="111"/>
                    </a:cubicBezTo>
                    <a:cubicBezTo>
                      <a:pt x="175" y="110"/>
                      <a:pt x="176" y="103"/>
                      <a:pt x="176" y="93"/>
                    </a:cubicBezTo>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75"/>
              <p:cNvSpPr>
                <a:spLocks/>
              </p:cNvSpPr>
              <p:nvPr/>
            </p:nvSpPr>
            <p:spPr bwMode="auto">
              <a:xfrm>
                <a:off x="3930648" y="2292055"/>
                <a:ext cx="1313691" cy="1004962"/>
              </a:xfrm>
              <a:custGeom>
                <a:avLst/>
                <a:gdLst>
                  <a:gd name="T0" fmla="*/ 0 w 132"/>
                  <a:gd name="T1" fmla="*/ 91 h 101"/>
                  <a:gd name="T2" fmla="*/ 98 w 132"/>
                  <a:gd name="T3" fmla="*/ 100 h 101"/>
                  <a:gd name="T4" fmla="*/ 123 w 132"/>
                  <a:gd name="T5" fmla="*/ 101 h 101"/>
                  <a:gd name="T6" fmla="*/ 127 w 132"/>
                  <a:gd name="T7" fmla="*/ 12 h 101"/>
                  <a:gd name="T8" fmla="*/ 125 w 132"/>
                  <a:gd name="T9" fmla="*/ 11 h 101"/>
                  <a:gd name="T10" fmla="*/ 43 w 132"/>
                  <a:gd name="T11" fmla="*/ 5 h 101"/>
                  <a:gd name="T12" fmla="*/ 11 w 132"/>
                  <a:gd name="T13" fmla="*/ 0 h 101"/>
                  <a:gd name="T14" fmla="*/ 0 w 132"/>
                  <a:gd name="T15" fmla="*/ 9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01">
                    <a:moveTo>
                      <a:pt x="0" y="91"/>
                    </a:moveTo>
                    <a:cubicBezTo>
                      <a:pt x="0" y="91"/>
                      <a:pt x="65" y="98"/>
                      <a:pt x="98" y="100"/>
                    </a:cubicBezTo>
                    <a:cubicBezTo>
                      <a:pt x="132" y="101"/>
                      <a:pt x="123" y="101"/>
                      <a:pt x="123" y="101"/>
                    </a:cubicBezTo>
                    <a:cubicBezTo>
                      <a:pt x="127" y="12"/>
                      <a:pt x="127" y="12"/>
                      <a:pt x="127" y="12"/>
                    </a:cubicBezTo>
                    <a:cubicBezTo>
                      <a:pt x="127" y="12"/>
                      <a:pt x="127" y="11"/>
                      <a:pt x="125" y="11"/>
                    </a:cubicBezTo>
                    <a:cubicBezTo>
                      <a:pt x="106" y="11"/>
                      <a:pt x="70" y="8"/>
                      <a:pt x="43" y="5"/>
                    </a:cubicBezTo>
                    <a:cubicBezTo>
                      <a:pt x="16" y="2"/>
                      <a:pt x="11" y="0"/>
                      <a:pt x="11" y="0"/>
                    </a:cubicBezTo>
                    <a:lnTo>
                      <a:pt x="0" y="91"/>
                    </a:ln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76"/>
              <p:cNvSpPr>
                <a:spLocks/>
              </p:cNvSpPr>
              <p:nvPr/>
            </p:nvSpPr>
            <p:spPr bwMode="auto">
              <a:xfrm>
                <a:off x="3702826" y="1365872"/>
                <a:ext cx="1224266" cy="1015608"/>
              </a:xfrm>
              <a:custGeom>
                <a:avLst/>
                <a:gdLst>
                  <a:gd name="T0" fmla="*/ 117 w 123"/>
                  <a:gd name="T1" fmla="*/ 102 h 102"/>
                  <a:gd name="T2" fmla="*/ 120 w 123"/>
                  <a:gd name="T3" fmla="*/ 51 h 102"/>
                  <a:gd name="T4" fmla="*/ 123 w 123"/>
                  <a:gd name="T5" fmla="*/ 13 h 102"/>
                  <a:gd name="T6" fmla="*/ 61 w 123"/>
                  <a:gd name="T7" fmla="*/ 7 h 102"/>
                  <a:gd name="T8" fmla="*/ 23 w 123"/>
                  <a:gd name="T9" fmla="*/ 2 h 102"/>
                  <a:gd name="T10" fmla="*/ 14 w 123"/>
                  <a:gd name="T11" fmla="*/ 1 h 102"/>
                  <a:gd name="T12" fmla="*/ 11 w 123"/>
                  <a:gd name="T13" fmla="*/ 7 h 102"/>
                  <a:gd name="T14" fmla="*/ 0 w 123"/>
                  <a:gd name="T15" fmla="*/ 89 h 102"/>
                  <a:gd name="T16" fmla="*/ 77 w 123"/>
                  <a:gd name="T17" fmla="*/ 99 h 102"/>
                  <a:gd name="T18" fmla="*/ 117 w 123"/>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02">
                    <a:moveTo>
                      <a:pt x="117" y="102"/>
                    </a:moveTo>
                    <a:cubicBezTo>
                      <a:pt x="117" y="102"/>
                      <a:pt x="120" y="60"/>
                      <a:pt x="120" y="51"/>
                    </a:cubicBezTo>
                    <a:cubicBezTo>
                      <a:pt x="121" y="42"/>
                      <a:pt x="123" y="13"/>
                      <a:pt x="123" y="13"/>
                    </a:cubicBezTo>
                    <a:cubicBezTo>
                      <a:pt x="123" y="13"/>
                      <a:pt x="68" y="8"/>
                      <a:pt x="61" y="7"/>
                    </a:cubicBezTo>
                    <a:cubicBezTo>
                      <a:pt x="53" y="6"/>
                      <a:pt x="26" y="3"/>
                      <a:pt x="23" y="2"/>
                    </a:cubicBezTo>
                    <a:cubicBezTo>
                      <a:pt x="20" y="2"/>
                      <a:pt x="16" y="0"/>
                      <a:pt x="14" y="1"/>
                    </a:cubicBezTo>
                    <a:cubicBezTo>
                      <a:pt x="12" y="1"/>
                      <a:pt x="11" y="4"/>
                      <a:pt x="11" y="7"/>
                    </a:cubicBezTo>
                    <a:cubicBezTo>
                      <a:pt x="11" y="11"/>
                      <a:pt x="0" y="89"/>
                      <a:pt x="0" y="89"/>
                    </a:cubicBezTo>
                    <a:cubicBezTo>
                      <a:pt x="0" y="89"/>
                      <a:pt x="68" y="98"/>
                      <a:pt x="77" y="99"/>
                    </a:cubicBezTo>
                    <a:cubicBezTo>
                      <a:pt x="87" y="100"/>
                      <a:pt x="117" y="102"/>
                      <a:pt x="117" y="102"/>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77"/>
              <p:cNvSpPr>
                <a:spLocks/>
              </p:cNvSpPr>
              <p:nvPr/>
            </p:nvSpPr>
            <p:spPr bwMode="auto">
              <a:xfrm>
                <a:off x="2765998" y="331103"/>
                <a:ext cx="1045417" cy="1701196"/>
              </a:xfrm>
              <a:custGeom>
                <a:avLst/>
                <a:gdLst>
                  <a:gd name="T0" fmla="*/ 22 w 105"/>
                  <a:gd name="T1" fmla="*/ 70 h 171"/>
                  <a:gd name="T2" fmla="*/ 22 w 105"/>
                  <a:gd name="T3" fmla="*/ 70 h 171"/>
                  <a:gd name="T4" fmla="*/ 21 w 105"/>
                  <a:gd name="T5" fmla="*/ 67 h 171"/>
                  <a:gd name="T6" fmla="*/ 22 w 105"/>
                  <a:gd name="T7" fmla="*/ 65 h 171"/>
                  <a:gd name="T8" fmla="*/ 20 w 105"/>
                  <a:gd name="T9" fmla="*/ 60 h 171"/>
                  <a:gd name="T10" fmla="*/ 21 w 105"/>
                  <a:gd name="T11" fmla="*/ 55 h 171"/>
                  <a:gd name="T12" fmla="*/ 33 w 105"/>
                  <a:gd name="T13" fmla="*/ 0 h 171"/>
                  <a:gd name="T14" fmla="*/ 48 w 105"/>
                  <a:gd name="T15" fmla="*/ 3 h 171"/>
                  <a:gd name="T16" fmla="*/ 45 w 105"/>
                  <a:gd name="T17" fmla="*/ 11 h 171"/>
                  <a:gd name="T18" fmla="*/ 43 w 105"/>
                  <a:gd name="T19" fmla="*/ 25 h 171"/>
                  <a:gd name="T20" fmla="*/ 44 w 105"/>
                  <a:gd name="T21" fmla="*/ 30 h 171"/>
                  <a:gd name="T22" fmla="*/ 46 w 105"/>
                  <a:gd name="T23" fmla="*/ 37 h 171"/>
                  <a:gd name="T24" fmla="*/ 45 w 105"/>
                  <a:gd name="T25" fmla="*/ 39 h 171"/>
                  <a:gd name="T26" fmla="*/ 49 w 105"/>
                  <a:gd name="T27" fmla="*/ 44 h 171"/>
                  <a:gd name="T28" fmla="*/ 51 w 105"/>
                  <a:gd name="T29" fmla="*/ 48 h 171"/>
                  <a:gd name="T30" fmla="*/ 54 w 105"/>
                  <a:gd name="T31" fmla="*/ 52 h 171"/>
                  <a:gd name="T32" fmla="*/ 56 w 105"/>
                  <a:gd name="T33" fmla="*/ 56 h 171"/>
                  <a:gd name="T34" fmla="*/ 58 w 105"/>
                  <a:gd name="T35" fmla="*/ 58 h 171"/>
                  <a:gd name="T36" fmla="*/ 60 w 105"/>
                  <a:gd name="T37" fmla="*/ 59 h 171"/>
                  <a:gd name="T38" fmla="*/ 63 w 105"/>
                  <a:gd name="T39" fmla="*/ 60 h 171"/>
                  <a:gd name="T40" fmla="*/ 59 w 105"/>
                  <a:gd name="T41" fmla="*/ 67 h 171"/>
                  <a:gd name="T42" fmla="*/ 58 w 105"/>
                  <a:gd name="T43" fmla="*/ 71 h 171"/>
                  <a:gd name="T44" fmla="*/ 58 w 105"/>
                  <a:gd name="T45" fmla="*/ 76 h 171"/>
                  <a:gd name="T46" fmla="*/ 56 w 105"/>
                  <a:gd name="T47" fmla="*/ 78 h 171"/>
                  <a:gd name="T48" fmla="*/ 55 w 105"/>
                  <a:gd name="T49" fmla="*/ 81 h 171"/>
                  <a:gd name="T50" fmla="*/ 56 w 105"/>
                  <a:gd name="T51" fmla="*/ 84 h 171"/>
                  <a:gd name="T52" fmla="*/ 59 w 105"/>
                  <a:gd name="T53" fmla="*/ 86 h 171"/>
                  <a:gd name="T54" fmla="*/ 63 w 105"/>
                  <a:gd name="T55" fmla="*/ 83 h 171"/>
                  <a:gd name="T56" fmla="*/ 66 w 105"/>
                  <a:gd name="T57" fmla="*/ 84 h 171"/>
                  <a:gd name="T58" fmla="*/ 67 w 105"/>
                  <a:gd name="T59" fmla="*/ 88 h 171"/>
                  <a:gd name="T60" fmla="*/ 69 w 105"/>
                  <a:gd name="T61" fmla="*/ 94 h 171"/>
                  <a:gd name="T62" fmla="*/ 70 w 105"/>
                  <a:gd name="T63" fmla="*/ 99 h 171"/>
                  <a:gd name="T64" fmla="*/ 70 w 105"/>
                  <a:gd name="T65" fmla="*/ 103 h 171"/>
                  <a:gd name="T66" fmla="*/ 73 w 105"/>
                  <a:gd name="T67" fmla="*/ 104 h 171"/>
                  <a:gd name="T68" fmla="*/ 75 w 105"/>
                  <a:gd name="T69" fmla="*/ 109 h 171"/>
                  <a:gd name="T70" fmla="*/ 76 w 105"/>
                  <a:gd name="T71" fmla="*/ 113 h 171"/>
                  <a:gd name="T72" fmla="*/ 79 w 105"/>
                  <a:gd name="T73" fmla="*/ 111 h 171"/>
                  <a:gd name="T74" fmla="*/ 84 w 105"/>
                  <a:gd name="T75" fmla="*/ 112 h 171"/>
                  <a:gd name="T76" fmla="*/ 88 w 105"/>
                  <a:gd name="T77" fmla="*/ 111 h 171"/>
                  <a:gd name="T78" fmla="*/ 92 w 105"/>
                  <a:gd name="T79" fmla="*/ 112 h 171"/>
                  <a:gd name="T80" fmla="*/ 96 w 105"/>
                  <a:gd name="T81" fmla="*/ 113 h 171"/>
                  <a:gd name="T82" fmla="*/ 99 w 105"/>
                  <a:gd name="T83" fmla="*/ 113 h 171"/>
                  <a:gd name="T84" fmla="*/ 101 w 105"/>
                  <a:gd name="T85" fmla="*/ 110 h 171"/>
                  <a:gd name="T86" fmla="*/ 103 w 105"/>
                  <a:gd name="T87" fmla="*/ 113 h 171"/>
                  <a:gd name="T88" fmla="*/ 105 w 105"/>
                  <a:gd name="T89" fmla="*/ 115 h 171"/>
                  <a:gd name="T90" fmla="*/ 105 w 105"/>
                  <a:gd name="T91" fmla="*/ 116 h 171"/>
                  <a:gd name="T92" fmla="*/ 97 w 105"/>
                  <a:gd name="T93" fmla="*/ 171 h 171"/>
                  <a:gd name="T94" fmla="*/ 49 w 105"/>
                  <a:gd name="T95" fmla="*/ 163 h 171"/>
                  <a:gd name="T96" fmla="*/ 0 w 105"/>
                  <a:gd name="T97" fmla="*/ 153 h 171"/>
                  <a:gd name="T98" fmla="*/ 8 w 105"/>
                  <a:gd name="T99" fmla="*/ 116 h 171"/>
                  <a:gd name="T100" fmla="*/ 11 w 105"/>
                  <a:gd name="T101" fmla="*/ 108 h 171"/>
                  <a:gd name="T102" fmla="*/ 10 w 105"/>
                  <a:gd name="T103" fmla="*/ 104 h 171"/>
                  <a:gd name="T104" fmla="*/ 9 w 105"/>
                  <a:gd name="T105" fmla="*/ 100 h 171"/>
                  <a:gd name="T106" fmla="*/ 15 w 105"/>
                  <a:gd name="T107" fmla="*/ 93 h 171"/>
                  <a:gd name="T108" fmla="*/ 17 w 105"/>
                  <a:gd name="T109" fmla="*/ 88 h 171"/>
                  <a:gd name="T110" fmla="*/ 21 w 105"/>
                  <a:gd name="T111" fmla="*/ 84 h 171"/>
                  <a:gd name="T112" fmla="*/ 23 w 105"/>
                  <a:gd name="T113" fmla="*/ 80 h 171"/>
                  <a:gd name="T114" fmla="*/ 25 w 105"/>
                  <a:gd name="T115" fmla="*/ 77 h 171"/>
                  <a:gd name="T116" fmla="*/ 25 w 105"/>
                  <a:gd name="T117" fmla="*/ 73 h 171"/>
                  <a:gd name="T118" fmla="*/ 22 w 105"/>
                  <a:gd name="T119" fmla="*/ 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5" h="171">
                    <a:moveTo>
                      <a:pt x="22" y="70"/>
                    </a:moveTo>
                    <a:cubicBezTo>
                      <a:pt x="22" y="70"/>
                      <a:pt x="22" y="70"/>
                      <a:pt x="22" y="70"/>
                    </a:cubicBezTo>
                    <a:cubicBezTo>
                      <a:pt x="21" y="68"/>
                      <a:pt x="21" y="68"/>
                      <a:pt x="21" y="67"/>
                    </a:cubicBezTo>
                    <a:cubicBezTo>
                      <a:pt x="21" y="66"/>
                      <a:pt x="21" y="66"/>
                      <a:pt x="22" y="65"/>
                    </a:cubicBezTo>
                    <a:cubicBezTo>
                      <a:pt x="22" y="63"/>
                      <a:pt x="21" y="62"/>
                      <a:pt x="20" y="60"/>
                    </a:cubicBezTo>
                    <a:cubicBezTo>
                      <a:pt x="20" y="58"/>
                      <a:pt x="21" y="57"/>
                      <a:pt x="21" y="55"/>
                    </a:cubicBezTo>
                    <a:cubicBezTo>
                      <a:pt x="21" y="53"/>
                      <a:pt x="30" y="11"/>
                      <a:pt x="33" y="0"/>
                    </a:cubicBezTo>
                    <a:cubicBezTo>
                      <a:pt x="37" y="1"/>
                      <a:pt x="42" y="2"/>
                      <a:pt x="48" y="3"/>
                    </a:cubicBezTo>
                    <a:cubicBezTo>
                      <a:pt x="47" y="6"/>
                      <a:pt x="45" y="9"/>
                      <a:pt x="45" y="11"/>
                    </a:cubicBezTo>
                    <a:cubicBezTo>
                      <a:pt x="45" y="14"/>
                      <a:pt x="43" y="25"/>
                      <a:pt x="43" y="25"/>
                    </a:cubicBezTo>
                    <a:cubicBezTo>
                      <a:pt x="43" y="25"/>
                      <a:pt x="44" y="29"/>
                      <a:pt x="44" y="30"/>
                    </a:cubicBezTo>
                    <a:cubicBezTo>
                      <a:pt x="45" y="32"/>
                      <a:pt x="46" y="37"/>
                      <a:pt x="46" y="37"/>
                    </a:cubicBezTo>
                    <a:cubicBezTo>
                      <a:pt x="46" y="37"/>
                      <a:pt x="45" y="38"/>
                      <a:pt x="45" y="39"/>
                    </a:cubicBezTo>
                    <a:cubicBezTo>
                      <a:pt x="46" y="40"/>
                      <a:pt x="48" y="42"/>
                      <a:pt x="49" y="44"/>
                    </a:cubicBezTo>
                    <a:cubicBezTo>
                      <a:pt x="50" y="45"/>
                      <a:pt x="51" y="46"/>
                      <a:pt x="51" y="48"/>
                    </a:cubicBezTo>
                    <a:cubicBezTo>
                      <a:pt x="52" y="50"/>
                      <a:pt x="53" y="50"/>
                      <a:pt x="54" y="52"/>
                    </a:cubicBezTo>
                    <a:cubicBezTo>
                      <a:pt x="55" y="53"/>
                      <a:pt x="55" y="54"/>
                      <a:pt x="56" y="56"/>
                    </a:cubicBezTo>
                    <a:cubicBezTo>
                      <a:pt x="56" y="57"/>
                      <a:pt x="57" y="56"/>
                      <a:pt x="58" y="58"/>
                    </a:cubicBezTo>
                    <a:cubicBezTo>
                      <a:pt x="59" y="59"/>
                      <a:pt x="59" y="59"/>
                      <a:pt x="60" y="59"/>
                    </a:cubicBezTo>
                    <a:cubicBezTo>
                      <a:pt x="61" y="59"/>
                      <a:pt x="63" y="59"/>
                      <a:pt x="63" y="60"/>
                    </a:cubicBezTo>
                    <a:cubicBezTo>
                      <a:pt x="63" y="61"/>
                      <a:pt x="60" y="66"/>
                      <a:pt x="59" y="67"/>
                    </a:cubicBezTo>
                    <a:cubicBezTo>
                      <a:pt x="59" y="69"/>
                      <a:pt x="58" y="70"/>
                      <a:pt x="58" y="71"/>
                    </a:cubicBezTo>
                    <a:cubicBezTo>
                      <a:pt x="58" y="73"/>
                      <a:pt x="59" y="75"/>
                      <a:pt x="58" y="76"/>
                    </a:cubicBezTo>
                    <a:cubicBezTo>
                      <a:pt x="57" y="77"/>
                      <a:pt x="57" y="77"/>
                      <a:pt x="56" y="78"/>
                    </a:cubicBezTo>
                    <a:cubicBezTo>
                      <a:pt x="56" y="80"/>
                      <a:pt x="55" y="81"/>
                      <a:pt x="55" y="81"/>
                    </a:cubicBezTo>
                    <a:cubicBezTo>
                      <a:pt x="55" y="81"/>
                      <a:pt x="55" y="83"/>
                      <a:pt x="56" y="84"/>
                    </a:cubicBezTo>
                    <a:cubicBezTo>
                      <a:pt x="57" y="85"/>
                      <a:pt x="58" y="86"/>
                      <a:pt x="59" y="86"/>
                    </a:cubicBezTo>
                    <a:cubicBezTo>
                      <a:pt x="61" y="85"/>
                      <a:pt x="61" y="83"/>
                      <a:pt x="63" y="83"/>
                    </a:cubicBezTo>
                    <a:cubicBezTo>
                      <a:pt x="64" y="82"/>
                      <a:pt x="65" y="83"/>
                      <a:pt x="66" y="84"/>
                    </a:cubicBezTo>
                    <a:cubicBezTo>
                      <a:pt x="67" y="85"/>
                      <a:pt x="67" y="87"/>
                      <a:pt x="67" y="88"/>
                    </a:cubicBezTo>
                    <a:cubicBezTo>
                      <a:pt x="67" y="90"/>
                      <a:pt x="68" y="92"/>
                      <a:pt x="69" y="94"/>
                    </a:cubicBezTo>
                    <a:cubicBezTo>
                      <a:pt x="69" y="96"/>
                      <a:pt x="70" y="97"/>
                      <a:pt x="70" y="99"/>
                    </a:cubicBezTo>
                    <a:cubicBezTo>
                      <a:pt x="69" y="100"/>
                      <a:pt x="68" y="102"/>
                      <a:pt x="70" y="103"/>
                    </a:cubicBezTo>
                    <a:cubicBezTo>
                      <a:pt x="71" y="103"/>
                      <a:pt x="72" y="102"/>
                      <a:pt x="73" y="104"/>
                    </a:cubicBezTo>
                    <a:cubicBezTo>
                      <a:pt x="74" y="107"/>
                      <a:pt x="75" y="108"/>
                      <a:pt x="75" y="109"/>
                    </a:cubicBezTo>
                    <a:cubicBezTo>
                      <a:pt x="75" y="111"/>
                      <a:pt x="74" y="113"/>
                      <a:pt x="76" y="113"/>
                    </a:cubicBezTo>
                    <a:cubicBezTo>
                      <a:pt x="77" y="113"/>
                      <a:pt x="77" y="111"/>
                      <a:pt x="79" y="111"/>
                    </a:cubicBezTo>
                    <a:cubicBezTo>
                      <a:pt x="81" y="111"/>
                      <a:pt x="82" y="113"/>
                      <a:pt x="84" y="112"/>
                    </a:cubicBezTo>
                    <a:cubicBezTo>
                      <a:pt x="86" y="112"/>
                      <a:pt x="86" y="111"/>
                      <a:pt x="88" y="111"/>
                    </a:cubicBezTo>
                    <a:cubicBezTo>
                      <a:pt x="89" y="111"/>
                      <a:pt x="90" y="112"/>
                      <a:pt x="92" y="112"/>
                    </a:cubicBezTo>
                    <a:cubicBezTo>
                      <a:pt x="93" y="112"/>
                      <a:pt x="95" y="113"/>
                      <a:pt x="96" y="113"/>
                    </a:cubicBezTo>
                    <a:cubicBezTo>
                      <a:pt x="98" y="114"/>
                      <a:pt x="98" y="114"/>
                      <a:pt x="99" y="113"/>
                    </a:cubicBezTo>
                    <a:cubicBezTo>
                      <a:pt x="99" y="111"/>
                      <a:pt x="99" y="110"/>
                      <a:pt x="101" y="110"/>
                    </a:cubicBezTo>
                    <a:cubicBezTo>
                      <a:pt x="103" y="110"/>
                      <a:pt x="102" y="111"/>
                      <a:pt x="103" y="113"/>
                    </a:cubicBezTo>
                    <a:cubicBezTo>
                      <a:pt x="104" y="114"/>
                      <a:pt x="104" y="114"/>
                      <a:pt x="105" y="115"/>
                    </a:cubicBezTo>
                    <a:cubicBezTo>
                      <a:pt x="105" y="115"/>
                      <a:pt x="105" y="116"/>
                      <a:pt x="105" y="116"/>
                    </a:cubicBezTo>
                    <a:cubicBezTo>
                      <a:pt x="97" y="171"/>
                      <a:pt x="97" y="171"/>
                      <a:pt x="97" y="171"/>
                    </a:cubicBezTo>
                    <a:cubicBezTo>
                      <a:pt x="81" y="169"/>
                      <a:pt x="65" y="166"/>
                      <a:pt x="49" y="163"/>
                    </a:cubicBezTo>
                    <a:cubicBezTo>
                      <a:pt x="33" y="160"/>
                      <a:pt x="16" y="157"/>
                      <a:pt x="0" y="153"/>
                    </a:cubicBezTo>
                    <a:cubicBezTo>
                      <a:pt x="2" y="144"/>
                      <a:pt x="8" y="118"/>
                      <a:pt x="8" y="116"/>
                    </a:cubicBezTo>
                    <a:cubicBezTo>
                      <a:pt x="8" y="114"/>
                      <a:pt x="10" y="111"/>
                      <a:pt x="11" y="108"/>
                    </a:cubicBezTo>
                    <a:cubicBezTo>
                      <a:pt x="13" y="105"/>
                      <a:pt x="13" y="107"/>
                      <a:pt x="10" y="104"/>
                    </a:cubicBezTo>
                    <a:cubicBezTo>
                      <a:pt x="7" y="102"/>
                      <a:pt x="9" y="102"/>
                      <a:pt x="9" y="100"/>
                    </a:cubicBezTo>
                    <a:cubicBezTo>
                      <a:pt x="9" y="98"/>
                      <a:pt x="13" y="93"/>
                      <a:pt x="15" y="93"/>
                    </a:cubicBezTo>
                    <a:cubicBezTo>
                      <a:pt x="16" y="92"/>
                      <a:pt x="17" y="90"/>
                      <a:pt x="17" y="88"/>
                    </a:cubicBezTo>
                    <a:cubicBezTo>
                      <a:pt x="18" y="87"/>
                      <a:pt x="19" y="86"/>
                      <a:pt x="21" y="84"/>
                    </a:cubicBezTo>
                    <a:cubicBezTo>
                      <a:pt x="22" y="82"/>
                      <a:pt x="22" y="81"/>
                      <a:pt x="23" y="80"/>
                    </a:cubicBezTo>
                    <a:cubicBezTo>
                      <a:pt x="23" y="80"/>
                      <a:pt x="24" y="79"/>
                      <a:pt x="25" y="77"/>
                    </a:cubicBezTo>
                    <a:cubicBezTo>
                      <a:pt x="25" y="75"/>
                      <a:pt x="25" y="73"/>
                      <a:pt x="25" y="73"/>
                    </a:cubicBezTo>
                    <a:cubicBezTo>
                      <a:pt x="24" y="72"/>
                      <a:pt x="22" y="70"/>
                      <a:pt x="22" y="7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78"/>
              <p:cNvSpPr>
                <a:spLocks/>
              </p:cNvSpPr>
              <p:nvPr/>
            </p:nvSpPr>
            <p:spPr bwMode="auto">
              <a:xfrm>
                <a:off x="7245745" y="3196946"/>
                <a:ext cx="1481894" cy="528032"/>
              </a:xfrm>
              <a:custGeom>
                <a:avLst/>
                <a:gdLst>
                  <a:gd name="T0" fmla="*/ 3 w 149"/>
                  <a:gd name="T1" fmla="*/ 53 h 53"/>
                  <a:gd name="T2" fmla="*/ 85 w 149"/>
                  <a:gd name="T3" fmla="*/ 45 h 53"/>
                  <a:gd name="T4" fmla="*/ 107 w 149"/>
                  <a:gd name="T5" fmla="*/ 42 h 53"/>
                  <a:gd name="T6" fmla="*/ 108 w 149"/>
                  <a:gd name="T7" fmla="*/ 37 h 53"/>
                  <a:gd name="T8" fmla="*/ 112 w 149"/>
                  <a:gd name="T9" fmla="*/ 32 h 53"/>
                  <a:gd name="T10" fmla="*/ 118 w 149"/>
                  <a:gd name="T11" fmla="*/ 28 h 53"/>
                  <a:gd name="T12" fmla="*/ 120 w 149"/>
                  <a:gd name="T13" fmla="*/ 27 h 53"/>
                  <a:gd name="T14" fmla="*/ 127 w 149"/>
                  <a:gd name="T15" fmla="*/ 22 h 53"/>
                  <a:gd name="T16" fmla="*/ 129 w 149"/>
                  <a:gd name="T17" fmla="*/ 21 h 53"/>
                  <a:gd name="T18" fmla="*/ 130 w 149"/>
                  <a:gd name="T19" fmla="*/ 17 h 53"/>
                  <a:gd name="T20" fmla="*/ 132 w 149"/>
                  <a:gd name="T21" fmla="*/ 16 h 53"/>
                  <a:gd name="T22" fmla="*/ 134 w 149"/>
                  <a:gd name="T23" fmla="*/ 15 h 53"/>
                  <a:gd name="T24" fmla="*/ 136 w 149"/>
                  <a:gd name="T25" fmla="*/ 15 h 53"/>
                  <a:gd name="T26" fmla="*/ 141 w 149"/>
                  <a:gd name="T27" fmla="*/ 11 h 53"/>
                  <a:gd name="T28" fmla="*/ 144 w 149"/>
                  <a:gd name="T29" fmla="*/ 12 h 53"/>
                  <a:gd name="T30" fmla="*/ 146 w 149"/>
                  <a:gd name="T31" fmla="*/ 7 h 53"/>
                  <a:gd name="T32" fmla="*/ 148 w 149"/>
                  <a:gd name="T33" fmla="*/ 4 h 53"/>
                  <a:gd name="T34" fmla="*/ 149 w 149"/>
                  <a:gd name="T35" fmla="*/ 0 h 53"/>
                  <a:gd name="T36" fmla="*/ 128 w 149"/>
                  <a:gd name="T37" fmla="*/ 3 h 53"/>
                  <a:gd name="T38" fmla="*/ 109 w 149"/>
                  <a:gd name="T39" fmla="*/ 5 h 53"/>
                  <a:gd name="T40" fmla="*/ 87 w 149"/>
                  <a:gd name="T41" fmla="*/ 8 h 53"/>
                  <a:gd name="T42" fmla="*/ 59 w 149"/>
                  <a:gd name="T43" fmla="*/ 11 h 53"/>
                  <a:gd name="T44" fmla="*/ 47 w 149"/>
                  <a:gd name="T45" fmla="*/ 12 h 53"/>
                  <a:gd name="T46" fmla="*/ 40 w 149"/>
                  <a:gd name="T47" fmla="*/ 12 h 53"/>
                  <a:gd name="T48" fmla="*/ 36 w 149"/>
                  <a:gd name="T49" fmla="*/ 12 h 53"/>
                  <a:gd name="T50" fmla="*/ 36 w 149"/>
                  <a:gd name="T51" fmla="*/ 16 h 53"/>
                  <a:gd name="T52" fmla="*/ 17 w 149"/>
                  <a:gd name="T53" fmla="*/ 18 h 53"/>
                  <a:gd name="T54" fmla="*/ 12 w 149"/>
                  <a:gd name="T55" fmla="*/ 19 h 53"/>
                  <a:gd name="T56" fmla="*/ 10 w 149"/>
                  <a:gd name="T57" fmla="*/ 19 h 53"/>
                  <a:gd name="T58" fmla="*/ 10 w 149"/>
                  <a:gd name="T59" fmla="*/ 21 h 53"/>
                  <a:gd name="T60" fmla="*/ 10 w 149"/>
                  <a:gd name="T61" fmla="*/ 22 h 53"/>
                  <a:gd name="T62" fmla="*/ 10 w 149"/>
                  <a:gd name="T63" fmla="*/ 24 h 53"/>
                  <a:gd name="T64" fmla="*/ 9 w 149"/>
                  <a:gd name="T65" fmla="*/ 24 h 53"/>
                  <a:gd name="T66" fmla="*/ 10 w 149"/>
                  <a:gd name="T67" fmla="*/ 27 h 53"/>
                  <a:gd name="T68" fmla="*/ 8 w 149"/>
                  <a:gd name="T69" fmla="*/ 29 h 53"/>
                  <a:gd name="T70" fmla="*/ 9 w 149"/>
                  <a:gd name="T71" fmla="*/ 31 h 53"/>
                  <a:gd name="T72" fmla="*/ 8 w 149"/>
                  <a:gd name="T73" fmla="*/ 32 h 53"/>
                  <a:gd name="T74" fmla="*/ 7 w 149"/>
                  <a:gd name="T75" fmla="*/ 35 h 53"/>
                  <a:gd name="T76" fmla="*/ 5 w 149"/>
                  <a:gd name="T77" fmla="*/ 37 h 53"/>
                  <a:gd name="T78" fmla="*/ 4 w 149"/>
                  <a:gd name="T79" fmla="*/ 40 h 53"/>
                  <a:gd name="T80" fmla="*/ 3 w 149"/>
                  <a:gd name="T81" fmla="*/ 42 h 53"/>
                  <a:gd name="T82" fmla="*/ 3 w 149"/>
                  <a:gd name="T83" fmla="*/ 43 h 53"/>
                  <a:gd name="T84" fmla="*/ 1 w 149"/>
                  <a:gd name="T85" fmla="*/ 43 h 53"/>
                  <a:gd name="T86" fmla="*/ 2 w 149"/>
                  <a:gd name="T87" fmla="*/ 45 h 53"/>
                  <a:gd name="T88" fmla="*/ 4 w 149"/>
                  <a:gd name="T89" fmla="*/ 46 h 53"/>
                  <a:gd name="T90" fmla="*/ 3 w 149"/>
                  <a:gd name="T91" fmla="*/ 49 h 53"/>
                  <a:gd name="T92" fmla="*/ 0 w 149"/>
                  <a:gd name="T93" fmla="*/ 51 h 53"/>
                  <a:gd name="T94" fmla="*/ 0 w 149"/>
                  <a:gd name="T95" fmla="*/ 53 h 53"/>
                  <a:gd name="T96" fmla="*/ 3 w 149"/>
                  <a:gd name="T9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53">
                    <a:moveTo>
                      <a:pt x="3" y="53"/>
                    </a:moveTo>
                    <a:cubicBezTo>
                      <a:pt x="3" y="53"/>
                      <a:pt x="70" y="47"/>
                      <a:pt x="85" y="45"/>
                    </a:cubicBezTo>
                    <a:cubicBezTo>
                      <a:pt x="100" y="43"/>
                      <a:pt x="107" y="42"/>
                      <a:pt x="107" y="42"/>
                    </a:cubicBezTo>
                    <a:cubicBezTo>
                      <a:pt x="107" y="42"/>
                      <a:pt x="107" y="38"/>
                      <a:pt x="108" y="37"/>
                    </a:cubicBezTo>
                    <a:cubicBezTo>
                      <a:pt x="109" y="36"/>
                      <a:pt x="110" y="37"/>
                      <a:pt x="112" y="32"/>
                    </a:cubicBezTo>
                    <a:cubicBezTo>
                      <a:pt x="113" y="28"/>
                      <a:pt x="117" y="28"/>
                      <a:pt x="118" y="28"/>
                    </a:cubicBezTo>
                    <a:cubicBezTo>
                      <a:pt x="119" y="28"/>
                      <a:pt x="119" y="28"/>
                      <a:pt x="120" y="27"/>
                    </a:cubicBezTo>
                    <a:cubicBezTo>
                      <a:pt x="122" y="26"/>
                      <a:pt x="126" y="23"/>
                      <a:pt x="127" y="22"/>
                    </a:cubicBezTo>
                    <a:cubicBezTo>
                      <a:pt x="128" y="21"/>
                      <a:pt x="129" y="22"/>
                      <a:pt x="129" y="21"/>
                    </a:cubicBezTo>
                    <a:cubicBezTo>
                      <a:pt x="129" y="20"/>
                      <a:pt x="129" y="17"/>
                      <a:pt x="130" y="17"/>
                    </a:cubicBezTo>
                    <a:cubicBezTo>
                      <a:pt x="131" y="18"/>
                      <a:pt x="132" y="18"/>
                      <a:pt x="132" y="16"/>
                    </a:cubicBezTo>
                    <a:cubicBezTo>
                      <a:pt x="133" y="15"/>
                      <a:pt x="133" y="15"/>
                      <a:pt x="134" y="15"/>
                    </a:cubicBezTo>
                    <a:cubicBezTo>
                      <a:pt x="135" y="16"/>
                      <a:pt x="134" y="17"/>
                      <a:pt x="136" y="15"/>
                    </a:cubicBezTo>
                    <a:cubicBezTo>
                      <a:pt x="138" y="14"/>
                      <a:pt x="139" y="12"/>
                      <a:pt x="141" y="11"/>
                    </a:cubicBezTo>
                    <a:cubicBezTo>
                      <a:pt x="143" y="11"/>
                      <a:pt x="143" y="13"/>
                      <a:pt x="144" y="12"/>
                    </a:cubicBezTo>
                    <a:cubicBezTo>
                      <a:pt x="145" y="10"/>
                      <a:pt x="145" y="8"/>
                      <a:pt x="146" y="7"/>
                    </a:cubicBezTo>
                    <a:cubicBezTo>
                      <a:pt x="147" y="7"/>
                      <a:pt x="148" y="6"/>
                      <a:pt x="148" y="4"/>
                    </a:cubicBezTo>
                    <a:cubicBezTo>
                      <a:pt x="149" y="1"/>
                      <a:pt x="149" y="0"/>
                      <a:pt x="149" y="0"/>
                    </a:cubicBezTo>
                    <a:cubicBezTo>
                      <a:pt x="149" y="0"/>
                      <a:pt x="130" y="2"/>
                      <a:pt x="128" y="3"/>
                    </a:cubicBezTo>
                    <a:cubicBezTo>
                      <a:pt x="125" y="4"/>
                      <a:pt x="110" y="5"/>
                      <a:pt x="109" y="5"/>
                    </a:cubicBezTo>
                    <a:cubicBezTo>
                      <a:pt x="108" y="5"/>
                      <a:pt x="88" y="8"/>
                      <a:pt x="87" y="8"/>
                    </a:cubicBezTo>
                    <a:cubicBezTo>
                      <a:pt x="85" y="8"/>
                      <a:pt x="61" y="10"/>
                      <a:pt x="59" y="11"/>
                    </a:cubicBezTo>
                    <a:cubicBezTo>
                      <a:pt x="56" y="11"/>
                      <a:pt x="49" y="12"/>
                      <a:pt x="47" y="12"/>
                    </a:cubicBezTo>
                    <a:cubicBezTo>
                      <a:pt x="45" y="13"/>
                      <a:pt x="42" y="12"/>
                      <a:pt x="40" y="12"/>
                    </a:cubicBezTo>
                    <a:cubicBezTo>
                      <a:pt x="38" y="12"/>
                      <a:pt x="36" y="11"/>
                      <a:pt x="36" y="12"/>
                    </a:cubicBezTo>
                    <a:cubicBezTo>
                      <a:pt x="36" y="13"/>
                      <a:pt x="38" y="16"/>
                      <a:pt x="36" y="16"/>
                    </a:cubicBezTo>
                    <a:cubicBezTo>
                      <a:pt x="33" y="17"/>
                      <a:pt x="19" y="18"/>
                      <a:pt x="17" y="18"/>
                    </a:cubicBezTo>
                    <a:cubicBezTo>
                      <a:pt x="14" y="18"/>
                      <a:pt x="13" y="19"/>
                      <a:pt x="12" y="19"/>
                    </a:cubicBezTo>
                    <a:cubicBezTo>
                      <a:pt x="11" y="19"/>
                      <a:pt x="10" y="19"/>
                      <a:pt x="10" y="19"/>
                    </a:cubicBezTo>
                    <a:cubicBezTo>
                      <a:pt x="10" y="19"/>
                      <a:pt x="10" y="20"/>
                      <a:pt x="10" y="21"/>
                    </a:cubicBezTo>
                    <a:cubicBezTo>
                      <a:pt x="10" y="22"/>
                      <a:pt x="11" y="22"/>
                      <a:pt x="10" y="22"/>
                    </a:cubicBezTo>
                    <a:cubicBezTo>
                      <a:pt x="9" y="23"/>
                      <a:pt x="9" y="23"/>
                      <a:pt x="10" y="24"/>
                    </a:cubicBezTo>
                    <a:cubicBezTo>
                      <a:pt x="10" y="24"/>
                      <a:pt x="9" y="23"/>
                      <a:pt x="9" y="24"/>
                    </a:cubicBezTo>
                    <a:cubicBezTo>
                      <a:pt x="9" y="25"/>
                      <a:pt x="10" y="25"/>
                      <a:pt x="10" y="27"/>
                    </a:cubicBezTo>
                    <a:cubicBezTo>
                      <a:pt x="9" y="28"/>
                      <a:pt x="8" y="28"/>
                      <a:pt x="8" y="29"/>
                    </a:cubicBezTo>
                    <a:cubicBezTo>
                      <a:pt x="8" y="30"/>
                      <a:pt x="8" y="30"/>
                      <a:pt x="9" y="31"/>
                    </a:cubicBezTo>
                    <a:cubicBezTo>
                      <a:pt x="9" y="32"/>
                      <a:pt x="8" y="32"/>
                      <a:pt x="8" y="32"/>
                    </a:cubicBezTo>
                    <a:cubicBezTo>
                      <a:pt x="8" y="33"/>
                      <a:pt x="8" y="35"/>
                      <a:pt x="7" y="35"/>
                    </a:cubicBezTo>
                    <a:cubicBezTo>
                      <a:pt x="6" y="35"/>
                      <a:pt x="4" y="36"/>
                      <a:pt x="5" y="37"/>
                    </a:cubicBezTo>
                    <a:cubicBezTo>
                      <a:pt x="5" y="39"/>
                      <a:pt x="5" y="40"/>
                      <a:pt x="4" y="40"/>
                    </a:cubicBezTo>
                    <a:cubicBezTo>
                      <a:pt x="4" y="41"/>
                      <a:pt x="3" y="41"/>
                      <a:pt x="3" y="42"/>
                    </a:cubicBezTo>
                    <a:cubicBezTo>
                      <a:pt x="4" y="42"/>
                      <a:pt x="4" y="44"/>
                      <a:pt x="3" y="43"/>
                    </a:cubicBezTo>
                    <a:cubicBezTo>
                      <a:pt x="3" y="43"/>
                      <a:pt x="2" y="42"/>
                      <a:pt x="1" y="43"/>
                    </a:cubicBezTo>
                    <a:cubicBezTo>
                      <a:pt x="1" y="43"/>
                      <a:pt x="1" y="44"/>
                      <a:pt x="2" y="45"/>
                    </a:cubicBezTo>
                    <a:cubicBezTo>
                      <a:pt x="3" y="46"/>
                      <a:pt x="4" y="46"/>
                      <a:pt x="4" y="46"/>
                    </a:cubicBezTo>
                    <a:cubicBezTo>
                      <a:pt x="4" y="47"/>
                      <a:pt x="4" y="48"/>
                      <a:pt x="3" y="49"/>
                    </a:cubicBezTo>
                    <a:cubicBezTo>
                      <a:pt x="3" y="49"/>
                      <a:pt x="0" y="51"/>
                      <a:pt x="0" y="51"/>
                    </a:cubicBezTo>
                    <a:cubicBezTo>
                      <a:pt x="0" y="52"/>
                      <a:pt x="0" y="53"/>
                      <a:pt x="0" y="53"/>
                    </a:cubicBezTo>
                    <a:lnTo>
                      <a:pt x="3" y="53"/>
                    </a:ln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79"/>
              <p:cNvSpPr>
                <a:spLocks/>
              </p:cNvSpPr>
              <p:nvPr/>
            </p:nvSpPr>
            <p:spPr bwMode="auto">
              <a:xfrm>
                <a:off x="6240781" y="2479423"/>
                <a:ext cx="1173167" cy="1026252"/>
              </a:xfrm>
              <a:custGeom>
                <a:avLst/>
                <a:gdLst>
                  <a:gd name="T0" fmla="*/ 67 w 118"/>
                  <a:gd name="T1" fmla="*/ 94 h 103"/>
                  <a:gd name="T2" fmla="*/ 102 w 118"/>
                  <a:gd name="T3" fmla="*/ 95 h 103"/>
                  <a:gd name="T4" fmla="*/ 101 w 118"/>
                  <a:gd name="T5" fmla="*/ 103 h 103"/>
                  <a:gd name="T6" fmla="*/ 110 w 118"/>
                  <a:gd name="T7" fmla="*/ 101 h 103"/>
                  <a:gd name="T8" fmla="*/ 110 w 118"/>
                  <a:gd name="T9" fmla="*/ 96 h 103"/>
                  <a:gd name="T10" fmla="*/ 112 w 118"/>
                  <a:gd name="T11" fmla="*/ 93 h 103"/>
                  <a:gd name="T12" fmla="*/ 113 w 118"/>
                  <a:gd name="T13" fmla="*/ 90 h 103"/>
                  <a:gd name="T14" fmla="*/ 118 w 118"/>
                  <a:gd name="T15" fmla="*/ 86 h 103"/>
                  <a:gd name="T16" fmla="*/ 117 w 118"/>
                  <a:gd name="T17" fmla="*/ 79 h 103"/>
                  <a:gd name="T18" fmla="*/ 110 w 118"/>
                  <a:gd name="T19" fmla="*/ 73 h 103"/>
                  <a:gd name="T20" fmla="*/ 110 w 118"/>
                  <a:gd name="T21" fmla="*/ 66 h 103"/>
                  <a:gd name="T22" fmla="*/ 105 w 118"/>
                  <a:gd name="T23" fmla="*/ 61 h 103"/>
                  <a:gd name="T24" fmla="*/ 102 w 118"/>
                  <a:gd name="T25" fmla="*/ 59 h 103"/>
                  <a:gd name="T26" fmla="*/ 95 w 118"/>
                  <a:gd name="T27" fmla="*/ 54 h 103"/>
                  <a:gd name="T28" fmla="*/ 96 w 118"/>
                  <a:gd name="T29" fmla="*/ 38 h 103"/>
                  <a:gd name="T30" fmla="*/ 88 w 118"/>
                  <a:gd name="T31" fmla="*/ 37 h 103"/>
                  <a:gd name="T32" fmla="*/ 84 w 118"/>
                  <a:gd name="T33" fmla="*/ 29 h 103"/>
                  <a:gd name="T34" fmla="*/ 76 w 118"/>
                  <a:gd name="T35" fmla="*/ 22 h 103"/>
                  <a:gd name="T36" fmla="*/ 72 w 118"/>
                  <a:gd name="T37" fmla="*/ 8 h 103"/>
                  <a:gd name="T38" fmla="*/ 70 w 118"/>
                  <a:gd name="T39" fmla="*/ 4 h 103"/>
                  <a:gd name="T40" fmla="*/ 66 w 118"/>
                  <a:gd name="T41" fmla="*/ 1 h 103"/>
                  <a:gd name="T42" fmla="*/ 1 w 118"/>
                  <a:gd name="T43" fmla="*/ 3 h 103"/>
                  <a:gd name="T44" fmla="*/ 1 w 118"/>
                  <a:gd name="T45" fmla="*/ 6 h 103"/>
                  <a:gd name="T46" fmla="*/ 4 w 118"/>
                  <a:gd name="T47" fmla="*/ 11 h 103"/>
                  <a:gd name="T48" fmla="*/ 6 w 118"/>
                  <a:gd name="T49" fmla="*/ 16 h 103"/>
                  <a:gd name="T50" fmla="*/ 11 w 118"/>
                  <a:gd name="T51" fmla="*/ 19 h 103"/>
                  <a:gd name="T52" fmla="*/ 14 w 118"/>
                  <a:gd name="T53" fmla="*/ 18 h 103"/>
                  <a:gd name="T54" fmla="*/ 16 w 118"/>
                  <a:gd name="T55" fmla="*/ 21 h 103"/>
                  <a:gd name="T56" fmla="*/ 13 w 118"/>
                  <a:gd name="T57" fmla="*/ 24 h 103"/>
                  <a:gd name="T58" fmla="*/ 14 w 118"/>
                  <a:gd name="T59" fmla="*/ 29 h 103"/>
                  <a:gd name="T60" fmla="*/ 17 w 118"/>
                  <a:gd name="T61" fmla="*/ 34 h 103"/>
                  <a:gd name="T62" fmla="*/ 21 w 118"/>
                  <a:gd name="T63" fmla="*/ 38 h 103"/>
                  <a:gd name="T64" fmla="*/ 22 w 118"/>
                  <a:gd name="T65" fmla="*/ 9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103">
                    <a:moveTo>
                      <a:pt x="22" y="95"/>
                    </a:moveTo>
                    <a:cubicBezTo>
                      <a:pt x="22" y="95"/>
                      <a:pt x="61" y="94"/>
                      <a:pt x="67" y="94"/>
                    </a:cubicBezTo>
                    <a:cubicBezTo>
                      <a:pt x="73" y="94"/>
                      <a:pt x="95" y="92"/>
                      <a:pt x="97" y="92"/>
                    </a:cubicBezTo>
                    <a:cubicBezTo>
                      <a:pt x="99" y="92"/>
                      <a:pt x="103" y="93"/>
                      <a:pt x="102" y="95"/>
                    </a:cubicBezTo>
                    <a:cubicBezTo>
                      <a:pt x="102" y="97"/>
                      <a:pt x="99" y="100"/>
                      <a:pt x="99" y="101"/>
                    </a:cubicBezTo>
                    <a:cubicBezTo>
                      <a:pt x="98" y="103"/>
                      <a:pt x="99" y="103"/>
                      <a:pt x="101" y="103"/>
                    </a:cubicBezTo>
                    <a:cubicBezTo>
                      <a:pt x="109" y="102"/>
                      <a:pt x="109" y="102"/>
                      <a:pt x="109" y="102"/>
                    </a:cubicBezTo>
                    <a:cubicBezTo>
                      <a:pt x="109" y="102"/>
                      <a:pt x="109" y="101"/>
                      <a:pt x="110" y="101"/>
                    </a:cubicBezTo>
                    <a:cubicBezTo>
                      <a:pt x="110" y="100"/>
                      <a:pt x="111" y="99"/>
                      <a:pt x="111" y="98"/>
                    </a:cubicBezTo>
                    <a:cubicBezTo>
                      <a:pt x="110" y="97"/>
                      <a:pt x="110" y="96"/>
                      <a:pt x="110" y="96"/>
                    </a:cubicBezTo>
                    <a:cubicBezTo>
                      <a:pt x="111" y="96"/>
                      <a:pt x="110" y="96"/>
                      <a:pt x="111" y="95"/>
                    </a:cubicBezTo>
                    <a:cubicBezTo>
                      <a:pt x="111" y="95"/>
                      <a:pt x="112" y="95"/>
                      <a:pt x="112" y="93"/>
                    </a:cubicBezTo>
                    <a:cubicBezTo>
                      <a:pt x="111" y="92"/>
                      <a:pt x="111" y="91"/>
                      <a:pt x="112" y="91"/>
                    </a:cubicBezTo>
                    <a:cubicBezTo>
                      <a:pt x="112" y="90"/>
                      <a:pt x="112" y="91"/>
                      <a:pt x="113" y="90"/>
                    </a:cubicBezTo>
                    <a:cubicBezTo>
                      <a:pt x="114" y="90"/>
                      <a:pt x="115" y="89"/>
                      <a:pt x="116" y="88"/>
                    </a:cubicBezTo>
                    <a:cubicBezTo>
                      <a:pt x="117" y="88"/>
                      <a:pt x="117" y="88"/>
                      <a:pt x="118" y="86"/>
                    </a:cubicBezTo>
                    <a:cubicBezTo>
                      <a:pt x="118" y="84"/>
                      <a:pt x="118" y="83"/>
                      <a:pt x="118" y="82"/>
                    </a:cubicBezTo>
                    <a:cubicBezTo>
                      <a:pt x="118" y="81"/>
                      <a:pt x="118" y="79"/>
                      <a:pt x="117" y="79"/>
                    </a:cubicBezTo>
                    <a:cubicBezTo>
                      <a:pt x="116" y="79"/>
                      <a:pt x="115" y="79"/>
                      <a:pt x="114" y="78"/>
                    </a:cubicBezTo>
                    <a:cubicBezTo>
                      <a:pt x="113" y="78"/>
                      <a:pt x="110" y="74"/>
                      <a:pt x="110" y="73"/>
                    </a:cubicBezTo>
                    <a:cubicBezTo>
                      <a:pt x="111" y="72"/>
                      <a:pt x="112" y="70"/>
                      <a:pt x="112" y="69"/>
                    </a:cubicBezTo>
                    <a:cubicBezTo>
                      <a:pt x="111" y="69"/>
                      <a:pt x="110" y="68"/>
                      <a:pt x="110" y="66"/>
                    </a:cubicBezTo>
                    <a:cubicBezTo>
                      <a:pt x="110" y="65"/>
                      <a:pt x="110" y="64"/>
                      <a:pt x="109" y="64"/>
                    </a:cubicBezTo>
                    <a:cubicBezTo>
                      <a:pt x="108" y="64"/>
                      <a:pt x="106" y="62"/>
                      <a:pt x="105" y="61"/>
                    </a:cubicBezTo>
                    <a:cubicBezTo>
                      <a:pt x="104" y="60"/>
                      <a:pt x="103" y="59"/>
                      <a:pt x="103" y="60"/>
                    </a:cubicBezTo>
                    <a:cubicBezTo>
                      <a:pt x="102" y="60"/>
                      <a:pt x="102" y="60"/>
                      <a:pt x="102" y="59"/>
                    </a:cubicBezTo>
                    <a:cubicBezTo>
                      <a:pt x="101" y="58"/>
                      <a:pt x="101" y="58"/>
                      <a:pt x="100" y="58"/>
                    </a:cubicBezTo>
                    <a:cubicBezTo>
                      <a:pt x="100" y="57"/>
                      <a:pt x="96" y="55"/>
                      <a:pt x="95" y="54"/>
                    </a:cubicBezTo>
                    <a:cubicBezTo>
                      <a:pt x="95" y="53"/>
                      <a:pt x="94" y="52"/>
                      <a:pt x="95" y="47"/>
                    </a:cubicBezTo>
                    <a:cubicBezTo>
                      <a:pt x="97" y="41"/>
                      <a:pt x="98" y="39"/>
                      <a:pt x="96" y="38"/>
                    </a:cubicBezTo>
                    <a:cubicBezTo>
                      <a:pt x="94" y="37"/>
                      <a:pt x="91" y="37"/>
                      <a:pt x="90" y="37"/>
                    </a:cubicBezTo>
                    <a:cubicBezTo>
                      <a:pt x="89" y="38"/>
                      <a:pt x="88" y="38"/>
                      <a:pt x="88" y="37"/>
                    </a:cubicBezTo>
                    <a:cubicBezTo>
                      <a:pt x="87" y="36"/>
                      <a:pt x="87" y="35"/>
                      <a:pt x="87" y="34"/>
                    </a:cubicBezTo>
                    <a:cubicBezTo>
                      <a:pt x="87" y="33"/>
                      <a:pt x="87" y="31"/>
                      <a:pt x="84" y="29"/>
                    </a:cubicBezTo>
                    <a:cubicBezTo>
                      <a:pt x="82" y="26"/>
                      <a:pt x="80" y="26"/>
                      <a:pt x="80" y="25"/>
                    </a:cubicBezTo>
                    <a:cubicBezTo>
                      <a:pt x="79" y="24"/>
                      <a:pt x="77" y="23"/>
                      <a:pt x="76" y="22"/>
                    </a:cubicBezTo>
                    <a:cubicBezTo>
                      <a:pt x="75" y="21"/>
                      <a:pt x="73" y="16"/>
                      <a:pt x="72" y="13"/>
                    </a:cubicBezTo>
                    <a:cubicBezTo>
                      <a:pt x="72" y="11"/>
                      <a:pt x="72" y="9"/>
                      <a:pt x="72" y="8"/>
                    </a:cubicBezTo>
                    <a:cubicBezTo>
                      <a:pt x="72" y="7"/>
                      <a:pt x="73" y="7"/>
                      <a:pt x="73" y="7"/>
                    </a:cubicBezTo>
                    <a:cubicBezTo>
                      <a:pt x="73" y="7"/>
                      <a:pt x="71" y="4"/>
                      <a:pt x="70" y="4"/>
                    </a:cubicBezTo>
                    <a:cubicBezTo>
                      <a:pt x="70" y="3"/>
                      <a:pt x="68" y="2"/>
                      <a:pt x="68" y="1"/>
                    </a:cubicBezTo>
                    <a:cubicBezTo>
                      <a:pt x="68" y="0"/>
                      <a:pt x="68" y="0"/>
                      <a:pt x="66" y="1"/>
                    </a:cubicBezTo>
                    <a:cubicBezTo>
                      <a:pt x="65" y="1"/>
                      <a:pt x="53" y="2"/>
                      <a:pt x="42" y="3"/>
                    </a:cubicBezTo>
                    <a:cubicBezTo>
                      <a:pt x="30" y="3"/>
                      <a:pt x="1" y="3"/>
                      <a:pt x="1" y="3"/>
                    </a:cubicBezTo>
                    <a:cubicBezTo>
                      <a:pt x="1" y="3"/>
                      <a:pt x="0" y="3"/>
                      <a:pt x="0" y="4"/>
                    </a:cubicBezTo>
                    <a:cubicBezTo>
                      <a:pt x="0" y="5"/>
                      <a:pt x="0" y="6"/>
                      <a:pt x="1" y="6"/>
                    </a:cubicBezTo>
                    <a:cubicBezTo>
                      <a:pt x="2" y="6"/>
                      <a:pt x="2" y="7"/>
                      <a:pt x="3" y="8"/>
                    </a:cubicBezTo>
                    <a:cubicBezTo>
                      <a:pt x="3" y="9"/>
                      <a:pt x="4" y="11"/>
                      <a:pt x="4" y="11"/>
                    </a:cubicBezTo>
                    <a:cubicBezTo>
                      <a:pt x="5" y="12"/>
                      <a:pt x="5" y="13"/>
                      <a:pt x="5" y="13"/>
                    </a:cubicBezTo>
                    <a:cubicBezTo>
                      <a:pt x="5" y="14"/>
                      <a:pt x="6" y="15"/>
                      <a:pt x="6" y="16"/>
                    </a:cubicBezTo>
                    <a:cubicBezTo>
                      <a:pt x="7" y="16"/>
                      <a:pt x="9" y="19"/>
                      <a:pt x="9" y="19"/>
                    </a:cubicBezTo>
                    <a:cubicBezTo>
                      <a:pt x="9" y="19"/>
                      <a:pt x="10" y="19"/>
                      <a:pt x="11" y="19"/>
                    </a:cubicBezTo>
                    <a:cubicBezTo>
                      <a:pt x="12" y="20"/>
                      <a:pt x="12" y="20"/>
                      <a:pt x="12" y="19"/>
                    </a:cubicBezTo>
                    <a:cubicBezTo>
                      <a:pt x="13" y="19"/>
                      <a:pt x="14" y="18"/>
                      <a:pt x="14" y="18"/>
                    </a:cubicBezTo>
                    <a:cubicBezTo>
                      <a:pt x="14" y="19"/>
                      <a:pt x="14" y="19"/>
                      <a:pt x="15" y="20"/>
                    </a:cubicBezTo>
                    <a:cubicBezTo>
                      <a:pt x="16" y="20"/>
                      <a:pt x="16" y="20"/>
                      <a:pt x="16" y="21"/>
                    </a:cubicBezTo>
                    <a:cubicBezTo>
                      <a:pt x="16" y="22"/>
                      <a:pt x="16" y="22"/>
                      <a:pt x="15" y="23"/>
                    </a:cubicBezTo>
                    <a:cubicBezTo>
                      <a:pt x="14" y="23"/>
                      <a:pt x="13" y="23"/>
                      <a:pt x="13" y="24"/>
                    </a:cubicBezTo>
                    <a:cubicBezTo>
                      <a:pt x="12" y="25"/>
                      <a:pt x="12" y="28"/>
                      <a:pt x="12" y="28"/>
                    </a:cubicBezTo>
                    <a:cubicBezTo>
                      <a:pt x="12" y="29"/>
                      <a:pt x="13" y="29"/>
                      <a:pt x="14" y="29"/>
                    </a:cubicBezTo>
                    <a:cubicBezTo>
                      <a:pt x="14" y="30"/>
                      <a:pt x="15" y="30"/>
                      <a:pt x="16" y="32"/>
                    </a:cubicBezTo>
                    <a:cubicBezTo>
                      <a:pt x="17" y="34"/>
                      <a:pt x="17" y="34"/>
                      <a:pt x="17" y="34"/>
                    </a:cubicBezTo>
                    <a:cubicBezTo>
                      <a:pt x="18" y="34"/>
                      <a:pt x="18" y="35"/>
                      <a:pt x="19" y="35"/>
                    </a:cubicBezTo>
                    <a:cubicBezTo>
                      <a:pt x="19" y="35"/>
                      <a:pt x="21" y="35"/>
                      <a:pt x="21" y="38"/>
                    </a:cubicBezTo>
                    <a:cubicBezTo>
                      <a:pt x="21" y="40"/>
                      <a:pt x="21" y="64"/>
                      <a:pt x="21" y="66"/>
                    </a:cubicBezTo>
                    <a:cubicBezTo>
                      <a:pt x="21" y="68"/>
                      <a:pt x="22" y="95"/>
                      <a:pt x="22" y="95"/>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80"/>
              <p:cNvSpPr>
                <a:spLocks/>
              </p:cNvSpPr>
              <p:nvPr/>
            </p:nvSpPr>
            <p:spPr bwMode="auto">
              <a:xfrm>
                <a:off x="8727637" y="1793832"/>
                <a:ext cx="1015608" cy="677071"/>
              </a:xfrm>
              <a:custGeom>
                <a:avLst/>
                <a:gdLst>
                  <a:gd name="T0" fmla="*/ 0 w 102"/>
                  <a:gd name="T1" fmla="*/ 17 h 68"/>
                  <a:gd name="T2" fmla="*/ 8 w 102"/>
                  <a:gd name="T3" fmla="*/ 67 h 68"/>
                  <a:gd name="T4" fmla="*/ 8 w 102"/>
                  <a:gd name="T5" fmla="*/ 68 h 68"/>
                  <a:gd name="T6" fmla="*/ 78 w 102"/>
                  <a:gd name="T7" fmla="*/ 54 h 68"/>
                  <a:gd name="T8" fmla="*/ 86 w 102"/>
                  <a:gd name="T9" fmla="*/ 53 h 68"/>
                  <a:gd name="T10" fmla="*/ 91 w 102"/>
                  <a:gd name="T11" fmla="*/ 50 h 68"/>
                  <a:gd name="T12" fmla="*/ 93 w 102"/>
                  <a:gd name="T13" fmla="*/ 51 h 68"/>
                  <a:gd name="T14" fmla="*/ 94 w 102"/>
                  <a:gd name="T15" fmla="*/ 48 h 68"/>
                  <a:gd name="T16" fmla="*/ 97 w 102"/>
                  <a:gd name="T17" fmla="*/ 46 h 68"/>
                  <a:gd name="T18" fmla="*/ 101 w 102"/>
                  <a:gd name="T19" fmla="*/ 40 h 68"/>
                  <a:gd name="T20" fmla="*/ 102 w 102"/>
                  <a:gd name="T21" fmla="*/ 39 h 68"/>
                  <a:gd name="T22" fmla="*/ 100 w 102"/>
                  <a:gd name="T23" fmla="*/ 37 h 68"/>
                  <a:gd name="T24" fmla="*/ 98 w 102"/>
                  <a:gd name="T25" fmla="*/ 34 h 68"/>
                  <a:gd name="T26" fmla="*/ 95 w 102"/>
                  <a:gd name="T27" fmla="*/ 34 h 68"/>
                  <a:gd name="T28" fmla="*/ 94 w 102"/>
                  <a:gd name="T29" fmla="*/ 32 h 68"/>
                  <a:gd name="T30" fmla="*/ 92 w 102"/>
                  <a:gd name="T31" fmla="*/ 29 h 68"/>
                  <a:gd name="T32" fmla="*/ 93 w 102"/>
                  <a:gd name="T33" fmla="*/ 25 h 68"/>
                  <a:gd name="T34" fmla="*/ 93 w 102"/>
                  <a:gd name="T35" fmla="*/ 23 h 68"/>
                  <a:gd name="T36" fmla="*/ 92 w 102"/>
                  <a:gd name="T37" fmla="*/ 22 h 68"/>
                  <a:gd name="T38" fmla="*/ 94 w 102"/>
                  <a:gd name="T39" fmla="*/ 20 h 68"/>
                  <a:gd name="T40" fmla="*/ 94 w 102"/>
                  <a:gd name="T41" fmla="*/ 16 h 68"/>
                  <a:gd name="T42" fmla="*/ 96 w 102"/>
                  <a:gd name="T43" fmla="*/ 13 h 68"/>
                  <a:gd name="T44" fmla="*/ 97 w 102"/>
                  <a:gd name="T45" fmla="*/ 12 h 68"/>
                  <a:gd name="T46" fmla="*/ 92 w 102"/>
                  <a:gd name="T47" fmla="*/ 10 h 68"/>
                  <a:gd name="T48" fmla="*/ 90 w 102"/>
                  <a:gd name="T49" fmla="*/ 7 h 68"/>
                  <a:gd name="T50" fmla="*/ 88 w 102"/>
                  <a:gd name="T51" fmla="*/ 4 h 68"/>
                  <a:gd name="T52" fmla="*/ 87 w 102"/>
                  <a:gd name="T53" fmla="*/ 3 h 68"/>
                  <a:gd name="T54" fmla="*/ 86 w 102"/>
                  <a:gd name="T55" fmla="*/ 3 h 68"/>
                  <a:gd name="T56" fmla="*/ 85 w 102"/>
                  <a:gd name="T57" fmla="*/ 2 h 68"/>
                  <a:gd name="T58" fmla="*/ 82 w 102"/>
                  <a:gd name="T59" fmla="*/ 1 h 68"/>
                  <a:gd name="T60" fmla="*/ 75 w 102"/>
                  <a:gd name="T61" fmla="*/ 3 h 68"/>
                  <a:gd name="T62" fmla="*/ 46 w 102"/>
                  <a:gd name="T63" fmla="*/ 9 h 68"/>
                  <a:gd name="T64" fmla="*/ 12 w 102"/>
                  <a:gd name="T65" fmla="*/ 16 h 68"/>
                  <a:gd name="T66" fmla="*/ 12 w 102"/>
                  <a:gd name="T67" fmla="*/ 15 h 68"/>
                  <a:gd name="T68" fmla="*/ 11 w 102"/>
                  <a:gd name="T69" fmla="*/ 9 h 68"/>
                  <a:gd name="T70" fmla="*/ 0 w 102"/>
                  <a:gd name="T71"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68">
                    <a:moveTo>
                      <a:pt x="0" y="17"/>
                    </a:moveTo>
                    <a:cubicBezTo>
                      <a:pt x="0" y="17"/>
                      <a:pt x="8" y="66"/>
                      <a:pt x="8" y="67"/>
                    </a:cubicBezTo>
                    <a:cubicBezTo>
                      <a:pt x="8" y="68"/>
                      <a:pt x="8" y="68"/>
                      <a:pt x="8" y="68"/>
                    </a:cubicBezTo>
                    <a:cubicBezTo>
                      <a:pt x="8" y="68"/>
                      <a:pt x="78" y="55"/>
                      <a:pt x="78" y="54"/>
                    </a:cubicBezTo>
                    <a:cubicBezTo>
                      <a:pt x="79" y="54"/>
                      <a:pt x="84" y="54"/>
                      <a:pt x="86" y="53"/>
                    </a:cubicBezTo>
                    <a:cubicBezTo>
                      <a:pt x="88" y="51"/>
                      <a:pt x="90" y="49"/>
                      <a:pt x="91" y="50"/>
                    </a:cubicBezTo>
                    <a:cubicBezTo>
                      <a:pt x="92" y="51"/>
                      <a:pt x="93" y="52"/>
                      <a:pt x="93" y="51"/>
                    </a:cubicBezTo>
                    <a:cubicBezTo>
                      <a:pt x="93" y="51"/>
                      <a:pt x="94" y="49"/>
                      <a:pt x="94" y="48"/>
                    </a:cubicBezTo>
                    <a:cubicBezTo>
                      <a:pt x="95" y="47"/>
                      <a:pt x="96" y="48"/>
                      <a:pt x="97" y="46"/>
                    </a:cubicBezTo>
                    <a:cubicBezTo>
                      <a:pt x="98" y="44"/>
                      <a:pt x="101" y="41"/>
                      <a:pt x="101" y="40"/>
                    </a:cubicBezTo>
                    <a:cubicBezTo>
                      <a:pt x="101" y="40"/>
                      <a:pt x="102" y="40"/>
                      <a:pt x="102" y="39"/>
                    </a:cubicBezTo>
                    <a:cubicBezTo>
                      <a:pt x="102" y="39"/>
                      <a:pt x="101" y="38"/>
                      <a:pt x="100" y="37"/>
                    </a:cubicBezTo>
                    <a:cubicBezTo>
                      <a:pt x="100" y="36"/>
                      <a:pt x="100" y="35"/>
                      <a:pt x="98" y="34"/>
                    </a:cubicBezTo>
                    <a:cubicBezTo>
                      <a:pt x="97" y="34"/>
                      <a:pt x="95" y="35"/>
                      <a:pt x="95" y="34"/>
                    </a:cubicBezTo>
                    <a:cubicBezTo>
                      <a:pt x="95" y="34"/>
                      <a:pt x="95" y="32"/>
                      <a:pt x="94" y="32"/>
                    </a:cubicBezTo>
                    <a:cubicBezTo>
                      <a:pt x="93" y="31"/>
                      <a:pt x="92" y="31"/>
                      <a:pt x="92" y="29"/>
                    </a:cubicBezTo>
                    <a:cubicBezTo>
                      <a:pt x="92" y="27"/>
                      <a:pt x="93" y="25"/>
                      <a:pt x="93" y="25"/>
                    </a:cubicBezTo>
                    <a:cubicBezTo>
                      <a:pt x="94" y="24"/>
                      <a:pt x="94" y="24"/>
                      <a:pt x="93" y="23"/>
                    </a:cubicBezTo>
                    <a:cubicBezTo>
                      <a:pt x="92" y="23"/>
                      <a:pt x="91" y="23"/>
                      <a:pt x="92" y="22"/>
                    </a:cubicBezTo>
                    <a:cubicBezTo>
                      <a:pt x="92" y="21"/>
                      <a:pt x="93" y="21"/>
                      <a:pt x="94" y="20"/>
                    </a:cubicBezTo>
                    <a:cubicBezTo>
                      <a:pt x="94" y="18"/>
                      <a:pt x="94" y="16"/>
                      <a:pt x="94" y="16"/>
                    </a:cubicBezTo>
                    <a:cubicBezTo>
                      <a:pt x="94" y="15"/>
                      <a:pt x="95" y="14"/>
                      <a:pt x="96" y="13"/>
                    </a:cubicBezTo>
                    <a:cubicBezTo>
                      <a:pt x="96" y="13"/>
                      <a:pt x="97" y="12"/>
                      <a:pt x="97" y="12"/>
                    </a:cubicBezTo>
                    <a:cubicBezTo>
                      <a:pt x="97" y="12"/>
                      <a:pt x="92" y="10"/>
                      <a:pt x="92" y="10"/>
                    </a:cubicBezTo>
                    <a:cubicBezTo>
                      <a:pt x="91" y="10"/>
                      <a:pt x="90" y="9"/>
                      <a:pt x="90" y="7"/>
                    </a:cubicBezTo>
                    <a:cubicBezTo>
                      <a:pt x="89" y="6"/>
                      <a:pt x="89" y="5"/>
                      <a:pt x="88" y="4"/>
                    </a:cubicBezTo>
                    <a:cubicBezTo>
                      <a:pt x="88" y="4"/>
                      <a:pt x="87" y="3"/>
                      <a:pt x="87" y="3"/>
                    </a:cubicBezTo>
                    <a:cubicBezTo>
                      <a:pt x="86" y="3"/>
                      <a:pt x="86" y="3"/>
                      <a:pt x="86" y="3"/>
                    </a:cubicBezTo>
                    <a:cubicBezTo>
                      <a:pt x="85" y="3"/>
                      <a:pt x="85" y="3"/>
                      <a:pt x="85" y="2"/>
                    </a:cubicBezTo>
                    <a:cubicBezTo>
                      <a:pt x="84" y="2"/>
                      <a:pt x="83" y="0"/>
                      <a:pt x="82" y="1"/>
                    </a:cubicBezTo>
                    <a:cubicBezTo>
                      <a:pt x="80" y="1"/>
                      <a:pt x="76" y="3"/>
                      <a:pt x="75" y="3"/>
                    </a:cubicBezTo>
                    <a:cubicBezTo>
                      <a:pt x="75" y="3"/>
                      <a:pt x="47" y="9"/>
                      <a:pt x="46" y="9"/>
                    </a:cubicBezTo>
                    <a:cubicBezTo>
                      <a:pt x="46" y="9"/>
                      <a:pt x="12" y="16"/>
                      <a:pt x="12" y="16"/>
                    </a:cubicBezTo>
                    <a:cubicBezTo>
                      <a:pt x="12" y="16"/>
                      <a:pt x="12" y="15"/>
                      <a:pt x="12" y="15"/>
                    </a:cubicBezTo>
                    <a:cubicBezTo>
                      <a:pt x="11" y="14"/>
                      <a:pt x="11" y="9"/>
                      <a:pt x="11" y="9"/>
                    </a:cubicBezTo>
                    <a:lnTo>
                      <a:pt x="0" y="17"/>
                    </a:ln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81"/>
              <p:cNvSpPr>
                <a:spLocks/>
              </p:cNvSpPr>
              <p:nvPr/>
            </p:nvSpPr>
            <p:spPr bwMode="auto">
              <a:xfrm>
                <a:off x="6091742" y="1834287"/>
                <a:ext cx="1064579" cy="706879"/>
              </a:xfrm>
              <a:custGeom>
                <a:avLst/>
                <a:gdLst>
                  <a:gd name="T0" fmla="*/ 15 w 107"/>
                  <a:gd name="T1" fmla="*/ 68 h 71"/>
                  <a:gd name="T2" fmla="*/ 58 w 107"/>
                  <a:gd name="T3" fmla="*/ 67 h 71"/>
                  <a:gd name="T4" fmla="*/ 80 w 107"/>
                  <a:gd name="T5" fmla="*/ 66 h 71"/>
                  <a:gd name="T6" fmla="*/ 83 w 107"/>
                  <a:gd name="T7" fmla="*/ 66 h 71"/>
                  <a:gd name="T8" fmla="*/ 84 w 107"/>
                  <a:gd name="T9" fmla="*/ 68 h 71"/>
                  <a:gd name="T10" fmla="*/ 87 w 107"/>
                  <a:gd name="T11" fmla="*/ 71 h 71"/>
                  <a:gd name="T12" fmla="*/ 88 w 107"/>
                  <a:gd name="T13" fmla="*/ 70 h 71"/>
                  <a:gd name="T14" fmla="*/ 89 w 107"/>
                  <a:gd name="T15" fmla="*/ 69 h 71"/>
                  <a:gd name="T16" fmla="*/ 88 w 107"/>
                  <a:gd name="T17" fmla="*/ 66 h 71"/>
                  <a:gd name="T18" fmla="*/ 92 w 107"/>
                  <a:gd name="T19" fmla="*/ 64 h 71"/>
                  <a:gd name="T20" fmla="*/ 93 w 107"/>
                  <a:gd name="T21" fmla="*/ 62 h 71"/>
                  <a:gd name="T22" fmla="*/ 94 w 107"/>
                  <a:gd name="T23" fmla="*/ 58 h 71"/>
                  <a:gd name="T24" fmla="*/ 95 w 107"/>
                  <a:gd name="T25" fmla="*/ 54 h 71"/>
                  <a:gd name="T26" fmla="*/ 93 w 107"/>
                  <a:gd name="T27" fmla="*/ 51 h 71"/>
                  <a:gd name="T28" fmla="*/ 94 w 107"/>
                  <a:gd name="T29" fmla="*/ 47 h 71"/>
                  <a:gd name="T30" fmla="*/ 97 w 107"/>
                  <a:gd name="T31" fmla="*/ 46 h 71"/>
                  <a:gd name="T32" fmla="*/ 100 w 107"/>
                  <a:gd name="T33" fmla="*/ 45 h 71"/>
                  <a:gd name="T34" fmla="*/ 102 w 107"/>
                  <a:gd name="T35" fmla="*/ 44 h 71"/>
                  <a:gd name="T36" fmla="*/ 104 w 107"/>
                  <a:gd name="T37" fmla="*/ 43 h 71"/>
                  <a:gd name="T38" fmla="*/ 105 w 107"/>
                  <a:gd name="T39" fmla="*/ 39 h 71"/>
                  <a:gd name="T40" fmla="*/ 106 w 107"/>
                  <a:gd name="T41" fmla="*/ 37 h 71"/>
                  <a:gd name="T42" fmla="*/ 107 w 107"/>
                  <a:gd name="T43" fmla="*/ 34 h 71"/>
                  <a:gd name="T44" fmla="*/ 107 w 107"/>
                  <a:gd name="T45" fmla="*/ 31 h 71"/>
                  <a:gd name="T46" fmla="*/ 102 w 107"/>
                  <a:gd name="T47" fmla="*/ 27 h 71"/>
                  <a:gd name="T48" fmla="*/ 101 w 107"/>
                  <a:gd name="T49" fmla="*/ 25 h 71"/>
                  <a:gd name="T50" fmla="*/ 98 w 107"/>
                  <a:gd name="T51" fmla="*/ 21 h 71"/>
                  <a:gd name="T52" fmla="*/ 95 w 107"/>
                  <a:gd name="T53" fmla="*/ 18 h 71"/>
                  <a:gd name="T54" fmla="*/ 91 w 107"/>
                  <a:gd name="T55" fmla="*/ 18 h 71"/>
                  <a:gd name="T56" fmla="*/ 90 w 107"/>
                  <a:gd name="T57" fmla="*/ 15 h 71"/>
                  <a:gd name="T58" fmla="*/ 90 w 107"/>
                  <a:gd name="T59" fmla="*/ 13 h 71"/>
                  <a:gd name="T60" fmla="*/ 89 w 107"/>
                  <a:gd name="T61" fmla="*/ 8 h 71"/>
                  <a:gd name="T62" fmla="*/ 90 w 107"/>
                  <a:gd name="T63" fmla="*/ 5 h 71"/>
                  <a:gd name="T64" fmla="*/ 88 w 107"/>
                  <a:gd name="T65" fmla="*/ 3 h 71"/>
                  <a:gd name="T66" fmla="*/ 87 w 107"/>
                  <a:gd name="T67" fmla="*/ 0 h 71"/>
                  <a:gd name="T68" fmla="*/ 73 w 107"/>
                  <a:gd name="T69" fmla="*/ 1 h 71"/>
                  <a:gd name="T70" fmla="*/ 1 w 107"/>
                  <a:gd name="T71" fmla="*/ 3 h 71"/>
                  <a:gd name="T72" fmla="*/ 2 w 107"/>
                  <a:gd name="T73" fmla="*/ 6 h 71"/>
                  <a:gd name="T74" fmla="*/ 1 w 107"/>
                  <a:gd name="T75" fmla="*/ 9 h 71"/>
                  <a:gd name="T76" fmla="*/ 2 w 107"/>
                  <a:gd name="T77" fmla="*/ 10 h 71"/>
                  <a:gd name="T78" fmla="*/ 2 w 107"/>
                  <a:gd name="T79" fmla="*/ 15 h 71"/>
                  <a:gd name="T80" fmla="*/ 0 w 107"/>
                  <a:gd name="T81" fmla="*/ 20 h 71"/>
                  <a:gd name="T82" fmla="*/ 1 w 107"/>
                  <a:gd name="T83" fmla="*/ 21 h 71"/>
                  <a:gd name="T84" fmla="*/ 2 w 107"/>
                  <a:gd name="T85" fmla="*/ 23 h 71"/>
                  <a:gd name="T86" fmla="*/ 4 w 107"/>
                  <a:gd name="T87" fmla="*/ 26 h 71"/>
                  <a:gd name="T88" fmla="*/ 5 w 107"/>
                  <a:gd name="T89" fmla="*/ 33 h 71"/>
                  <a:gd name="T90" fmla="*/ 6 w 107"/>
                  <a:gd name="T91" fmla="*/ 34 h 71"/>
                  <a:gd name="T92" fmla="*/ 7 w 107"/>
                  <a:gd name="T93" fmla="*/ 37 h 71"/>
                  <a:gd name="T94" fmla="*/ 10 w 107"/>
                  <a:gd name="T95" fmla="*/ 41 h 71"/>
                  <a:gd name="T96" fmla="*/ 9 w 107"/>
                  <a:gd name="T97" fmla="*/ 45 h 71"/>
                  <a:gd name="T98" fmla="*/ 10 w 107"/>
                  <a:gd name="T99" fmla="*/ 47 h 71"/>
                  <a:gd name="T100" fmla="*/ 12 w 107"/>
                  <a:gd name="T101" fmla="*/ 49 h 71"/>
                  <a:gd name="T102" fmla="*/ 12 w 107"/>
                  <a:gd name="T103" fmla="*/ 51 h 71"/>
                  <a:gd name="T104" fmla="*/ 12 w 107"/>
                  <a:gd name="T105" fmla="*/ 53 h 71"/>
                  <a:gd name="T106" fmla="*/ 13 w 107"/>
                  <a:gd name="T107" fmla="*/ 55 h 71"/>
                  <a:gd name="T108" fmla="*/ 13 w 107"/>
                  <a:gd name="T109" fmla="*/ 59 h 71"/>
                  <a:gd name="T110" fmla="*/ 14 w 107"/>
                  <a:gd name="T111" fmla="*/ 62 h 71"/>
                  <a:gd name="T112" fmla="*/ 14 w 107"/>
                  <a:gd name="T113" fmla="*/ 66 h 71"/>
                  <a:gd name="T114" fmla="*/ 15 w 107"/>
                  <a:gd name="T115" fmla="*/ 67 h 71"/>
                  <a:gd name="T116" fmla="*/ 15 w 107"/>
                  <a:gd name="T117" fmla="*/ 6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71">
                    <a:moveTo>
                      <a:pt x="15" y="68"/>
                    </a:moveTo>
                    <a:cubicBezTo>
                      <a:pt x="15" y="68"/>
                      <a:pt x="54" y="67"/>
                      <a:pt x="58" y="67"/>
                    </a:cubicBezTo>
                    <a:cubicBezTo>
                      <a:pt x="63" y="67"/>
                      <a:pt x="77" y="66"/>
                      <a:pt x="80" y="66"/>
                    </a:cubicBezTo>
                    <a:cubicBezTo>
                      <a:pt x="80" y="66"/>
                      <a:pt x="83" y="65"/>
                      <a:pt x="83" y="66"/>
                    </a:cubicBezTo>
                    <a:cubicBezTo>
                      <a:pt x="83" y="67"/>
                      <a:pt x="83" y="67"/>
                      <a:pt x="84" y="68"/>
                    </a:cubicBezTo>
                    <a:cubicBezTo>
                      <a:pt x="85" y="68"/>
                      <a:pt x="87" y="71"/>
                      <a:pt x="87" y="71"/>
                    </a:cubicBezTo>
                    <a:cubicBezTo>
                      <a:pt x="87" y="71"/>
                      <a:pt x="88" y="71"/>
                      <a:pt x="88" y="70"/>
                    </a:cubicBezTo>
                    <a:cubicBezTo>
                      <a:pt x="89" y="70"/>
                      <a:pt x="89" y="70"/>
                      <a:pt x="89" y="69"/>
                    </a:cubicBezTo>
                    <a:cubicBezTo>
                      <a:pt x="89" y="69"/>
                      <a:pt x="87" y="67"/>
                      <a:pt x="88" y="66"/>
                    </a:cubicBezTo>
                    <a:cubicBezTo>
                      <a:pt x="89" y="65"/>
                      <a:pt x="91" y="64"/>
                      <a:pt x="92" y="64"/>
                    </a:cubicBezTo>
                    <a:cubicBezTo>
                      <a:pt x="93" y="63"/>
                      <a:pt x="93" y="63"/>
                      <a:pt x="93" y="62"/>
                    </a:cubicBezTo>
                    <a:cubicBezTo>
                      <a:pt x="93" y="61"/>
                      <a:pt x="93" y="60"/>
                      <a:pt x="94" y="58"/>
                    </a:cubicBezTo>
                    <a:cubicBezTo>
                      <a:pt x="95" y="57"/>
                      <a:pt x="96" y="55"/>
                      <a:pt x="95" y="54"/>
                    </a:cubicBezTo>
                    <a:cubicBezTo>
                      <a:pt x="94" y="53"/>
                      <a:pt x="93" y="52"/>
                      <a:pt x="93" y="51"/>
                    </a:cubicBezTo>
                    <a:cubicBezTo>
                      <a:pt x="93" y="49"/>
                      <a:pt x="93" y="47"/>
                      <a:pt x="94" y="47"/>
                    </a:cubicBezTo>
                    <a:cubicBezTo>
                      <a:pt x="95" y="46"/>
                      <a:pt x="95" y="47"/>
                      <a:pt x="97" y="46"/>
                    </a:cubicBezTo>
                    <a:cubicBezTo>
                      <a:pt x="98" y="46"/>
                      <a:pt x="99" y="46"/>
                      <a:pt x="100" y="45"/>
                    </a:cubicBezTo>
                    <a:cubicBezTo>
                      <a:pt x="100" y="45"/>
                      <a:pt x="101" y="44"/>
                      <a:pt x="102" y="44"/>
                    </a:cubicBezTo>
                    <a:cubicBezTo>
                      <a:pt x="102" y="44"/>
                      <a:pt x="104" y="44"/>
                      <a:pt x="104" y="43"/>
                    </a:cubicBezTo>
                    <a:cubicBezTo>
                      <a:pt x="104" y="42"/>
                      <a:pt x="104" y="40"/>
                      <a:pt x="105" y="39"/>
                    </a:cubicBezTo>
                    <a:cubicBezTo>
                      <a:pt x="105" y="39"/>
                      <a:pt x="106" y="38"/>
                      <a:pt x="106" y="37"/>
                    </a:cubicBezTo>
                    <a:cubicBezTo>
                      <a:pt x="106" y="36"/>
                      <a:pt x="106" y="35"/>
                      <a:pt x="107" y="34"/>
                    </a:cubicBezTo>
                    <a:cubicBezTo>
                      <a:pt x="107" y="33"/>
                      <a:pt x="107" y="32"/>
                      <a:pt x="107" y="31"/>
                    </a:cubicBezTo>
                    <a:cubicBezTo>
                      <a:pt x="106" y="31"/>
                      <a:pt x="103" y="28"/>
                      <a:pt x="102" y="27"/>
                    </a:cubicBezTo>
                    <a:cubicBezTo>
                      <a:pt x="102" y="27"/>
                      <a:pt x="102" y="26"/>
                      <a:pt x="101" y="25"/>
                    </a:cubicBezTo>
                    <a:cubicBezTo>
                      <a:pt x="100" y="25"/>
                      <a:pt x="98" y="23"/>
                      <a:pt x="98" y="21"/>
                    </a:cubicBezTo>
                    <a:cubicBezTo>
                      <a:pt x="97" y="18"/>
                      <a:pt x="95" y="18"/>
                      <a:pt x="95" y="18"/>
                    </a:cubicBezTo>
                    <a:cubicBezTo>
                      <a:pt x="94" y="18"/>
                      <a:pt x="92" y="18"/>
                      <a:pt x="91" y="18"/>
                    </a:cubicBezTo>
                    <a:cubicBezTo>
                      <a:pt x="91" y="17"/>
                      <a:pt x="90" y="16"/>
                      <a:pt x="90" y="15"/>
                    </a:cubicBezTo>
                    <a:cubicBezTo>
                      <a:pt x="90" y="14"/>
                      <a:pt x="90" y="14"/>
                      <a:pt x="90" y="13"/>
                    </a:cubicBezTo>
                    <a:cubicBezTo>
                      <a:pt x="89" y="12"/>
                      <a:pt x="89" y="10"/>
                      <a:pt x="89" y="8"/>
                    </a:cubicBezTo>
                    <a:cubicBezTo>
                      <a:pt x="89" y="7"/>
                      <a:pt x="90" y="6"/>
                      <a:pt x="90" y="5"/>
                    </a:cubicBezTo>
                    <a:cubicBezTo>
                      <a:pt x="89" y="4"/>
                      <a:pt x="88" y="4"/>
                      <a:pt x="88" y="3"/>
                    </a:cubicBezTo>
                    <a:cubicBezTo>
                      <a:pt x="88" y="3"/>
                      <a:pt x="87" y="0"/>
                      <a:pt x="87" y="0"/>
                    </a:cubicBezTo>
                    <a:cubicBezTo>
                      <a:pt x="87" y="0"/>
                      <a:pt x="78" y="1"/>
                      <a:pt x="73" y="1"/>
                    </a:cubicBezTo>
                    <a:cubicBezTo>
                      <a:pt x="1" y="3"/>
                      <a:pt x="1" y="3"/>
                      <a:pt x="1" y="3"/>
                    </a:cubicBezTo>
                    <a:cubicBezTo>
                      <a:pt x="1" y="3"/>
                      <a:pt x="2" y="5"/>
                      <a:pt x="2" y="6"/>
                    </a:cubicBezTo>
                    <a:cubicBezTo>
                      <a:pt x="2" y="7"/>
                      <a:pt x="1" y="8"/>
                      <a:pt x="1" y="9"/>
                    </a:cubicBezTo>
                    <a:cubicBezTo>
                      <a:pt x="1" y="10"/>
                      <a:pt x="2" y="9"/>
                      <a:pt x="2" y="10"/>
                    </a:cubicBezTo>
                    <a:cubicBezTo>
                      <a:pt x="3" y="11"/>
                      <a:pt x="3" y="14"/>
                      <a:pt x="2" y="15"/>
                    </a:cubicBezTo>
                    <a:cubicBezTo>
                      <a:pt x="2" y="16"/>
                      <a:pt x="0" y="19"/>
                      <a:pt x="0" y="20"/>
                    </a:cubicBezTo>
                    <a:cubicBezTo>
                      <a:pt x="0" y="20"/>
                      <a:pt x="0" y="20"/>
                      <a:pt x="1" y="21"/>
                    </a:cubicBezTo>
                    <a:cubicBezTo>
                      <a:pt x="1" y="22"/>
                      <a:pt x="1" y="21"/>
                      <a:pt x="2" y="23"/>
                    </a:cubicBezTo>
                    <a:cubicBezTo>
                      <a:pt x="2" y="24"/>
                      <a:pt x="4" y="25"/>
                      <a:pt x="4" y="26"/>
                    </a:cubicBezTo>
                    <a:cubicBezTo>
                      <a:pt x="4" y="27"/>
                      <a:pt x="5" y="32"/>
                      <a:pt x="5" y="33"/>
                    </a:cubicBezTo>
                    <a:cubicBezTo>
                      <a:pt x="5" y="34"/>
                      <a:pt x="5" y="34"/>
                      <a:pt x="6" y="34"/>
                    </a:cubicBezTo>
                    <a:cubicBezTo>
                      <a:pt x="6" y="35"/>
                      <a:pt x="7" y="36"/>
                      <a:pt x="7" y="37"/>
                    </a:cubicBezTo>
                    <a:cubicBezTo>
                      <a:pt x="8" y="38"/>
                      <a:pt x="10" y="40"/>
                      <a:pt x="10" y="41"/>
                    </a:cubicBezTo>
                    <a:cubicBezTo>
                      <a:pt x="10" y="41"/>
                      <a:pt x="9" y="43"/>
                      <a:pt x="9" y="45"/>
                    </a:cubicBezTo>
                    <a:cubicBezTo>
                      <a:pt x="9" y="46"/>
                      <a:pt x="9" y="46"/>
                      <a:pt x="10" y="47"/>
                    </a:cubicBezTo>
                    <a:cubicBezTo>
                      <a:pt x="10" y="48"/>
                      <a:pt x="12" y="48"/>
                      <a:pt x="12" y="49"/>
                    </a:cubicBezTo>
                    <a:cubicBezTo>
                      <a:pt x="12" y="49"/>
                      <a:pt x="12" y="50"/>
                      <a:pt x="12" y="51"/>
                    </a:cubicBezTo>
                    <a:cubicBezTo>
                      <a:pt x="12" y="51"/>
                      <a:pt x="12" y="52"/>
                      <a:pt x="12" y="53"/>
                    </a:cubicBezTo>
                    <a:cubicBezTo>
                      <a:pt x="12" y="54"/>
                      <a:pt x="13" y="54"/>
                      <a:pt x="13" y="55"/>
                    </a:cubicBezTo>
                    <a:cubicBezTo>
                      <a:pt x="13" y="56"/>
                      <a:pt x="13" y="58"/>
                      <a:pt x="13" y="59"/>
                    </a:cubicBezTo>
                    <a:cubicBezTo>
                      <a:pt x="13" y="59"/>
                      <a:pt x="14" y="61"/>
                      <a:pt x="14" y="62"/>
                    </a:cubicBezTo>
                    <a:cubicBezTo>
                      <a:pt x="13" y="64"/>
                      <a:pt x="13" y="66"/>
                      <a:pt x="14" y="66"/>
                    </a:cubicBezTo>
                    <a:cubicBezTo>
                      <a:pt x="14" y="66"/>
                      <a:pt x="14" y="66"/>
                      <a:pt x="15" y="67"/>
                    </a:cubicBezTo>
                    <a:cubicBezTo>
                      <a:pt x="15" y="67"/>
                      <a:pt x="15" y="68"/>
                      <a:pt x="15" y="68"/>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74" name="Group 273"/>
              <p:cNvGrpSpPr/>
              <p:nvPr/>
            </p:nvGrpSpPr>
            <p:grpSpPr>
              <a:xfrm>
                <a:off x="947916" y="3695168"/>
                <a:ext cx="1313691" cy="817597"/>
                <a:chOff x="4897284" y="6013821"/>
                <a:chExt cx="1313691" cy="817597"/>
              </a:xfrm>
              <a:grpFill/>
            </p:grpSpPr>
            <p:grpSp>
              <p:nvGrpSpPr>
                <p:cNvPr id="278" name="Group 277"/>
                <p:cNvGrpSpPr/>
                <p:nvPr/>
              </p:nvGrpSpPr>
              <p:grpSpPr>
                <a:xfrm>
                  <a:off x="4897284" y="6013821"/>
                  <a:ext cx="1313691" cy="817597"/>
                  <a:chOff x="4897284" y="6013821"/>
                  <a:chExt cx="1313691" cy="817597"/>
                </a:xfrm>
                <a:grpFill/>
              </p:grpSpPr>
              <p:sp>
                <p:nvSpPr>
                  <p:cNvPr id="280" name="Freeform 82"/>
                  <p:cNvSpPr>
                    <a:spLocks/>
                  </p:cNvSpPr>
                  <p:nvPr/>
                </p:nvSpPr>
                <p:spPr bwMode="auto">
                  <a:xfrm>
                    <a:off x="5921409" y="6492881"/>
                    <a:ext cx="289566" cy="338537"/>
                  </a:xfrm>
                  <a:custGeom>
                    <a:avLst/>
                    <a:gdLst>
                      <a:gd name="T0" fmla="*/ 4 w 29"/>
                      <a:gd name="T1" fmla="*/ 0 h 34"/>
                      <a:gd name="T2" fmla="*/ 3 w 29"/>
                      <a:gd name="T3" fmla="*/ 2 h 34"/>
                      <a:gd name="T4" fmla="*/ 5 w 29"/>
                      <a:gd name="T5" fmla="*/ 7 h 34"/>
                      <a:gd name="T6" fmla="*/ 0 w 29"/>
                      <a:gd name="T7" fmla="*/ 12 h 34"/>
                      <a:gd name="T8" fmla="*/ 2 w 29"/>
                      <a:gd name="T9" fmla="*/ 20 h 34"/>
                      <a:gd name="T10" fmla="*/ 3 w 29"/>
                      <a:gd name="T11" fmla="*/ 26 h 34"/>
                      <a:gd name="T12" fmla="*/ 3 w 29"/>
                      <a:gd name="T13" fmla="*/ 31 h 34"/>
                      <a:gd name="T14" fmla="*/ 8 w 29"/>
                      <a:gd name="T15" fmla="*/ 33 h 34"/>
                      <a:gd name="T16" fmla="*/ 13 w 29"/>
                      <a:gd name="T17" fmla="*/ 29 h 34"/>
                      <a:gd name="T18" fmla="*/ 18 w 29"/>
                      <a:gd name="T19" fmla="*/ 25 h 34"/>
                      <a:gd name="T20" fmla="*/ 24 w 29"/>
                      <a:gd name="T21" fmla="*/ 24 h 34"/>
                      <a:gd name="T22" fmla="*/ 28 w 29"/>
                      <a:gd name="T23" fmla="*/ 20 h 34"/>
                      <a:gd name="T24" fmla="*/ 24 w 29"/>
                      <a:gd name="T25" fmla="*/ 15 h 34"/>
                      <a:gd name="T26" fmla="*/ 20 w 29"/>
                      <a:gd name="T27" fmla="*/ 7 h 34"/>
                      <a:gd name="T28" fmla="*/ 11 w 29"/>
                      <a:gd name="T29" fmla="*/ 4 h 34"/>
                      <a:gd name="T30" fmla="*/ 7 w 29"/>
                      <a:gd name="T31" fmla="*/ 2 h 34"/>
                      <a:gd name="T32" fmla="*/ 4 w 2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4">
                        <a:moveTo>
                          <a:pt x="4" y="0"/>
                        </a:moveTo>
                        <a:cubicBezTo>
                          <a:pt x="4" y="0"/>
                          <a:pt x="2" y="0"/>
                          <a:pt x="3" y="2"/>
                        </a:cubicBezTo>
                        <a:cubicBezTo>
                          <a:pt x="4" y="4"/>
                          <a:pt x="5" y="5"/>
                          <a:pt x="5" y="7"/>
                        </a:cubicBezTo>
                        <a:cubicBezTo>
                          <a:pt x="4" y="9"/>
                          <a:pt x="0" y="10"/>
                          <a:pt x="0" y="12"/>
                        </a:cubicBezTo>
                        <a:cubicBezTo>
                          <a:pt x="0" y="15"/>
                          <a:pt x="1" y="18"/>
                          <a:pt x="2" y="20"/>
                        </a:cubicBezTo>
                        <a:cubicBezTo>
                          <a:pt x="2" y="21"/>
                          <a:pt x="4" y="23"/>
                          <a:pt x="3" y="26"/>
                        </a:cubicBezTo>
                        <a:cubicBezTo>
                          <a:pt x="2" y="29"/>
                          <a:pt x="1" y="30"/>
                          <a:pt x="3" y="31"/>
                        </a:cubicBezTo>
                        <a:cubicBezTo>
                          <a:pt x="5" y="32"/>
                          <a:pt x="6" y="34"/>
                          <a:pt x="8" y="33"/>
                        </a:cubicBezTo>
                        <a:cubicBezTo>
                          <a:pt x="10" y="33"/>
                          <a:pt x="11" y="31"/>
                          <a:pt x="13" y="29"/>
                        </a:cubicBezTo>
                        <a:cubicBezTo>
                          <a:pt x="15" y="27"/>
                          <a:pt x="15" y="25"/>
                          <a:pt x="18" y="25"/>
                        </a:cubicBezTo>
                        <a:cubicBezTo>
                          <a:pt x="21" y="25"/>
                          <a:pt x="21" y="26"/>
                          <a:pt x="24" y="24"/>
                        </a:cubicBezTo>
                        <a:cubicBezTo>
                          <a:pt x="26" y="22"/>
                          <a:pt x="29" y="23"/>
                          <a:pt x="28" y="20"/>
                        </a:cubicBezTo>
                        <a:cubicBezTo>
                          <a:pt x="28" y="17"/>
                          <a:pt x="26" y="17"/>
                          <a:pt x="24" y="15"/>
                        </a:cubicBezTo>
                        <a:cubicBezTo>
                          <a:pt x="23" y="12"/>
                          <a:pt x="22" y="9"/>
                          <a:pt x="20" y="7"/>
                        </a:cubicBezTo>
                        <a:cubicBezTo>
                          <a:pt x="18" y="6"/>
                          <a:pt x="14" y="6"/>
                          <a:pt x="11" y="4"/>
                        </a:cubicBezTo>
                        <a:cubicBezTo>
                          <a:pt x="9" y="3"/>
                          <a:pt x="8" y="3"/>
                          <a:pt x="7" y="2"/>
                        </a:cubicBezTo>
                        <a:cubicBezTo>
                          <a:pt x="5" y="0"/>
                          <a:pt x="4" y="0"/>
                          <a:pt x="4"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83"/>
                  <p:cNvSpPr>
                    <a:spLocks/>
                  </p:cNvSpPr>
                  <p:nvPr/>
                </p:nvSpPr>
                <p:spPr bwMode="auto">
                  <a:xfrm>
                    <a:off x="5742560" y="6311904"/>
                    <a:ext cx="178849" cy="110715"/>
                  </a:xfrm>
                  <a:custGeom>
                    <a:avLst/>
                    <a:gdLst>
                      <a:gd name="T0" fmla="*/ 8 w 18"/>
                      <a:gd name="T1" fmla="*/ 10 h 11"/>
                      <a:gd name="T2" fmla="*/ 6 w 18"/>
                      <a:gd name="T3" fmla="*/ 8 h 11"/>
                      <a:gd name="T4" fmla="*/ 3 w 18"/>
                      <a:gd name="T5" fmla="*/ 5 h 11"/>
                      <a:gd name="T6" fmla="*/ 1 w 18"/>
                      <a:gd name="T7" fmla="*/ 1 h 11"/>
                      <a:gd name="T8" fmla="*/ 5 w 18"/>
                      <a:gd name="T9" fmla="*/ 1 h 11"/>
                      <a:gd name="T10" fmla="*/ 9 w 18"/>
                      <a:gd name="T11" fmla="*/ 2 h 11"/>
                      <a:gd name="T12" fmla="*/ 13 w 18"/>
                      <a:gd name="T13" fmla="*/ 3 h 11"/>
                      <a:gd name="T14" fmla="*/ 16 w 18"/>
                      <a:gd name="T15" fmla="*/ 7 h 11"/>
                      <a:gd name="T16" fmla="*/ 12 w 18"/>
                      <a:gd name="T17" fmla="*/ 10 h 11"/>
                      <a:gd name="T18" fmla="*/ 10 w 18"/>
                      <a:gd name="T19" fmla="*/ 11 h 11"/>
                      <a:gd name="T20" fmla="*/ 8 w 18"/>
                      <a:gd name="T2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1">
                        <a:moveTo>
                          <a:pt x="8" y="10"/>
                        </a:moveTo>
                        <a:cubicBezTo>
                          <a:pt x="8" y="10"/>
                          <a:pt x="7" y="10"/>
                          <a:pt x="6" y="8"/>
                        </a:cubicBezTo>
                        <a:cubicBezTo>
                          <a:pt x="5" y="6"/>
                          <a:pt x="5" y="7"/>
                          <a:pt x="3" y="5"/>
                        </a:cubicBezTo>
                        <a:cubicBezTo>
                          <a:pt x="2" y="4"/>
                          <a:pt x="0" y="2"/>
                          <a:pt x="1" y="1"/>
                        </a:cubicBezTo>
                        <a:cubicBezTo>
                          <a:pt x="2" y="0"/>
                          <a:pt x="4" y="0"/>
                          <a:pt x="5" y="1"/>
                        </a:cubicBezTo>
                        <a:cubicBezTo>
                          <a:pt x="6" y="2"/>
                          <a:pt x="7" y="3"/>
                          <a:pt x="9" y="2"/>
                        </a:cubicBezTo>
                        <a:cubicBezTo>
                          <a:pt x="10" y="2"/>
                          <a:pt x="11" y="2"/>
                          <a:pt x="13" y="3"/>
                        </a:cubicBezTo>
                        <a:cubicBezTo>
                          <a:pt x="15" y="4"/>
                          <a:pt x="18" y="5"/>
                          <a:pt x="16" y="7"/>
                        </a:cubicBezTo>
                        <a:cubicBezTo>
                          <a:pt x="15" y="9"/>
                          <a:pt x="15" y="9"/>
                          <a:pt x="12" y="10"/>
                        </a:cubicBezTo>
                        <a:cubicBezTo>
                          <a:pt x="10" y="10"/>
                          <a:pt x="11" y="11"/>
                          <a:pt x="10" y="11"/>
                        </a:cubicBezTo>
                        <a:cubicBezTo>
                          <a:pt x="9" y="11"/>
                          <a:pt x="8" y="10"/>
                          <a:pt x="8" y="1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84"/>
                  <p:cNvSpPr>
                    <a:spLocks/>
                  </p:cNvSpPr>
                  <p:nvPr/>
                </p:nvSpPr>
                <p:spPr bwMode="auto">
                  <a:xfrm>
                    <a:off x="5653135" y="6333195"/>
                    <a:ext cx="78781" cy="48972"/>
                  </a:xfrm>
                  <a:custGeom>
                    <a:avLst/>
                    <a:gdLst>
                      <a:gd name="T0" fmla="*/ 6 w 8"/>
                      <a:gd name="T1" fmla="*/ 1 h 5"/>
                      <a:gd name="T2" fmla="*/ 3 w 8"/>
                      <a:gd name="T3" fmla="*/ 0 h 5"/>
                      <a:gd name="T4" fmla="*/ 2 w 8"/>
                      <a:gd name="T5" fmla="*/ 3 h 5"/>
                      <a:gd name="T6" fmla="*/ 5 w 8"/>
                      <a:gd name="T7" fmla="*/ 5 h 5"/>
                      <a:gd name="T8" fmla="*/ 8 w 8"/>
                      <a:gd name="T9" fmla="*/ 3 h 5"/>
                      <a:gd name="T10" fmla="*/ 6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6" y="1"/>
                        </a:moveTo>
                        <a:cubicBezTo>
                          <a:pt x="6" y="1"/>
                          <a:pt x="5" y="0"/>
                          <a:pt x="3" y="0"/>
                        </a:cubicBezTo>
                        <a:cubicBezTo>
                          <a:pt x="1" y="1"/>
                          <a:pt x="0" y="2"/>
                          <a:pt x="2" y="3"/>
                        </a:cubicBezTo>
                        <a:cubicBezTo>
                          <a:pt x="3" y="5"/>
                          <a:pt x="3" y="5"/>
                          <a:pt x="5" y="5"/>
                        </a:cubicBezTo>
                        <a:cubicBezTo>
                          <a:pt x="6" y="5"/>
                          <a:pt x="8" y="5"/>
                          <a:pt x="8" y="3"/>
                        </a:cubicBezTo>
                        <a:cubicBezTo>
                          <a:pt x="8" y="2"/>
                          <a:pt x="6" y="1"/>
                          <a:pt x="6" y="1"/>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85"/>
                  <p:cNvSpPr>
                    <a:spLocks/>
                  </p:cNvSpPr>
                  <p:nvPr/>
                </p:nvSpPr>
                <p:spPr bwMode="auto">
                  <a:xfrm>
                    <a:off x="5593519" y="6262932"/>
                    <a:ext cx="168204" cy="48972"/>
                  </a:xfrm>
                  <a:custGeom>
                    <a:avLst/>
                    <a:gdLst>
                      <a:gd name="T0" fmla="*/ 2 w 17"/>
                      <a:gd name="T1" fmla="*/ 0 h 5"/>
                      <a:gd name="T2" fmla="*/ 2 w 17"/>
                      <a:gd name="T3" fmla="*/ 2 h 5"/>
                      <a:gd name="T4" fmla="*/ 3 w 17"/>
                      <a:gd name="T5" fmla="*/ 3 h 5"/>
                      <a:gd name="T6" fmla="*/ 9 w 17"/>
                      <a:gd name="T7" fmla="*/ 3 h 5"/>
                      <a:gd name="T8" fmla="*/ 13 w 17"/>
                      <a:gd name="T9" fmla="*/ 4 h 5"/>
                      <a:gd name="T10" fmla="*/ 14 w 17"/>
                      <a:gd name="T11" fmla="*/ 2 h 5"/>
                      <a:gd name="T12" fmla="*/ 9 w 17"/>
                      <a:gd name="T13" fmla="*/ 1 h 5"/>
                      <a:gd name="T14" fmla="*/ 5 w 17"/>
                      <a:gd name="T15" fmla="*/ 0 h 5"/>
                      <a:gd name="T16" fmla="*/ 2 w 1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
                        <a:moveTo>
                          <a:pt x="2" y="0"/>
                        </a:moveTo>
                        <a:cubicBezTo>
                          <a:pt x="2" y="0"/>
                          <a:pt x="3" y="0"/>
                          <a:pt x="2" y="2"/>
                        </a:cubicBezTo>
                        <a:cubicBezTo>
                          <a:pt x="0" y="3"/>
                          <a:pt x="0" y="4"/>
                          <a:pt x="3" y="3"/>
                        </a:cubicBezTo>
                        <a:cubicBezTo>
                          <a:pt x="6" y="3"/>
                          <a:pt x="7" y="2"/>
                          <a:pt x="9" y="3"/>
                        </a:cubicBezTo>
                        <a:cubicBezTo>
                          <a:pt x="11" y="4"/>
                          <a:pt x="12" y="5"/>
                          <a:pt x="13" y="4"/>
                        </a:cubicBezTo>
                        <a:cubicBezTo>
                          <a:pt x="14" y="4"/>
                          <a:pt x="17" y="2"/>
                          <a:pt x="14" y="2"/>
                        </a:cubicBezTo>
                        <a:cubicBezTo>
                          <a:pt x="12" y="1"/>
                          <a:pt x="11" y="1"/>
                          <a:pt x="9" y="1"/>
                        </a:cubicBezTo>
                        <a:cubicBezTo>
                          <a:pt x="7" y="1"/>
                          <a:pt x="6" y="0"/>
                          <a:pt x="5" y="0"/>
                        </a:cubicBezTo>
                        <a:cubicBezTo>
                          <a:pt x="4" y="0"/>
                          <a:pt x="2" y="0"/>
                          <a:pt x="2"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86"/>
                  <p:cNvSpPr>
                    <a:spLocks/>
                  </p:cNvSpPr>
                  <p:nvPr/>
                </p:nvSpPr>
                <p:spPr bwMode="auto">
                  <a:xfrm>
                    <a:off x="5374216" y="6133055"/>
                    <a:ext cx="178849" cy="129880"/>
                  </a:xfrm>
                  <a:custGeom>
                    <a:avLst/>
                    <a:gdLst>
                      <a:gd name="T0" fmla="*/ 14 w 18"/>
                      <a:gd name="T1" fmla="*/ 8 h 13"/>
                      <a:gd name="T2" fmla="*/ 11 w 18"/>
                      <a:gd name="T3" fmla="*/ 5 h 13"/>
                      <a:gd name="T4" fmla="*/ 8 w 18"/>
                      <a:gd name="T5" fmla="*/ 1 h 13"/>
                      <a:gd name="T6" fmla="*/ 5 w 18"/>
                      <a:gd name="T7" fmla="*/ 4 h 13"/>
                      <a:gd name="T8" fmla="*/ 1 w 18"/>
                      <a:gd name="T9" fmla="*/ 4 h 13"/>
                      <a:gd name="T10" fmla="*/ 3 w 18"/>
                      <a:gd name="T11" fmla="*/ 8 h 13"/>
                      <a:gd name="T12" fmla="*/ 7 w 18"/>
                      <a:gd name="T13" fmla="*/ 11 h 13"/>
                      <a:gd name="T14" fmla="*/ 9 w 18"/>
                      <a:gd name="T15" fmla="*/ 10 h 13"/>
                      <a:gd name="T16" fmla="*/ 13 w 18"/>
                      <a:gd name="T17" fmla="*/ 12 h 13"/>
                      <a:gd name="T18" fmla="*/ 17 w 18"/>
                      <a:gd name="T19" fmla="*/ 11 h 13"/>
                      <a:gd name="T20" fmla="*/ 15 w 18"/>
                      <a:gd name="T21" fmla="*/ 10 h 13"/>
                      <a:gd name="T22" fmla="*/ 14 w 18"/>
                      <a:gd name="T23"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3">
                        <a:moveTo>
                          <a:pt x="14" y="8"/>
                        </a:moveTo>
                        <a:cubicBezTo>
                          <a:pt x="14" y="8"/>
                          <a:pt x="12" y="8"/>
                          <a:pt x="11" y="5"/>
                        </a:cubicBezTo>
                        <a:cubicBezTo>
                          <a:pt x="10" y="3"/>
                          <a:pt x="9" y="0"/>
                          <a:pt x="8" y="1"/>
                        </a:cubicBezTo>
                        <a:cubicBezTo>
                          <a:pt x="6" y="2"/>
                          <a:pt x="6" y="4"/>
                          <a:pt x="5" y="4"/>
                        </a:cubicBezTo>
                        <a:cubicBezTo>
                          <a:pt x="3" y="4"/>
                          <a:pt x="0" y="2"/>
                          <a:pt x="1" y="4"/>
                        </a:cubicBezTo>
                        <a:cubicBezTo>
                          <a:pt x="1" y="6"/>
                          <a:pt x="1" y="6"/>
                          <a:pt x="3" y="8"/>
                        </a:cubicBezTo>
                        <a:cubicBezTo>
                          <a:pt x="5" y="10"/>
                          <a:pt x="6" y="12"/>
                          <a:pt x="7" y="11"/>
                        </a:cubicBezTo>
                        <a:cubicBezTo>
                          <a:pt x="8" y="10"/>
                          <a:pt x="6" y="8"/>
                          <a:pt x="9" y="10"/>
                        </a:cubicBezTo>
                        <a:cubicBezTo>
                          <a:pt x="11" y="12"/>
                          <a:pt x="11" y="13"/>
                          <a:pt x="13" y="12"/>
                        </a:cubicBezTo>
                        <a:cubicBezTo>
                          <a:pt x="15" y="12"/>
                          <a:pt x="18" y="13"/>
                          <a:pt x="17" y="11"/>
                        </a:cubicBezTo>
                        <a:cubicBezTo>
                          <a:pt x="15" y="10"/>
                          <a:pt x="15" y="10"/>
                          <a:pt x="15" y="10"/>
                        </a:cubicBezTo>
                        <a:lnTo>
                          <a:pt x="14" y="8"/>
                        </a:ln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87"/>
                  <p:cNvSpPr>
                    <a:spLocks/>
                  </p:cNvSpPr>
                  <p:nvPr/>
                </p:nvSpPr>
                <p:spPr bwMode="auto">
                  <a:xfrm>
                    <a:off x="5016517" y="6013821"/>
                    <a:ext cx="149041" cy="100071"/>
                  </a:xfrm>
                  <a:custGeom>
                    <a:avLst/>
                    <a:gdLst>
                      <a:gd name="T0" fmla="*/ 8 w 15"/>
                      <a:gd name="T1" fmla="*/ 0 h 10"/>
                      <a:gd name="T2" fmla="*/ 4 w 15"/>
                      <a:gd name="T3" fmla="*/ 1 h 10"/>
                      <a:gd name="T4" fmla="*/ 1 w 15"/>
                      <a:gd name="T5" fmla="*/ 3 h 10"/>
                      <a:gd name="T6" fmla="*/ 3 w 15"/>
                      <a:gd name="T7" fmla="*/ 6 h 10"/>
                      <a:gd name="T8" fmla="*/ 9 w 15"/>
                      <a:gd name="T9" fmla="*/ 8 h 10"/>
                      <a:gd name="T10" fmla="*/ 12 w 15"/>
                      <a:gd name="T11" fmla="*/ 5 h 10"/>
                      <a:gd name="T12" fmla="*/ 13 w 15"/>
                      <a:gd name="T13" fmla="*/ 2 h 10"/>
                      <a:gd name="T14" fmla="*/ 8 w 15"/>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8" y="0"/>
                        </a:moveTo>
                        <a:cubicBezTo>
                          <a:pt x="8" y="0"/>
                          <a:pt x="6" y="0"/>
                          <a:pt x="4" y="1"/>
                        </a:cubicBezTo>
                        <a:cubicBezTo>
                          <a:pt x="2" y="3"/>
                          <a:pt x="0" y="2"/>
                          <a:pt x="1" y="3"/>
                        </a:cubicBezTo>
                        <a:cubicBezTo>
                          <a:pt x="1" y="5"/>
                          <a:pt x="1" y="4"/>
                          <a:pt x="3" y="6"/>
                        </a:cubicBezTo>
                        <a:cubicBezTo>
                          <a:pt x="5" y="7"/>
                          <a:pt x="7" y="10"/>
                          <a:pt x="9" y="8"/>
                        </a:cubicBezTo>
                        <a:cubicBezTo>
                          <a:pt x="11" y="7"/>
                          <a:pt x="11" y="7"/>
                          <a:pt x="12" y="5"/>
                        </a:cubicBezTo>
                        <a:cubicBezTo>
                          <a:pt x="13" y="4"/>
                          <a:pt x="15" y="4"/>
                          <a:pt x="13" y="2"/>
                        </a:cubicBezTo>
                        <a:cubicBezTo>
                          <a:pt x="11" y="0"/>
                          <a:pt x="10" y="0"/>
                          <a:pt x="8"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88"/>
                  <p:cNvSpPr>
                    <a:spLocks/>
                  </p:cNvSpPr>
                  <p:nvPr/>
                </p:nvSpPr>
                <p:spPr bwMode="auto">
                  <a:xfrm>
                    <a:off x="4897284" y="6064922"/>
                    <a:ext cx="78781" cy="59616"/>
                  </a:xfrm>
                  <a:custGeom>
                    <a:avLst/>
                    <a:gdLst>
                      <a:gd name="T0" fmla="*/ 6 w 8"/>
                      <a:gd name="T1" fmla="*/ 1 h 6"/>
                      <a:gd name="T2" fmla="*/ 3 w 8"/>
                      <a:gd name="T3" fmla="*/ 2 h 6"/>
                      <a:gd name="T4" fmla="*/ 2 w 8"/>
                      <a:gd name="T5" fmla="*/ 5 h 6"/>
                      <a:gd name="T6" fmla="*/ 5 w 8"/>
                      <a:gd name="T7" fmla="*/ 3 h 6"/>
                      <a:gd name="T8" fmla="*/ 7 w 8"/>
                      <a:gd name="T9" fmla="*/ 0 h 6"/>
                      <a:gd name="T10" fmla="*/ 6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6" y="1"/>
                        </a:moveTo>
                        <a:cubicBezTo>
                          <a:pt x="6" y="1"/>
                          <a:pt x="3" y="1"/>
                          <a:pt x="3" y="2"/>
                        </a:cubicBezTo>
                        <a:cubicBezTo>
                          <a:pt x="2" y="4"/>
                          <a:pt x="0" y="6"/>
                          <a:pt x="2" y="5"/>
                        </a:cubicBezTo>
                        <a:cubicBezTo>
                          <a:pt x="4" y="5"/>
                          <a:pt x="4" y="4"/>
                          <a:pt x="5" y="3"/>
                        </a:cubicBezTo>
                        <a:cubicBezTo>
                          <a:pt x="7" y="2"/>
                          <a:pt x="8" y="1"/>
                          <a:pt x="7" y="0"/>
                        </a:cubicBezTo>
                        <a:cubicBezTo>
                          <a:pt x="6" y="0"/>
                          <a:pt x="6" y="1"/>
                          <a:pt x="6" y="1"/>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9" name="Freeform 89"/>
                <p:cNvSpPr>
                  <a:spLocks/>
                </p:cNvSpPr>
                <p:nvPr/>
              </p:nvSpPr>
              <p:spPr bwMode="auto">
                <a:xfrm>
                  <a:off x="5753206" y="6422621"/>
                  <a:ext cx="29809" cy="29809"/>
                </a:xfrm>
                <a:custGeom>
                  <a:avLst/>
                  <a:gdLst>
                    <a:gd name="T0" fmla="*/ 0 w 3"/>
                    <a:gd name="T1" fmla="*/ 0 h 3"/>
                    <a:gd name="T2" fmla="*/ 0 w 3"/>
                    <a:gd name="T3" fmla="*/ 1 h 3"/>
                    <a:gd name="T4" fmla="*/ 2 w 3"/>
                    <a:gd name="T5" fmla="*/ 2 h 3"/>
                    <a:gd name="T6" fmla="*/ 2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1" y="1"/>
                        <a:pt x="0" y="1"/>
                      </a:cubicBezTo>
                      <a:cubicBezTo>
                        <a:pt x="0" y="2"/>
                        <a:pt x="1" y="3"/>
                        <a:pt x="2" y="2"/>
                      </a:cubicBezTo>
                      <a:cubicBezTo>
                        <a:pt x="2" y="0"/>
                        <a:pt x="3" y="1"/>
                        <a:pt x="2" y="0"/>
                      </a:cubicBezTo>
                      <a:cubicBezTo>
                        <a:pt x="1" y="0"/>
                        <a:pt x="0" y="0"/>
                        <a:pt x="0" y="0"/>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5" name="Freeform 90"/>
              <p:cNvSpPr>
                <a:spLocks/>
              </p:cNvSpPr>
              <p:nvPr/>
            </p:nvSpPr>
            <p:spPr bwMode="auto">
              <a:xfrm>
                <a:off x="7135029" y="6999620"/>
                <a:ext cx="10646" cy="19163"/>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0"/>
                      <a:pt x="0" y="1"/>
                      <a:pt x="0" y="2"/>
                    </a:cubicBezTo>
                    <a:cubicBezTo>
                      <a:pt x="0" y="2"/>
                      <a:pt x="1" y="2"/>
                      <a:pt x="1" y="1"/>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91"/>
              <p:cNvSpPr>
                <a:spLocks/>
              </p:cNvSpPr>
              <p:nvPr/>
            </p:nvSpPr>
            <p:spPr bwMode="auto">
              <a:xfrm>
                <a:off x="6460086" y="3386442"/>
                <a:ext cx="875084" cy="806950"/>
              </a:xfrm>
              <a:custGeom>
                <a:avLst/>
                <a:gdLst>
                  <a:gd name="T0" fmla="*/ 65 w 88"/>
                  <a:gd name="T1" fmla="*/ 80 h 81"/>
                  <a:gd name="T2" fmla="*/ 66 w 88"/>
                  <a:gd name="T3" fmla="*/ 76 h 81"/>
                  <a:gd name="T4" fmla="*/ 66 w 88"/>
                  <a:gd name="T5" fmla="*/ 74 h 81"/>
                  <a:gd name="T6" fmla="*/ 65 w 88"/>
                  <a:gd name="T7" fmla="*/ 70 h 81"/>
                  <a:gd name="T8" fmla="*/ 64 w 88"/>
                  <a:gd name="T9" fmla="*/ 68 h 81"/>
                  <a:gd name="T10" fmla="*/ 63 w 88"/>
                  <a:gd name="T11" fmla="*/ 66 h 81"/>
                  <a:gd name="T12" fmla="*/ 65 w 88"/>
                  <a:gd name="T13" fmla="*/ 64 h 81"/>
                  <a:gd name="T14" fmla="*/ 65 w 88"/>
                  <a:gd name="T15" fmla="*/ 63 h 81"/>
                  <a:gd name="T16" fmla="*/ 66 w 88"/>
                  <a:gd name="T17" fmla="*/ 62 h 81"/>
                  <a:gd name="T18" fmla="*/ 66 w 88"/>
                  <a:gd name="T19" fmla="*/ 57 h 81"/>
                  <a:gd name="T20" fmla="*/ 67 w 88"/>
                  <a:gd name="T21" fmla="*/ 57 h 81"/>
                  <a:gd name="T22" fmla="*/ 69 w 88"/>
                  <a:gd name="T23" fmla="*/ 56 h 81"/>
                  <a:gd name="T24" fmla="*/ 68 w 88"/>
                  <a:gd name="T25" fmla="*/ 54 h 81"/>
                  <a:gd name="T26" fmla="*/ 69 w 88"/>
                  <a:gd name="T27" fmla="*/ 52 h 81"/>
                  <a:gd name="T28" fmla="*/ 71 w 88"/>
                  <a:gd name="T29" fmla="*/ 51 h 81"/>
                  <a:gd name="T30" fmla="*/ 71 w 88"/>
                  <a:gd name="T31" fmla="*/ 50 h 81"/>
                  <a:gd name="T32" fmla="*/ 72 w 88"/>
                  <a:gd name="T33" fmla="*/ 48 h 81"/>
                  <a:gd name="T34" fmla="*/ 74 w 88"/>
                  <a:gd name="T35" fmla="*/ 47 h 81"/>
                  <a:gd name="T36" fmla="*/ 74 w 88"/>
                  <a:gd name="T37" fmla="*/ 45 h 81"/>
                  <a:gd name="T38" fmla="*/ 74 w 88"/>
                  <a:gd name="T39" fmla="*/ 44 h 81"/>
                  <a:gd name="T40" fmla="*/ 75 w 88"/>
                  <a:gd name="T41" fmla="*/ 42 h 81"/>
                  <a:gd name="T42" fmla="*/ 74 w 88"/>
                  <a:gd name="T43" fmla="*/ 42 h 81"/>
                  <a:gd name="T44" fmla="*/ 75 w 88"/>
                  <a:gd name="T45" fmla="*/ 40 h 81"/>
                  <a:gd name="T46" fmla="*/ 76 w 88"/>
                  <a:gd name="T47" fmla="*/ 38 h 81"/>
                  <a:gd name="T48" fmla="*/ 79 w 88"/>
                  <a:gd name="T49" fmla="*/ 37 h 81"/>
                  <a:gd name="T50" fmla="*/ 79 w 88"/>
                  <a:gd name="T51" fmla="*/ 34 h 81"/>
                  <a:gd name="T52" fmla="*/ 79 w 88"/>
                  <a:gd name="T53" fmla="*/ 34 h 81"/>
                  <a:gd name="T54" fmla="*/ 80 w 88"/>
                  <a:gd name="T55" fmla="*/ 32 h 81"/>
                  <a:gd name="T56" fmla="*/ 82 w 88"/>
                  <a:gd name="T57" fmla="*/ 30 h 81"/>
                  <a:gd name="T58" fmla="*/ 83 w 88"/>
                  <a:gd name="T59" fmla="*/ 28 h 81"/>
                  <a:gd name="T60" fmla="*/ 81 w 88"/>
                  <a:gd name="T61" fmla="*/ 26 h 81"/>
                  <a:gd name="T62" fmla="*/ 80 w 88"/>
                  <a:gd name="T63" fmla="*/ 24 h 81"/>
                  <a:gd name="T64" fmla="*/ 82 w 88"/>
                  <a:gd name="T65" fmla="*/ 24 h 81"/>
                  <a:gd name="T66" fmla="*/ 82 w 88"/>
                  <a:gd name="T67" fmla="*/ 23 h 81"/>
                  <a:gd name="T68" fmla="*/ 84 w 88"/>
                  <a:gd name="T69" fmla="*/ 20 h 81"/>
                  <a:gd name="T70" fmla="*/ 84 w 88"/>
                  <a:gd name="T71" fmla="*/ 18 h 81"/>
                  <a:gd name="T72" fmla="*/ 86 w 88"/>
                  <a:gd name="T73" fmla="*/ 16 h 81"/>
                  <a:gd name="T74" fmla="*/ 87 w 88"/>
                  <a:gd name="T75" fmla="*/ 15 h 81"/>
                  <a:gd name="T76" fmla="*/ 87 w 88"/>
                  <a:gd name="T77" fmla="*/ 13 h 81"/>
                  <a:gd name="T78" fmla="*/ 88 w 88"/>
                  <a:gd name="T79" fmla="*/ 12 h 81"/>
                  <a:gd name="T80" fmla="*/ 88 w 88"/>
                  <a:gd name="T81" fmla="*/ 11 h 81"/>
                  <a:gd name="T82" fmla="*/ 79 w 88"/>
                  <a:gd name="T83" fmla="*/ 12 h 81"/>
                  <a:gd name="T84" fmla="*/ 76 w 88"/>
                  <a:gd name="T85" fmla="*/ 11 h 81"/>
                  <a:gd name="T86" fmla="*/ 80 w 88"/>
                  <a:gd name="T87" fmla="*/ 6 h 81"/>
                  <a:gd name="T88" fmla="*/ 79 w 88"/>
                  <a:gd name="T89" fmla="*/ 1 h 81"/>
                  <a:gd name="T90" fmla="*/ 65 w 88"/>
                  <a:gd name="T91" fmla="*/ 1 h 81"/>
                  <a:gd name="T92" fmla="*/ 0 w 88"/>
                  <a:gd name="T93" fmla="*/ 4 h 81"/>
                  <a:gd name="T94" fmla="*/ 0 w 88"/>
                  <a:gd name="T95" fmla="*/ 5 h 81"/>
                  <a:gd name="T96" fmla="*/ 3 w 88"/>
                  <a:gd name="T97" fmla="*/ 26 h 81"/>
                  <a:gd name="T98" fmla="*/ 4 w 88"/>
                  <a:gd name="T99" fmla="*/ 54 h 81"/>
                  <a:gd name="T100" fmla="*/ 4 w 88"/>
                  <a:gd name="T101" fmla="*/ 68 h 81"/>
                  <a:gd name="T102" fmla="*/ 4 w 88"/>
                  <a:gd name="T103" fmla="*/ 69 h 81"/>
                  <a:gd name="T104" fmla="*/ 6 w 88"/>
                  <a:gd name="T105" fmla="*/ 70 h 81"/>
                  <a:gd name="T106" fmla="*/ 8 w 88"/>
                  <a:gd name="T107" fmla="*/ 70 h 81"/>
                  <a:gd name="T108" fmla="*/ 11 w 88"/>
                  <a:gd name="T109" fmla="*/ 70 h 81"/>
                  <a:gd name="T110" fmla="*/ 12 w 88"/>
                  <a:gd name="T111" fmla="*/ 81 h 81"/>
                  <a:gd name="T112" fmla="*/ 65 w 88"/>
                  <a:gd name="T113"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 h="81">
                    <a:moveTo>
                      <a:pt x="65" y="80"/>
                    </a:moveTo>
                    <a:cubicBezTo>
                      <a:pt x="65" y="79"/>
                      <a:pt x="65" y="77"/>
                      <a:pt x="66" y="76"/>
                    </a:cubicBezTo>
                    <a:cubicBezTo>
                      <a:pt x="66" y="75"/>
                      <a:pt x="66" y="76"/>
                      <a:pt x="66" y="74"/>
                    </a:cubicBezTo>
                    <a:cubicBezTo>
                      <a:pt x="66" y="73"/>
                      <a:pt x="64" y="71"/>
                      <a:pt x="65" y="70"/>
                    </a:cubicBezTo>
                    <a:cubicBezTo>
                      <a:pt x="65" y="69"/>
                      <a:pt x="64" y="69"/>
                      <a:pt x="64" y="68"/>
                    </a:cubicBezTo>
                    <a:cubicBezTo>
                      <a:pt x="64" y="67"/>
                      <a:pt x="63" y="67"/>
                      <a:pt x="63" y="66"/>
                    </a:cubicBezTo>
                    <a:cubicBezTo>
                      <a:pt x="63" y="65"/>
                      <a:pt x="64" y="65"/>
                      <a:pt x="65" y="64"/>
                    </a:cubicBezTo>
                    <a:cubicBezTo>
                      <a:pt x="66" y="64"/>
                      <a:pt x="65" y="64"/>
                      <a:pt x="65" y="63"/>
                    </a:cubicBezTo>
                    <a:cubicBezTo>
                      <a:pt x="64" y="62"/>
                      <a:pt x="65" y="62"/>
                      <a:pt x="66" y="62"/>
                    </a:cubicBezTo>
                    <a:cubicBezTo>
                      <a:pt x="67" y="62"/>
                      <a:pt x="66" y="59"/>
                      <a:pt x="66" y="57"/>
                    </a:cubicBezTo>
                    <a:cubicBezTo>
                      <a:pt x="66" y="56"/>
                      <a:pt x="66" y="57"/>
                      <a:pt x="67" y="57"/>
                    </a:cubicBezTo>
                    <a:cubicBezTo>
                      <a:pt x="67" y="57"/>
                      <a:pt x="68" y="57"/>
                      <a:pt x="69" y="56"/>
                    </a:cubicBezTo>
                    <a:cubicBezTo>
                      <a:pt x="71" y="55"/>
                      <a:pt x="69" y="55"/>
                      <a:pt x="68" y="54"/>
                    </a:cubicBezTo>
                    <a:cubicBezTo>
                      <a:pt x="68" y="53"/>
                      <a:pt x="68" y="53"/>
                      <a:pt x="69" y="52"/>
                    </a:cubicBezTo>
                    <a:cubicBezTo>
                      <a:pt x="69" y="51"/>
                      <a:pt x="70" y="52"/>
                      <a:pt x="71" y="51"/>
                    </a:cubicBezTo>
                    <a:cubicBezTo>
                      <a:pt x="71" y="51"/>
                      <a:pt x="71" y="51"/>
                      <a:pt x="71" y="50"/>
                    </a:cubicBezTo>
                    <a:cubicBezTo>
                      <a:pt x="71" y="49"/>
                      <a:pt x="71" y="48"/>
                      <a:pt x="72" y="48"/>
                    </a:cubicBezTo>
                    <a:cubicBezTo>
                      <a:pt x="73" y="48"/>
                      <a:pt x="74" y="47"/>
                      <a:pt x="74" y="47"/>
                    </a:cubicBezTo>
                    <a:cubicBezTo>
                      <a:pt x="75" y="46"/>
                      <a:pt x="74" y="46"/>
                      <a:pt x="74" y="45"/>
                    </a:cubicBezTo>
                    <a:cubicBezTo>
                      <a:pt x="74" y="44"/>
                      <a:pt x="74" y="45"/>
                      <a:pt x="74" y="44"/>
                    </a:cubicBezTo>
                    <a:cubicBezTo>
                      <a:pt x="74" y="43"/>
                      <a:pt x="74" y="43"/>
                      <a:pt x="75" y="42"/>
                    </a:cubicBezTo>
                    <a:cubicBezTo>
                      <a:pt x="75" y="41"/>
                      <a:pt x="75" y="42"/>
                      <a:pt x="74" y="42"/>
                    </a:cubicBezTo>
                    <a:cubicBezTo>
                      <a:pt x="73" y="41"/>
                      <a:pt x="74" y="41"/>
                      <a:pt x="75" y="40"/>
                    </a:cubicBezTo>
                    <a:cubicBezTo>
                      <a:pt x="75" y="39"/>
                      <a:pt x="75" y="39"/>
                      <a:pt x="76" y="38"/>
                    </a:cubicBezTo>
                    <a:cubicBezTo>
                      <a:pt x="76" y="37"/>
                      <a:pt x="77" y="37"/>
                      <a:pt x="79" y="37"/>
                    </a:cubicBezTo>
                    <a:cubicBezTo>
                      <a:pt x="80" y="36"/>
                      <a:pt x="79" y="35"/>
                      <a:pt x="79" y="34"/>
                    </a:cubicBezTo>
                    <a:cubicBezTo>
                      <a:pt x="79" y="34"/>
                      <a:pt x="79" y="34"/>
                      <a:pt x="79" y="34"/>
                    </a:cubicBezTo>
                    <a:cubicBezTo>
                      <a:pt x="79" y="33"/>
                      <a:pt x="79" y="32"/>
                      <a:pt x="80" y="32"/>
                    </a:cubicBezTo>
                    <a:cubicBezTo>
                      <a:pt x="81" y="31"/>
                      <a:pt x="80" y="31"/>
                      <a:pt x="82" y="30"/>
                    </a:cubicBezTo>
                    <a:cubicBezTo>
                      <a:pt x="84" y="30"/>
                      <a:pt x="82" y="29"/>
                      <a:pt x="83" y="28"/>
                    </a:cubicBezTo>
                    <a:cubicBezTo>
                      <a:pt x="84" y="27"/>
                      <a:pt x="81" y="26"/>
                      <a:pt x="81" y="26"/>
                    </a:cubicBezTo>
                    <a:cubicBezTo>
                      <a:pt x="80" y="26"/>
                      <a:pt x="80" y="25"/>
                      <a:pt x="80" y="24"/>
                    </a:cubicBezTo>
                    <a:cubicBezTo>
                      <a:pt x="81" y="23"/>
                      <a:pt x="81" y="24"/>
                      <a:pt x="82" y="24"/>
                    </a:cubicBezTo>
                    <a:cubicBezTo>
                      <a:pt x="84" y="24"/>
                      <a:pt x="83" y="23"/>
                      <a:pt x="82" y="23"/>
                    </a:cubicBezTo>
                    <a:cubicBezTo>
                      <a:pt x="82" y="22"/>
                      <a:pt x="83" y="21"/>
                      <a:pt x="84" y="20"/>
                    </a:cubicBezTo>
                    <a:cubicBezTo>
                      <a:pt x="85" y="19"/>
                      <a:pt x="84" y="19"/>
                      <a:pt x="84" y="18"/>
                    </a:cubicBezTo>
                    <a:cubicBezTo>
                      <a:pt x="83" y="17"/>
                      <a:pt x="85" y="17"/>
                      <a:pt x="86" y="16"/>
                    </a:cubicBezTo>
                    <a:cubicBezTo>
                      <a:pt x="87" y="16"/>
                      <a:pt x="86" y="16"/>
                      <a:pt x="87" y="15"/>
                    </a:cubicBezTo>
                    <a:cubicBezTo>
                      <a:pt x="88" y="13"/>
                      <a:pt x="86" y="14"/>
                      <a:pt x="87" y="13"/>
                    </a:cubicBezTo>
                    <a:cubicBezTo>
                      <a:pt x="88" y="13"/>
                      <a:pt x="88" y="13"/>
                      <a:pt x="88" y="12"/>
                    </a:cubicBezTo>
                    <a:cubicBezTo>
                      <a:pt x="88" y="12"/>
                      <a:pt x="88" y="12"/>
                      <a:pt x="88" y="11"/>
                    </a:cubicBezTo>
                    <a:cubicBezTo>
                      <a:pt x="85" y="11"/>
                      <a:pt x="80" y="12"/>
                      <a:pt x="79" y="12"/>
                    </a:cubicBezTo>
                    <a:cubicBezTo>
                      <a:pt x="78" y="12"/>
                      <a:pt x="76" y="12"/>
                      <a:pt x="76" y="11"/>
                    </a:cubicBezTo>
                    <a:cubicBezTo>
                      <a:pt x="76" y="9"/>
                      <a:pt x="79" y="8"/>
                      <a:pt x="80" y="6"/>
                    </a:cubicBezTo>
                    <a:cubicBezTo>
                      <a:pt x="81" y="5"/>
                      <a:pt x="81" y="2"/>
                      <a:pt x="79" y="1"/>
                    </a:cubicBezTo>
                    <a:cubicBezTo>
                      <a:pt x="77" y="0"/>
                      <a:pt x="70" y="1"/>
                      <a:pt x="65" y="1"/>
                    </a:cubicBezTo>
                    <a:cubicBezTo>
                      <a:pt x="61" y="2"/>
                      <a:pt x="10" y="4"/>
                      <a:pt x="0" y="4"/>
                    </a:cubicBezTo>
                    <a:cubicBezTo>
                      <a:pt x="0" y="5"/>
                      <a:pt x="0" y="5"/>
                      <a:pt x="0" y="5"/>
                    </a:cubicBezTo>
                    <a:cubicBezTo>
                      <a:pt x="0" y="10"/>
                      <a:pt x="2" y="20"/>
                      <a:pt x="3" y="26"/>
                    </a:cubicBezTo>
                    <a:cubicBezTo>
                      <a:pt x="4" y="32"/>
                      <a:pt x="4" y="49"/>
                      <a:pt x="4" y="54"/>
                    </a:cubicBezTo>
                    <a:cubicBezTo>
                      <a:pt x="4" y="57"/>
                      <a:pt x="4" y="64"/>
                      <a:pt x="4" y="68"/>
                    </a:cubicBezTo>
                    <a:cubicBezTo>
                      <a:pt x="4" y="68"/>
                      <a:pt x="4" y="69"/>
                      <a:pt x="4" y="69"/>
                    </a:cubicBezTo>
                    <a:cubicBezTo>
                      <a:pt x="5" y="69"/>
                      <a:pt x="5" y="70"/>
                      <a:pt x="6" y="70"/>
                    </a:cubicBezTo>
                    <a:cubicBezTo>
                      <a:pt x="7" y="70"/>
                      <a:pt x="7" y="69"/>
                      <a:pt x="8" y="70"/>
                    </a:cubicBezTo>
                    <a:cubicBezTo>
                      <a:pt x="10" y="70"/>
                      <a:pt x="11" y="70"/>
                      <a:pt x="11" y="70"/>
                    </a:cubicBezTo>
                    <a:cubicBezTo>
                      <a:pt x="11" y="70"/>
                      <a:pt x="12" y="75"/>
                      <a:pt x="12" y="81"/>
                    </a:cubicBezTo>
                    <a:cubicBezTo>
                      <a:pt x="21" y="81"/>
                      <a:pt x="46" y="81"/>
                      <a:pt x="65" y="8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92"/>
              <p:cNvSpPr>
                <a:spLocks/>
              </p:cNvSpPr>
              <p:nvPr/>
            </p:nvSpPr>
            <p:spPr bwMode="auto">
              <a:xfrm>
                <a:off x="6579318" y="4182745"/>
                <a:ext cx="1004962" cy="866567"/>
              </a:xfrm>
              <a:custGeom>
                <a:avLst/>
                <a:gdLst>
                  <a:gd name="T0" fmla="*/ 94 w 101"/>
                  <a:gd name="T1" fmla="*/ 79 h 87"/>
                  <a:gd name="T2" fmla="*/ 89 w 101"/>
                  <a:gd name="T3" fmla="*/ 76 h 87"/>
                  <a:gd name="T4" fmla="*/ 89 w 101"/>
                  <a:gd name="T5" fmla="*/ 73 h 87"/>
                  <a:gd name="T6" fmla="*/ 91 w 101"/>
                  <a:gd name="T7" fmla="*/ 69 h 87"/>
                  <a:gd name="T8" fmla="*/ 91 w 101"/>
                  <a:gd name="T9" fmla="*/ 63 h 87"/>
                  <a:gd name="T10" fmla="*/ 86 w 101"/>
                  <a:gd name="T11" fmla="*/ 66 h 87"/>
                  <a:gd name="T12" fmla="*/ 86 w 101"/>
                  <a:gd name="T13" fmla="*/ 63 h 87"/>
                  <a:gd name="T14" fmla="*/ 82 w 101"/>
                  <a:gd name="T15" fmla="*/ 62 h 87"/>
                  <a:gd name="T16" fmla="*/ 72 w 101"/>
                  <a:gd name="T17" fmla="*/ 61 h 87"/>
                  <a:gd name="T18" fmla="*/ 83 w 101"/>
                  <a:gd name="T19" fmla="*/ 60 h 87"/>
                  <a:gd name="T20" fmla="*/ 88 w 101"/>
                  <a:gd name="T21" fmla="*/ 61 h 87"/>
                  <a:gd name="T22" fmla="*/ 84 w 101"/>
                  <a:gd name="T23" fmla="*/ 53 h 87"/>
                  <a:gd name="T24" fmla="*/ 47 w 101"/>
                  <a:gd name="T25" fmla="*/ 45 h 87"/>
                  <a:gd name="T26" fmla="*/ 47 w 101"/>
                  <a:gd name="T27" fmla="*/ 41 h 87"/>
                  <a:gd name="T28" fmla="*/ 47 w 101"/>
                  <a:gd name="T29" fmla="*/ 39 h 87"/>
                  <a:gd name="T30" fmla="*/ 48 w 101"/>
                  <a:gd name="T31" fmla="*/ 37 h 87"/>
                  <a:gd name="T32" fmla="*/ 49 w 101"/>
                  <a:gd name="T33" fmla="*/ 35 h 87"/>
                  <a:gd name="T34" fmla="*/ 50 w 101"/>
                  <a:gd name="T35" fmla="*/ 31 h 87"/>
                  <a:gd name="T36" fmla="*/ 52 w 101"/>
                  <a:gd name="T37" fmla="*/ 26 h 87"/>
                  <a:gd name="T38" fmla="*/ 56 w 101"/>
                  <a:gd name="T39" fmla="*/ 22 h 87"/>
                  <a:gd name="T40" fmla="*/ 57 w 101"/>
                  <a:gd name="T41" fmla="*/ 19 h 87"/>
                  <a:gd name="T42" fmla="*/ 57 w 101"/>
                  <a:gd name="T43" fmla="*/ 14 h 87"/>
                  <a:gd name="T44" fmla="*/ 57 w 101"/>
                  <a:gd name="T45" fmla="*/ 9 h 87"/>
                  <a:gd name="T46" fmla="*/ 55 w 101"/>
                  <a:gd name="T47" fmla="*/ 6 h 87"/>
                  <a:gd name="T48" fmla="*/ 53 w 101"/>
                  <a:gd name="T49" fmla="*/ 1 h 87"/>
                  <a:gd name="T50" fmla="*/ 0 w 101"/>
                  <a:gd name="T51" fmla="*/ 22 h 87"/>
                  <a:gd name="T52" fmla="*/ 6 w 101"/>
                  <a:gd name="T53" fmla="*/ 36 h 87"/>
                  <a:gd name="T54" fmla="*/ 11 w 101"/>
                  <a:gd name="T55" fmla="*/ 44 h 87"/>
                  <a:gd name="T56" fmla="*/ 11 w 101"/>
                  <a:gd name="T57" fmla="*/ 49 h 87"/>
                  <a:gd name="T58" fmla="*/ 10 w 101"/>
                  <a:gd name="T59" fmla="*/ 53 h 87"/>
                  <a:gd name="T60" fmla="*/ 8 w 101"/>
                  <a:gd name="T61" fmla="*/ 59 h 87"/>
                  <a:gd name="T62" fmla="*/ 8 w 101"/>
                  <a:gd name="T63" fmla="*/ 69 h 87"/>
                  <a:gd name="T64" fmla="*/ 6 w 101"/>
                  <a:gd name="T65" fmla="*/ 76 h 87"/>
                  <a:gd name="T66" fmla="*/ 15 w 101"/>
                  <a:gd name="T67" fmla="*/ 74 h 87"/>
                  <a:gd name="T68" fmla="*/ 16 w 101"/>
                  <a:gd name="T69" fmla="*/ 68 h 87"/>
                  <a:gd name="T70" fmla="*/ 17 w 101"/>
                  <a:gd name="T71" fmla="*/ 74 h 87"/>
                  <a:gd name="T72" fmla="*/ 33 w 101"/>
                  <a:gd name="T73" fmla="*/ 78 h 87"/>
                  <a:gd name="T74" fmla="*/ 40 w 101"/>
                  <a:gd name="T75" fmla="*/ 75 h 87"/>
                  <a:gd name="T76" fmla="*/ 45 w 101"/>
                  <a:gd name="T77" fmla="*/ 73 h 87"/>
                  <a:gd name="T78" fmla="*/ 51 w 101"/>
                  <a:gd name="T79" fmla="*/ 76 h 87"/>
                  <a:gd name="T80" fmla="*/ 56 w 101"/>
                  <a:gd name="T81" fmla="*/ 77 h 87"/>
                  <a:gd name="T82" fmla="*/ 56 w 101"/>
                  <a:gd name="T83" fmla="*/ 77 h 87"/>
                  <a:gd name="T84" fmla="*/ 57 w 101"/>
                  <a:gd name="T85" fmla="*/ 80 h 87"/>
                  <a:gd name="T86" fmla="*/ 58 w 101"/>
                  <a:gd name="T87" fmla="*/ 84 h 87"/>
                  <a:gd name="T88" fmla="*/ 64 w 101"/>
                  <a:gd name="T89" fmla="*/ 85 h 87"/>
                  <a:gd name="T90" fmla="*/ 69 w 101"/>
                  <a:gd name="T91" fmla="*/ 84 h 87"/>
                  <a:gd name="T92" fmla="*/ 73 w 101"/>
                  <a:gd name="T93" fmla="*/ 81 h 87"/>
                  <a:gd name="T94" fmla="*/ 76 w 101"/>
                  <a:gd name="T95" fmla="*/ 83 h 87"/>
                  <a:gd name="T96" fmla="*/ 80 w 101"/>
                  <a:gd name="T97" fmla="*/ 82 h 87"/>
                  <a:gd name="T98" fmla="*/ 77 w 101"/>
                  <a:gd name="T99" fmla="*/ 76 h 87"/>
                  <a:gd name="T100" fmla="*/ 85 w 101"/>
                  <a:gd name="T101" fmla="*/ 78 h 87"/>
                  <a:gd name="T102" fmla="*/ 88 w 101"/>
                  <a:gd name="T103" fmla="*/ 80 h 87"/>
                  <a:gd name="T104" fmla="*/ 93 w 101"/>
                  <a:gd name="T105" fmla="*/ 84 h 87"/>
                  <a:gd name="T106" fmla="*/ 96 w 101"/>
                  <a:gd name="T107" fmla="*/ 85 h 87"/>
                  <a:gd name="T108" fmla="*/ 100 w 101"/>
                  <a:gd name="T109"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87">
                    <a:moveTo>
                      <a:pt x="99" y="81"/>
                    </a:moveTo>
                    <a:cubicBezTo>
                      <a:pt x="98" y="80"/>
                      <a:pt x="99" y="80"/>
                      <a:pt x="98" y="79"/>
                    </a:cubicBezTo>
                    <a:cubicBezTo>
                      <a:pt x="96" y="79"/>
                      <a:pt x="96" y="79"/>
                      <a:pt x="94" y="79"/>
                    </a:cubicBezTo>
                    <a:cubicBezTo>
                      <a:pt x="93" y="78"/>
                      <a:pt x="94" y="78"/>
                      <a:pt x="93" y="78"/>
                    </a:cubicBezTo>
                    <a:cubicBezTo>
                      <a:pt x="91" y="78"/>
                      <a:pt x="91" y="79"/>
                      <a:pt x="91" y="78"/>
                    </a:cubicBezTo>
                    <a:cubicBezTo>
                      <a:pt x="90" y="77"/>
                      <a:pt x="90" y="76"/>
                      <a:pt x="89" y="76"/>
                    </a:cubicBezTo>
                    <a:cubicBezTo>
                      <a:pt x="88" y="76"/>
                      <a:pt x="87" y="76"/>
                      <a:pt x="87" y="75"/>
                    </a:cubicBezTo>
                    <a:cubicBezTo>
                      <a:pt x="86" y="74"/>
                      <a:pt x="86" y="74"/>
                      <a:pt x="87" y="73"/>
                    </a:cubicBezTo>
                    <a:cubicBezTo>
                      <a:pt x="88" y="73"/>
                      <a:pt x="89" y="74"/>
                      <a:pt x="89" y="73"/>
                    </a:cubicBezTo>
                    <a:cubicBezTo>
                      <a:pt x="90" y="72"/>
                      <a:pt x="90" y="73"/>
                      <a:pt x="89" y="72"/>
                    </a:cubicBezTo>
                    <a:cubicBezTo>
                      <a:pt x="89" y="70"/>
                      <a:pt x="89" y="70"/>
                      <a:pt x="89" y="69"/>
                    </a:cubicBezTo>
                    <a:cubicBezTo>
                      <a:pt x="90" y="69"/>
                      <a:pt x="90" y="70"/>
                      <a:pt x="91" y="69"/>
                    </a:cubicBezTo>
                    <a:cubicBezTo>
                      <a:pt x="93" y="69"/>
                      <a:pt x="93" y="68"/>
                      <a:pt x="92" y="67"/>
                    </a:cubicBezTo>
                    <a:cubicBezTo>
                      <a:pt x="92" y="66"/>
                      <a:pt x="91" y="67"/>
                      <a:pt x="91" y="66"/>
                    </a:cubicBezTo>
                    <a:cubicBezTo>
                      <a:pt x="91" y="64"/>
                      <a:pt x="92" y="63"/>
                      <a:pt x="91" y="63"/>
                    </a:cubicBezTo>
                    <a:cubicBezTo>
                      <a:pt x="89" y="64"/>
                      <a:pt x="89" y="64"/>
                      <a:pt x="89" y="65"/>
                    </a:cubicBezTo>
                    <a:cubicBezTo>
                      <a:pt x="88" y="65"/>
                      <a:pt x="89" y="67"/>
                      <a:pt x="88" y="67"/>
                    </a:cubicBezTo>
                    <a:cubicBezTo>
                      <a:pt x="87" y="67"/>
                      <a:pt x="86" y="67"/>
                      <a:pt x="86" y="66"/>
                    </a:cubicBezTo>
                    <a:cubicBezTo>
                      <a:pt x="86" y="66"/>
                      <a:pt x="85" y="66"/>
                      <a:pt x="84" y="66"/>
                    </a:cubicBezTo>
                    <a:cubicBezTo>
                      <a:pt x="84" y="66"/>
                      <a:pt x="83" y="65"/>
                      <a:pt x="84" y="65"/>
                    </a:cubicBezTo>
                    <a:cubicBezTo>
                      <a:pt x="85" y="64"/>
                      <a:pt x="86" y="64"/>
                      <a:pt x="86" y="63"/>
                    </a:cubicBezTo>
                    <a:cubicBezTo>
                      <a:pt x="87" y="62"/>
                      <a:pt x="87" y="61"/>
                      <a:pt x="86" y="62"/>
                    </a:cubicBezTo>
                    <a:cubicBezTo>
                      <a:pt x="85" y="62"/>
                      <a:pt x="84" y="62"/>
                      <a:pt x="84" y="62"/>
                    </a:cubicBezTo>
                    <a:cubicBezTo>
                      <a:pt x="83" y="62"/>
                      <a:pt x="83" y="61"/>
                      <a:pt x="82" y="62"/>
                    </a:cubicBezTo>
                    <a:cubicBezTo>
                      <a:pt x="81" y="62"/>
                      <a:pt x="81" y="63"/>
                      <a:pt x="79" y="64"/>
                    </a:cubicBezTo>
                    <a:cubicBezTo>
                      <a:pt x="78" y="64"/>
                      <a:pt x="74" y="64"/>
                      <a:pt x="73" y="64"/>
                    </a:cubicBezTo>
                    <a:cubicBezTo>
                      <a:pt x="72" y="63"/>
                      <a:pt x="71" y="62"/>
                      <a:pt x="72" y="61"/>
                    </a:cubicBezTo>
                    <a:cubicBezTo>
                      <a:pt x="73" y="60"/>
                      <a:pt x="74" y="58"/>
                      <a:pt x="75" y="57"/>
                    </a:cubicBezTo>
                    <a:cubicBezTo>
                      <a:pt x="76" y="57"/>
                      <a:pt x="77" y="57"/>
                      <a:pt x="79" y="58"/>
                    </a:cubicBezTo>
                    <a:cubicBezTo>
                      <a:pt x="80" y="59"/>
                      <a:pt x="82" y="59"/>
                      <a:pt x="83" y="60"/>
                    </a:cubicBezTo>
                    <a:cubicBezTo>
                      <a:pt x="84" y="60"/>
                      <a:pt x="83" y="61"/>
                      <a:pt x="85" y="61"/>
                    </a:cubicBezTo>
                    <a:cubicBezTo>
                      <a:pt x="86" y="61"/>
                      <a:pt x="86" y="61"/>
                      <a:pt x="88" y="61"/>
                    </a:cubicBezTo>
                    <a:cubicBezTo>
                      <a:pt x="88" y="61"/>
                      <a:pt x="88" y="61"/>
                      <a:pt x="88" y="61"/>
                    </a:cubicBezTo>
                    <a:cubicBezTo>
                      <a:pt x="88" y="60"/>
                      <a:pt x="87" y="59"/>
                      <a:pt x="87" y="58"/>
                    </a:cubicBezTo>
                    <a:cubicBezTo>
                      <a:pt x="86" y="58"/>
                      <a:pt x="86" y="58"/>
                      <a:pt x="86" y="57"/>
                    </a:cubicBezTo>
                    <a:cubicBezTo>
                      <a:pt x="86" y="56"/>
                      <a:pt x="85" y="55"/>
                      <a:pt x="84" y="53"/>
                    </a:cubicBezTo>
                    <a:cubicBezTo>
                      <a:pt x="82" y="51"/>
                      <a:pt x="82" y="47"/>
                      <a:pt x="83" y="44"/>
                    </a:cubicBezTo>
                    <a:cubicBezTo>
                      <a:pt x="84" y="42"/>
                      <a:pt x="80" y="43"/>
                      <a:pt x="78" y="43"/>
                    </a:cubicBezTo>
                    <a:cubicBezTo>
                      <a:pt x="75" y="43"/>
                      <a:pt x="47" y="45"/>
                      <a:pt x="47" y="45"/>
                    </a:cubicBezTo>
                    <a:cubicBezTo>
                      <a:pt x="47" y="44"/>
                      <a:pt x="47" y="44"/>
                      <a:pt x="47" y="44"/>
                    </a:cubicBezTo>
                    <a:cubicBezTo>
                      <a:pt x="47" y="44"/>
                      <a:pt x="48" y="44"/>
                      <a:pt x="48" y="43"/>
                    </a:cubicBezTo>
                    <a:cubicBezTo>
                      <a:pt x="49" y="42"/>
                      <a:pt x="47" y="41"/>
                      <a:pt x="47" y="41"/>
                    </a:cubicBezTo>
                    <a:cubicBezTo>
                      <a:pt x="47" y="41"/>
                      <a:pt x="47" y="41"/>
                      <a:pt x="47" y="40"/>
                    </a:cubicBezTo>
                    <a:cubicBezTo>
                      <a:pt x="46" y="40"/>
                      <a:pt x="47" y="40"/>
                      <a:pt x="47" y="39"/>
                    </a:cubicBezTo>
                    <a:cubicBezTo>
                      <a:pt x="47" y="38"/>
                      <a:pt x="47" y="39"/>
                      <a:pt x="47" y="39"/>
                    </a:cubicBezTo>
                    <a:cubicBezTo>
                      <a:pt x="48" y="39"/>
                      <a:pt x="48" y="39"/>
                      <a:pt x="49" y="38"/>
                    </a:cubicBezTo>
                    <a:cubicBezTo>
                      <a:pt x="49" y="38"/>
                      <a:pt x="49" y="38"/>
                      <a:pt x="49" y="38"/>
                    </a:cubicBezTo>
                    <a:cubicBezTo>
                      <a:pt x="49" y="37"/>
                      <a:pt x="48" y="37"/>
                      <a:pt x="48" y="37"/>
                    </a:cubicBezTo>
                    <a:cubicBezTo>
                      <a:pt x="48" y="37"/>
                      <a:pt x="48" y="37"/>
                      <a:pt x="48" y="37"/>
                    </a:cubicBezTo>
                    <a:cubicBezTo>
                      <a:pt x="49" y="36"/>
                      <a:pt x="48" y="37"/>
                      <a:pt x="49" y="36"/>
                    </a:cubicBezTo>
                    <a:cubicBezTo>
                      <a:pt x="50" y="36"/>
                      <a:pt x="49" y="36"/>
                      <a:pt x="49" y="35"/>
                    </a:cubicBezTo>
                    <a:cubicBezTo>
                      <a:pt x="49" y="35"/>
                      <a:pt x="49" y="34"/>
                      <a:pt x="49" y="33"/>
                    </a:cubicBezTo>
                    <a:cubicBezTo>
                      <a:pt x="49" y="33"/>
                      <a:pt x="49" y="32"/>
                      <a:pt x="50" y="32"/>
                    </a:cubicBezTo>
                    <a:cubicBezTo>
                      <a:pt x="50" y="31"/>
                      <a:pt x="50" y="32"/>
                      <a:pt x="50" y="31"/>
                    </a:cubicBezTo>
                    <a:cubicBezTo>
                      <a:pt x="51" y="31"/>
                      <a:pt x="51" y="31"/>
                      <a:pt x="51" y="30"/>
                    </a:cubicBezTo>
                    <a:cubicBezTo>
                      <a:pt x="51" y="29"/>
                      <a:pt x="52" y="29"/>
                      <a:pt x="52" y="28"/>
                    </a:cubicBezTo>
                    <a:cubicBezTo>
                      <a:pt x="52" y="27"/>
                      <a:pt x="51" y="27"/>
                      <a:pt x="52" y="26"/>
                    </a:cubicBezTo>
                    <a:cubicBezTo>
                      <a:pt x="52" y="25"/>
                      <a:pt x="53" y="25"/>
                      <a:pt x="53" y="25"/>
                    </a:cubicBezTo>
                    <a:cubicBezTo>
                      <a:pt x="54" y="25"/>
                      <a:pt x="54" y="24"/>
                      <a:pt x="55" y="23"/>
                    </a:cubicBezTo>
                    <a:cubicBezTo>
                      <a:pt x="56" y="23"/>
                      <a:pt x="55" y="23"/>
                      <a:pt x="56" y="22"/>
                    </a:cubicBezTo>
                    <a:cubicBezTo>
                      <a:pt x="57" y="21"/>
                      <a:pt x="56" y="21"/>
                      <a:pt x="55" y="21"/>
                    </a:cubicBezTo>
                    <a:cubicBezTo>
                      <a:pt x="55" y="20"/>
                      <a:pt x="56" y="20"/>
                      <a:pt x="57" y="20"/>
                    </a:cubicBezTo>
                    <a:cubicBezTo>
                      <a:pt x="57" y="19"/>
                      <a:pt x="57" y="19"/>
                      <a:pt x="57" y="19"/>
                    </a:cubicBezTo>
                    <a:cubicBezTo>
                      <a:pt x="57" y="19"/>
                      <a:pt x="55" y="18"/>
                      <a:pt x="55" y="18"/>
                    </a:cubicBezTo>
                    <a:cubicBezTo>
                      <a:pt x="55" y="17"/>
                      <a:pt x="58" y="15"/>
                      <a:pt x="59" y="15"/>
                    </a:cubicBezTo>
                    <a:cubicBezTo>
                      <a:pt x="59" y="14"/>
                      <a:pt x="58" y="14"/>
                      <a:pt x="57" y="14"/>
                    </a:cubicBezTo>
                    <a:cubicBezTo>
                      <a:pt x="57" y="13"/>
                      <a:pt x="57" y="13"/>
                      <a:pt x="56" y="12"/>
                    </a:cubicBezTo>
                    <a:cubicBezTo>
                      <a:pt x="55" y="11"/>
                      <a:pt x="56" y="11"/>
                      <a:pt x="56" y="10"/>
                    </a:cubicBezTo>
                    <a:cubicBezTo>
                      <a:pt x="55" y="9"/>
                      <a:pt x="56" y="10"/>
                      <a:pt x="57" y="9"/>
                    </a:cubicBezTo>
                    <a:cubicBezTo>
                      <a:pt x="59" y="8"/>
                      <a:pt x="57" y="9"/>
                      <a:pt x="56" y="9"/>
                    </a:cubicBezTo>
                    <a:cubicBezTo>
                      <a:pt x="54" y="9"/>
                      <a:pt x="54" y="8"/>
                      <a:pt x="54" y="8"/>
                    </a:cubicBezTo>
                    <a:cubicBezTo>
                      <a:pt x="54" y="7"/>
                      <a:pt x="55" y="7"/>
                      <a:pt x="55" y="6"/>
                    </a:cubicBezTo>
                    <a:cubicBezTo>
                      <a:pt x="56" y="5"/>
                      <a:pt x="54" y="5"/>
                      <a:pt x="54" y="4"/>
                    </a:cubicBezTo>
                    <a:cubicBezTo>
                      <a:pt x="54" y="3"/>
                      <a:pt x="54" y="3"/>
                      <a:pt x="55" y="2"/>
                    </a:cubicBezTo>
                    <a:cubicBezTo>
                      <a:pt x="55" y="1"/>
                      <a:pt x="54" y="1"/>
                      <a:pt x="53" y="1"/>
                    </a:cubicBezTo>
                    <a:cubicBezTo>
                      <a:pt x="53" y="1"/>
                      <a:pt x="53" y="0"/>
                      <a:pt x="53" y="0"/>
                    </a:cubicBezTo>
                    <a:cubicBezTo>
                      <a:pt x="34" y="1"/>
                      <a:pt x="9" y="1"/>
                      <a:pt x="0" y="1"/>
                    </a:cubicBezTo>
                    <a:cubicBezTo>
                      <a:pt x="0" y="10"/>
                      <a:pt x="0" y="21"/>
                      <a:pt x="0" y="22"/>
                    </a:cubicBezTo>
                    <a:cubicBezTo>
                      <a:pt x="1" y="24"/>
                      <a:pt x="2" y="26"/>
                      <a:pt x="3" y="26"/>
                    </a:cubicBezTo>
                    <a:cubicBezTo>
                      <a:pt x="4" y="27"/>
                      <a:pt x="5" y="30"/>
                      <a:pt x="5" y="31"/>
                    </a:cubicBezTo>
                    <a:cubicBezTo>
                      <a:pt x="5" y="33"/>
                      <a:pt x="5" y="34"/>
                      <a:pt x="6" y="36"/>
                    </a:cubicBezTo>
                    <a:cubicBezTo>
                      <a:pt x="8" y="37"/>
                      <a:pt x="8" y="38"/>
                      <a:pt x="8" y="38"/>
                    </a:cubicBezTo>
                    <a:cubicBezTo>
                      <a:pt x="8" y="39"/>
                      <a:pt x="9" y="41"/>
                      <a:pt x="10" y="41"/>
                    </a:cubicBezTo>
                    <a:cubicBezTo>
                      <a:pt x="11" y="42"/>
                      <a:pt x="11" y="43"/>
                      <a:pt x="11" y="44"/>
                    </a:cubicBezTo>
                    <a:cubicBezTo>
                      <a:pt x="11" y="44"/>
                      <a:pt x="11" y="45"/>
                      <a:pt x="11" y="46"/>
                    </a:cubicBezTo>
                    <a:cubicBezTo>
                      <a:pt x="11" y="47"/>
                      <a:pt x="10" y="46"/>
                      <a:pt x="11" y="47"/>
                    </a:cubicBezTo>
                    <a:cubicBezTo>
                      <a:pt x="11" y="49"/>
                      <a:pt x="11" y="48"/>
                      <a:pt x="11" y="49"/>
                    </a:cubicBezTo>
                    <a:cubicBezTo>
                      <a:pt x="11" y="50"/>
                      <a:pt x="11" y="49"/>
                      <a:pt x="11" y="50"/>
                    </a:cubicBezTo>
                    <a:cubicBezTo>
                      <a:pt x="11" y="51"/>
                      <a:pt x="11" y="50"/>
                      <a:pt x="11" y="51"/>
                    </a:cubicBezTo>
                    <a:cubicBezTo>
                      <a:pt x="10" y="52"/>
                      <a:pt x="10" y="52"/>
                      <a:pt x="10" y="53"/>
                    </a:cubicBezTo>
                    <a:cubicBezTo>
                      <a:pt x="10" y="53"/>
                      <a:pt x="9" y="54"/>
                      <a:pt x="9" y="55"/>
                    </a:cubicBezTo>
                    <a:cubicBezTo>
                      <a:pt x="8" y="56"/>
                      <a:pt x="7" y="55"/>
                      <a:pt x="8" y="57"/>
                    </a:cubicBezTo>
                    <a:cubicBezTo>
                      <a:pt x="8" y="59"/>
                      <a:pt x="9" y="59"/>
                      <a:pt x="8" y="59"/>
                    </a:cubicBezTo>
                    <a:cubicBezTo>
                      <a:pt x="7" y="60"/>
                      <a:pt x="6" y="60"/>
                      <a:pt x="7" y="61"/>
                    </a:cubicBezTo>
                    <a:cubicBezTo>
                      <a:pt x="8" y="63"/>
                      <a:pt x="9" y="65"/>
                      <a:pt x="9" y="66"/>
                    </a:cubicBezTo>
                    <a:cubicBezTo>
                      <a:pt x="8" y="67"/>
                      <a:pt x="9" y="67"/>
                      <a:pt x="8" y="69"/>
                    </a:cubicBezTo>
                    <a:cubicBezTo>
                      <a:pt x="6" y="70"/>
                      <a:pt x="6" y="72"/>
                      <a:pt x="6" y="72"/>
                    </a:cubicBezTo>
                    <a:cubicBezTo>
                      <a:pt x="5" y="73"/>
                      <a:pt x="5" y="74"/>
                      <a:pt x="5" y="75"/>
                    </a:cubicBezTo>
                    <a:cubicBezTo>
                      <a:pt x="5" y="75"/>
                      <a:pt x="6" y="76"/>
                      <a:pt x="6" y="76"/>
                    </a:cubicBezTo>
                    <a:cubicBezTo>
                      <a:pt x="6" y="76"/>
                      <a:pt x="6" y="76"/>
                      <a:pt x="6" y="76"/>
                    </a:cubicBezTo>
                    <a:cubicBezTo>
                      <a:pt x="7" y="75"/>
                      <a:pt x="9" y="75"/>
                      <a:pt x="11" y="74"/>
                    </a:cubicBezTo>
                    <a:cubicBezTo>
                      <a:pt x="13" y="74"/>
                      <a:pt x="15" y="74"/>
                      <a:pt x="15" y="74"/>
                    </a:cubicBezTo>
                    <a:cubicBezTo>
                      <a:pt x="16" y="73"/>
                      <a:pt x="14" y="74"/>
                      <a:pt x="15" y="72"/>
                    </a:cubicBezTo>
                    <a:cubicBezTo>
                      <a:pt x="16" y="70"/>
                      <a:pt x="16" y="71"/>
                      <a:pt x="16" y="70"/>
                    </a:cubicBezTo>
                    <a:cubicBezTo>
                      <a:pt x="16" y="69"/>
                      <a:pt x="15" y="67"/>
                      <a:pt x="16" y="68"/>
                    </a:cubicBezTo>
                    <a:cubicBezTo>
                      <a:pt x="17" y="69"/>
                      <a:pt x="18" y="69"/>
                      <a:pt x="18" y="71"/>
                    </a:cubicBezTo>
                    <a:cubicBezTo>
                      <a:pt x="17" y="72"/>
                      <a:pt x="16" y="72"/>
                      <a:pt x="16" y="72"/>
                    </a:cubicBezTo>
                    <a:cubicBezTo>
                      <a:pt x="16" y="73"/>
                      <a:pt x="16" y="74"/>
                      <a:pt x="17" y="74"/>
                    </a:cubicBezTo>
                    <a:cubicBezTo>
                      <a:pt x="19" y="74"/>
                      <a:pt x="20" y="74"/>
                      <a:pt x="22" y="75"/>
                    </a:cubicBezTo>
                    <a:cubicBezTo>
                      <a:pt x="23" y="75"/>
                      <a:pt x="25" y="77"/>
                      <a:pt x="28" y="77"/>
                    </a:cubicBezTo>
                    <a:cubicBezTo>
                      <a:pt x="30" y="77"/>
                      <a:pt x="32" y="77"/>
                      <a:pt x="33" y="78"/>
                    </a:cubicBezTo>
                    <a:cubicBezTo>
                      <a:pt x="35" y="78"/>
                      <a:pt x="36" y="79"/>
                      <a:pt x="37" y="78"/>
                    </a:cubicBezTo>
                    <a:cubicBezTo>
                      <a:pt x="38" y="78"/>
                      <a:pt x="38" y="77"/>
                      <a:pt x="39" y="77"/>
                    </a:cubicBezTo>
                    <a:cubicBezTo>
                      <a:pt x="41" y="77"/>
                      <a:pt x="40" y="76"/>
                      <a:pt x="40" y="75"/>
                    </a:cubicBezTo>
                    <a:cubicBezTo>
                      <a:pt x="39" y="74"/>
                      <a:pt x="38" y="74"/>
                      <a:pt x="39" y="73"/>
                    </a:cubicBezTo>
                    <a:cubicBezTo>
                      <a:pt x="41" y="73"/>
                      <a:pt x="43" y="72"/>
                      <a:pt x="44" y="72"/>
                    </a:cubicBezTo>
                    <a:cubicBezTo>
                      <a:pt x="44" y="72"/>
                      <a:pt x="43" y="73"/>
                      <a:pt x="45" y="73"/>
                    </a:cubicBezTo>
                    <a:cubicBezTo>
                      <a:pt x="46" y="73"/>
                      <a:pt x="48" y="73"/>
                      <a:pt x="49" y="73"/>
                    </a:cubicBezTo>
                    <a:cubicBezTo>
                      <a:pt x="49" y="74"/>
                      <a:pt x="50" y="74"/>
                      <a:pt x="50" y="75"/>
                    </a:cubicBezTo>
                    <a:cubicBezTo>
                      <a:pt x="50" y="75"/>
                      <a:pt x="51" y="75"/>
                      <a:pt x="51" y="76"/>
                    </a:cubicBezTo>
                    <a:cubicBezTo>
                      <a:pt x="51" y="77"/>
                      <a:pt x="51" y="77"/>
                      <a:pt x="52" y="77"/>
                    </a:cubicBezTo>
                    <a:cubicBezTo>
                      <a:pt x="53" y="77"/>
                      <a:pt x="53" y="78"/>
                      <a:pt x="54" y="78"/>
                    </a:cubicBezTo>
                    <a:cubicBezTo>
                      <a:pt x="55" y="78"/>
                      <a:pt x="55" y="78"/>
                      <a:pt x="56" y="77"/>
                    </a:cubicBezTo>
                    <a:cubicBezTo>
                      <a:pt x="56" y="77"/>
                      <a:pt x="56" y="77"/>
                      <a:pt x="56" y="77"/>
                    </a:cubicBezTo>
                    <a:cubicBezTo>
                      <a:pt x="56" y="76"/>
                      <a:pt x="57" y="75"/>
                      <a:pt x="57" y="76"/>
                    </a:cubicBezTo>
                    <a:cubicBezTo>
                      <a:pt x="57" y="77"/>
                      <a:pt x="56" y="77"/>
                      <a:pt x="56" y="77"/>
                    </a:cubicBezTo>
                    <a:cubicBezTo>
                      <a:pt x="56" y="77"/>
                      <a:pt x="56" y="77"/>
                      <a:pt x="56" y="77"/>
                    </a:cubicBezTo>
                    <a:cubicBezTo>
                      <a:pt x="56" y="78"/>
                      <a:pt x="56" y="78"/>
                      <a:pt x="56" y="78"/>
                    </a:cubicBezTo>
                    <a:cubicBezTo>
                      <a:pt x="57" y="80"/>
                      <a:pt x="57" y="80"/>
                      <a:pt x="57" y="80"/>
                    </a:cubicBezTo>
                    <a:cubicBezTo>
                      <a:pt x="58" y="80"/>
                      <a:pt x="58" y="80"/>
                      <a:pt x="57" y="81"/>
                    </a:cubicBezTo>
                    <a:cubicBezTo>
                      <a:pt x="57" y="81"/>
                      <a:pt x="55" y="81"/>
                      <a:pt x="56" y="82"/>
                    </a:cubicBezTo>
                    <a:cubicBezTo>
                      <a:pt x="56" y="83"/>
                      <a:pt x="57" y="84"/>
                      <a:pt x="58" y="84"/>
                    </a:cubicBezTo>
                    <a:cubicBezTo>
                      <a:pt x="59" y="84"/>
                      <a:pt x="59" y="83"/>
                      <a:pt x="60" y="84"/>
                    </a:cubicBezTo>
                    <a:cubicBezTo>
                      <a:pt x="61" y="84"/>
                      <a:pt x="61" y="84"/>
                      <a:pt x="62" y="84"/>
                    </a:cubicBezTo>
                    <a:cubicBezTo>
                      <a:pt x="63" y="84"/>
                      <a:pt x="63" y="85"/>
                      <a:pt x="64" y="85"/>
                    </a:cubicBezTo>
                    <a:cubicBezTo>
                      <a:pt x="65" y="85"/>
                      <a:pt x="65" y="85"/>
                      <a:pt x="66" y="85"/>
                    </a:cubicBezTo>
                    <a:cubicBezTo>
                      <a:pt x="67" y="85"/>
                      <a:pt x="68" y="86"/>
                      <a:pt x="68" y="86"/>
                    </a:cubicBezTo>
                    <a:cubicBezTo>
                      <a:pt x="69" y="86"/>
                      <a:pt x="69" y="85"/>
                      <a:pt x="69" y="84"/>
                    </a:cubicBezTo>
                    <a:cubicBezTo>
                      <a:pt x="69" y="82"/>
                      <a:pt x="69" y="82"/>
                      <a:pt x="70" y="82"/>
                    </a:cubicBezTo>
                    <a:cubicBezTo>
                      <a:pt x="71" y="81"/>
                      <a:pt x="71" y="82"/>
                      <a:pt x="72" y="81"/>
                    </a:cubicBezTo>
                    <a:cubicBezTo>
                      <a:pt x="73" y="81"/>
                      <a:pt x="73" y="80"/>
                      <a:pt x="73" y="81"/>
                    </a:cubicBezTo>
                    <a:cubicBezTo>
                      <a:pt x="73" y="82"/>
                      <a:pt x="73" y="82"/>
                      <a:pt x="74" y="82"/>
                    </a:cubicBezTo>
                    <a:cubicBezTo>
                      <a:pt x="75" y="82"/>
                      <a:pt x="75" y="81"/>
                      <a:pt x="76" y="82"/>
                    </a:cubicBezTo>
                    <a:cubicBezTo>
                      <a:pt x="76" y="82"/>
                      <a:pt x="76" y="82"/>
                      <a:pt x="76" y="83"/>
                    </a:cubicBezTo>
                    <a:cubicBezTo>
                      <a:pt x="76" y="84"/>
                      <a:pt x="75" y="85"/>
                      <a:pt x="77" y="85"/>
                    </a:cubicBezTo>
                    <a:cubicBezTo>
                      <a:pt x="78" y="85"/>
                      <a:pt x="80" y="84"/>
                      <a:pt x="80" y="83"/>
                    </a:cubicBezTo>
                    <a:cubicBezTo>
                      <a:pt x="80" y="83"/>
                      <a:pt x="79" y="82"/>
                      <a:pt x="80" y="82"/>
                    </a:cubicBezTo>
                    <a:cubicBezTo>
                      <a:pt x="80" y="81"/>
                      <a:pt x="81" y="81"/>
                      <a:pt x="81" y="80"/>
                    </a:cubicBezTo>
                    <a:cubicBezTo>
                      <a:pt x="80" y="79"/>
                      <a:pt x="79" y="78"/>
                      <a:pt x="78" y="77"/>
                    </a:cubicBezTo>
                    <a:cubicBezTo>
                      <a:pt x="78" y="77"/>
                      <a:pt x="77" y="76"/>
                      <a:pt x="77" y="76"/>
                    </a:cubicBezTo>
                    <a:cubicBezTo>
                      <a:pt x="78" y="75"/>
                      <a:pt x="79" y="75"/>
                      <a:pt x="79" y="76"/>
                    </a:cubicBezTo>
                    <a:cubicBezTo>
                      <a:pt x="80" y="76"/>
                      <a:pt x="81" y="77"/>
                      <a:pt x="82" y="77"/>
                    </a:cubicBezTo>
                    <a:cubicBezTo>
                      <a:pt x="84" y="77"/>
                      <a:pt x="84" y="77"/>
                      <a:pt x="85" y="78"/>
                    </a:cubicBezTo>
                    <a:cubicBezTo>
                      <a:pt x="86" y="79"/>
                      <a:pt x="87" y="79"/>
                      <a:pt x="86" y="79"/>
                    </a:cubicBezTo>
                    <a:cubicBezTo>
                      <a:pt x="85" y="80"/>
                      <a:pt x="85" y="80"/>
                      <a:pt x="86" y="80"/>
                    </a:cubicBezTo>
                    <a:cubicBezTo>
                      <a:pt x="88" y="80"/>
                      <a:pt x="88" y="80"/>
                      <a:pt x="88" y="80"/>
                    </a:cubicBezTo>
                    <a:cubicBezTo>
                      <a:pt x="89" y="81"/>
                      <a:pt x="88" y="81"/>
                      <a:pt x="90" y="81"/>
                    </a:cubicBezTo>
                    <a:cubicBezTo>
                      <a:pt x="91" y="82"/>
                      <a:pt x="92" y="81"/>
                      <a:pt x="92" y="82"/>
                    </a:cubicBezTo>
                    <a:cubicBezTo>
                      <a:pt x="92" y="83"/>
                      <a:pt x="92" y="83"/>
                      <a:pt x="93" y="84"/>
                    </a:cubicBezTo>
                    <a:cubicBezTo>
                      <a:pt x="94" y="84"/>
                      <a:pt x="95" y="84"/>
                      <a:pt x="94" y="85"/>
                    </a:cubicBezTo>
                    <a:cubicBezTo>
                      <a:pt x="94" y="86"/>
                      <a:pt x="94" y="87"/>
                      <a:pt x="95" y="86"/>
                    </a:cubicBezTo>
                    <a:cubicBezTo>
                      <a:pt x="96" y="86"/>
                      <a:pt x="96" y="84"/>
                      <a:pt x="96" y="85"/>
                    </a:cubicBezTo>
                    <a:cubicBezTo>
                      <a:pt x="97" y="85"/>
                      <a:pt x="97" y="86"/>
                      <a:pt x="98" y="86"/>
                    </a:cubicBezTo>
                    <a:cubicBezTo>
                      <a:pt x="99" y="86"/>
                      <a:pt x="99" y="85"/>
                      <a:pt x="99" y="84"/>
                    </a:cubicBezTo>
                    <a:cubicBezTo>
                      <a:pt x="99" y="83"/>
                      <a:pt x="100" y="83"/>
                      <a:pt x="100" y="83"/>
                    </a:cubicBezTo>
                    <a:cubicBezTo>
                      <a:pt x="101" y="82"/>
                      <a:pt x="100" y="82"/>
                      <a:pt x="99" y="81"/>
                    </a:cubicBezTo>
                    <a:close/>
                  </a:path>
                </a:pathLst>
              </a:custGeom>
              <a:grp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97" name="Freeform 9"/>
            <p:cNvSpPr>
              <a:spLocks/>
            </p:cNvSpPr>
            <p:nvPr/>
          </p:nvSpPr>
          <p:spPr bwMode="auto">
            <a:xfrm>
              <a:off x="1263472" y="5044357"/>
              <a:ext cx="1876079" cy="1565410"/>
            </a:xfrm>
            <a:custGeom>
              <a:avLst/>
              <a:gdLst>
                <a:gd name="T0" fmla="*/ 1037 w 1126"/>
                <a:gd name="T1" fmla="*/ 650 h 940"/>
                <a:gd name="T2" fmla="*/ 921 w 1126"/>
                <a:gd name="T3" fmla="*/ 566 h 940"/>
                <a:gd name="T4" fmla="*/ 841 w 1126"/>
                <a:gd name="T5" fmla="*/ 589 h 940"/>
                <a:gd name="T6" fmla="*/ 575 w 1126"/>
                <a:gd name="T7" fmla="*/ 89 h 940"/>
                <a:gd name="T8" fmla="*/ 486 w 1126"/>
                <a:gd name="T9" fmla="*/ 47 h 940"/>
                <a:gd name="T10" fmla="*/ 392 w 1126"/>
                <a:gd name="T11" fmla="*/ 37 h 940"/>
                <a:gd name="T12" fmla="*/ 336 w 1126"/>
                <a:gd name="T13" fmla="*/ 23 h 940"/>
                <a:gd name="T14" fmla="*/ 271 w 1126"/>
                <a:gd name="T15" fmla="*/ 23 h 940"/>
                <a:gd name="T16" fmla="*/ 191 w 1126"/>
                <a:gd name="T17" fmla="*/ 42 h 940"/>
                <a:gd name="T18" fmla="*/ 159 w 1126"/>
                <a:gd name="T19" fmla="*/ 65 h 940"/>
                <a:gd name="T20" fmla="*/ 56 w 1126"/>
                <a:gd name="T21" fmla="*/ 164 h 940"/>
                <a:gd name="T22" fmla="*/ 135 w 1126"/>
                <a:gd name="T23" fmla="*/ 238 h 940"/>
                <a:gd name="T24" fmla="*/ 168 w 1126"/>
                <a:gd name="T25" fmla="*/ 281 h 940"/>
                <a:gd name="T26" fmla="*/ 168 w 1126"/>
                <a:gd name="T27" fmla="*/ 299 h 940"/>
                <a:gd name="T28" fmla="*/ 103 w 1126"/>
                <a:gd name="T29" fmla="*/ 290 h 940"/>
                <a:gd name="T30" fmla="*/ 32 w 1126"/>
                <a:gd name="T31" fmla="*/ 304 h 940"/>
                <a:gd name="T32" fmla="*/ 32 w 1126"/>
                <a:gd name="T33" fmla="*/ 351 h 940"/>
                <a:gd name="T34" fmla="*/ 117 w 1126"/>
                <a:gd name="T35" fmla="*/ 388 h 940"/>
                <a:gd name="T36" fmla="*/ 163 w 1126"/>
                <a:gd name="T37" fmla="*/ 393 h 940"/>
                <a:gd name="T38" fmla="*/ 103 w 1126"/>
                <a:gd name="T39" fmla="*/ 468 h 940"/>
                <a:gd name="T40" fmla="*/ 65 w 1126"/>
                <a:gd name="T41" fmla="*/ 500 h 940"/>
                <a:gd name="T42" fmla="*/ 23 w 1126"/>
                <a:gd name="T43" fmla="*/ 552 h 940"/>
                <a:gd name="T44" fmla="*/ 51 w 1126"/>
                <a:gd name="T45" fmla="*/ 575 h 940"/>
                <a:gd name="T46" fmla="*/ 84 w 1126"/>
                <a:gd name="T47" fmla="*/ 608 h 940"/>
                <a:gd name="T48" fmla="*/ 61 w 1126"/>
                <a:gd name="T49" fmla="*/ 626 h 940"/>
                <a:gd name="T50" fmla="*/ 126 w 1126"/>
                <a:gd name="T51" fmla="*/ 626 h 940"/>
                <a:gd name="T52" fmla="*/ 145 w 1126"/>
                <a:gd name="T53" fmla="*/ 701 h 940"/>
                <a:gd name="T54" fmla="*/ 201 w 1126"/>
                <a:gd name="T55" fmla="*/ 711 h 940"/>
                <a:gd name="T56" fmla="*/ 243 w 1126"/>
                <a:gd name="T57" fmla="*/ 701 h 940"/>
                <a:gd name="T58" fmla="*/ 271 w 1126"/>
                <a:gd name="T59" fmla="*/ 725 h 940"/>
                <a:gd name="T60" fmla="*/ 257 w 1126"/>
                <a:gd name="T61" fmla="*/ 790 h 940"/>
                <a:gd name="T62" fmla="*/ 182 w 1126"/>
                <a:gd name="T63" fmla="*/ 888 h 940"/>
                <a:gd name="T64" fmla="*/ 84 w 1126"/>
                <a:gd name="T65" fmla="*/ 926 h 940"/>
                <a:gd name="T66" fmla="*/ 121 w 1126"/>
                <a:gd name="T67" fmla="*/ 926 h 940"/>
                <a:gd name="T68" fmla="*/ 173 w 1126"/>
                <a:gd name="T69" fmla="*/ 907 h 940"/>
                <a:gd name="T70" fmla="*/ 238 w 1126"/>
                <a:gd name="T71" fmla="*/ 874 h 940"/>
                <a:gd name="T72" fmla="*/ 276 w 1126"/>
                <a:gd name="T73" fmla="*/ 828 h 940"/>
                <a:gd name="T74" fmla="*/ 332 w 1126"/>
                <a:gd name="T75" fmla="*/ 771 h 940"/>
                <a:gd name="T76" fmla="*/ 383 w 1126"/>
                <a:gd name="T77" fmla="*/ 715 h 940"/>
                <a:gd name="T78" fmla="*/ 388 w 1126"/>
                <a:gd name="T79" fmla="*/ 655 h 940"/>
                <a:gd name="T80" fmla="*/ 420 w 1126"/>
                <a:gd name="T81" fmla="*/ 580 h 940"/>
                <a:gd name="T82" fmla="*/ 463 w 1126"/>
                <a:gd name="T83" fmla="*/ 561 h 940"/>
                <a:gd name="T84" fmla="*/ 425 w 1126"/>
                <a:gd name="T85" fmla="*/ 650 h 940"/>
                <a:gd name="T86" fmla="*/ 453 w 1126"/>
                <a:gd name="T87" fmla="*/ 673 h 940"/>
                <a:gd name="T88" fmla="*/ 486 w 1126"/>
                <a:gd name="T89" fmla="*/ 636 h 940"/>
                <a:gd name="T90" fmla="*/ 514 w 1126"/>
                <a:gd name="T91" fmla="*/ 589 h 940"/>
                <a:gd name="T92" fmla="*/ 519 w 1126"/>
                <a:gd name="T93" fmla="*/ 556 h 940"/>
                <a:gd name="T94" fmla="*/ 556 w 1126"/>
                <a:gd name="T95" fmla="*/ 547 h 940"/>
                <a:gd name="T96" fmla="*/ 589 w 1126"/>
                <a:gd name="T97" fmla="*/ 580 h 940"/>
                <a:gd name="T98" fmla="*/ 645 w 1126"/>
                <a:gd name="T99" fmla="*/ 589 h 940"/>
                <a:gd name="T100" fmla="*/ 776 w 1126"/>
                <a:gd name="T101" fmla="*/ 566 h 940"/>
                <a:gd name="T102" fmla="*/ 804 w 1126"/>
                <a:gd name="T103" fmla="*/ 594 h 940"/>
                <a:gd name="T104" fmla="*/ 879 w 1126"/>
                <a:gd name="T105" fmla="*/ 603 h 940"/>
                <a:gd name="T106" fmla="*/ 879 w 1126"/>
                <a:gd name="T107" fmla="*/ 589 h 940"/>
                <a:gd name="T108" fmla="*/ 883 w 1126"/>
                <a:gd name="T109" fmla="*/ 561 h 940"/>
                <a:gd name="T110" fmla="*/ 939 w 1126"/>
                <a:gd name="T111" fmla="*/ 584 h 940"/>
                <a:gd name="T112" fmla="*/ 977 w 1126"/>
                <a:gd name="T113" fmla="*/ 622 h 940"/>
                <a:gd name="T114" fmla="*/ 1005 w 1126"/>
                <a:gd name="T115" fmla="*/ 650 h 940"/>
                <a:gd name="T116" fmla="*/ 1052 w 1126"/>
                <a:gd name="T117" fmla="*/ 701 h 940"/>
                <a:gd name="T118" fmla="*/ 1098 w 1126"/>
                <a:gd name="T119" fmla="*/ 715 h 940"/>
                <a:gd name="T120" fmla="*/ 1126 w 1126"/>
                <a:gd name="T121" fmla="*/ 706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940">
                  <a:moveTo>
                    <a:pt x="1117" y="687"/>
                  </a:moveTo>
                  <a:lnTo>
                    <a:pt x="1112" y="683"/>
                  </a:lnTo>
                  <a:lnTo>
                    <a:pt x="1108" y="678"/>
                  </a:lnTo>
                  <a:lnTo>
                    <a:pt x="1108" y="673"/>
                  </a:lnTo>
                  <a:lnTo>
                    <a:pt x="1108" y="669"/>
                  </a:lnTo>
                  <a:lnTo>
                    <a:pt x="1108" y="664"/>
                  </a:lnTo>
                  <a:lnTo>
                    <a:pt x="1103" y="659"/>
                  </a:lnTo>
                  <a:lnTo>
                    <a:pt x="1098" y="664"/>
                  </a:lnTo>
                  <a:lnTo>
                    <a:pt x="1094" y="664"/>
                  </a:lnTo>
                  <a:lnTo>
                    <a:pt x="1089" y="659"/>
                  </a:lnTo>
                  <a:lnTo>
                    <a:pt x="1080" y="659"/>
                  </a:lnTo>
                  <a:lnTo>
                    <a:pt x="1075" y="655"/>
                  </a:lnTo>
                  <a:lnTo>
                    <a:pt x="1066" y="659"/>
                  </a:lnTo>
                  <a:lnTo>
                    <a:pt x="1061" y="655"/>
                  </a:lnTo>
                  <a:lnTo>
                    <a:pt x="1052" y="655"/>
                  </a:lnTo>
                  <a:lnTo>
                    <a:pt x="1047" y="655"/>
                  </a:lnTo>
                  <a:lnTo>
                    <a:pt x="1042" y="659"/>
                  </a:lnTo>
                  <a:lnTo>
                    <a:pt x="1042" y="655"/>
                  </a:lnTo>
                  <a:lnTo>
                    <a:pt x="1037" y="650"/>
                  </a:lnTo>
                  <a:lnTo>
                    <a:pt x="1033" y="650"/>
                  </a:lnTo>
                  <a:lnTo>
                    <a:pt x="1028" y="640"/>
                  </a:lnTo>
                  <a:lnTo>
                    <a:pt x="1019" y="640"/>
                  </a:lnTo>
                  <a:lnTo>
                    <a:pt x="1014" y="640"/>
                  </a:lnTo>
                  <a:lnTo>
                    <a:pt x="1014" y="636"/>
                  </a:lnTo>
                  <a:lnTo>
                    <a:pt x="1014" y="631"/>
                  </a:lnTo>
                  <a:lnTo>
                    <a:pt x="1009" y="626"/>
                  </a:lnTo>
                  <a:lnTo>
                    <a:pt x="1000" y="617"/>
                  </a:lnTo>
                  <a:lnTo>
                    <a:pt x="981" y="608"/>
                  </a:lnTo>
                  <a:lnTo>
                    <a:pt x="972" y="598"/>
                  </a:lnTo>
                  <a:lnTo>
                    <a:pt x="972" y="594"/>
                  </a:lnTo>
                  <a:lnTo>
                    <a:pt x="958" y="589"/>
                  </a:lnTo>
                  <a:lnTo>
                    <a:pt x="958" y="584"/>
                  </a:lnTo>
                  <a:lnTo>
                    <a:pt x="958" y="584"/>
                  </a:lnTo>
                  <a:lnTo>
                    <a:pt x="944" y="575"/>
                  </a:lnTo>
                  <a:lnTo>
                    <a:pt x="939" y="575"/>
                  </a:lnTo>
                  <a:lnTo>
                    <a:pt x="935" y="570"/>
                  </a:lnTo>
                  <a:lnTo>
                    <a:pt x="925" y="570"/>
                  </a:lnTo>
                  <a:lnTo>
                    <a:pt x="921" y="566"/>
                  </a:lnTo>
                  <a:lnTo>
                    <a:pt x="911" y="556"/>
                  </a:lnTo>
                  <a:lnTo>
                    <a:pt x="907" y="556"/>
                  </a:lnTo>
                  <a:lnTo>
                    <a:pt x="902" y="552"/>
                  </a:lnTo>
                  <a:lnTo>
                    <a:pt x="897" y="556"/>
                  </a:lnTo>
                  <a:lnTo>
                    <a:pt x="888" y="542"/>
                  </a:lnTo>
                  <a:lnTo>
                    <a:pt x="888" y="538"/>
                  </a:lnTo>
                  <a:lnTo>
                    <a:pt x="883" y="538"/>
                  </a:lnTo>
                  <a:lnTo>
                    <a:pt x="879" y="533"/>
                  </a:lnTo>
                  <a:lnTo>
                    <a:pt x="874" y="533"/>
                  </a:lnTo>
                  <a:lnTo>
                    <a:pt x="869" y="533"/>
                  </a:lnTo>
                  <a:lnTo>
                    <a:pt x="865" y="542"/>
                  </a:lnTo>
                  <a:lnTo>
                    <a:pt x="860" y="547"/>
                  </a:lnTo>
                  <a:lnTo>
                    <a:pt x="855" y="547"/>
                  </a:lnTo>
                  <a:lnTo>
                    <a:pt x="855" y="552"/>
                  </a:lnTo>
                  <a:lnTo>
                    <a:pt x="855" y="566"/>
                  </a:lnTo>
                  <a:lnTo>
                    <a:pt x="855" y="570"/>
                  </a:lnTo>
                  <a:lnTo>
                    <a:pt x="855" y="575"/>
                  </a:lnTo>
                  <a:lnTo>
                    <a:pt x="851" y="580"/>
                  </a:lnTo>
                  <a:lnTo>
                    <a:pt x="841" y="589"/>
                  </a:lnTo>
                  <a:lnTo>
                    <a:pt x="836" y="594"/>
                  </a:lnTo>
                  <a:lnTo>
                    <a:pt x="836" y="598"/>
                  </a:lnTo>
                  <a:lnTo>
                    <a:pt x="827" y="584"/>
                  </a:lnTo>
                  <a:lnTo>
                    <a:pt x="790" y="566"/>
                  </a:lnTo>
                  <a:lnTo>
                    <a:pt x="785" y="561"/>
                  </a:lnTo>
                  <a:lnTo>
                    <a:pt x="780" y="556"/>
                  </a:lnTo>
                  <a:lnTo>
                    <a:pt x="771" y="556"/>
                  </a:lnTo>
                  <a:lnTo>
                    <a:pt x="766" y="552"/>
                  </a:lnTo>
                  <a:lnTo>
                    <a:pt x="766" y="547"/>
                  </a:lnTo>
                  <a:lnTo>
                    <a:pt x="766" y="542"/>
                  </a:lnTo>
                  <a:lnTo>
                    <a:pt x="762" y="538"/>
                  </a:lnTo>
                  <a:lnTo>
                    <a:pt x="752" y="542"/>
                  </a:lnTo>
                  <a:lnTo>
                    <a:pt x="743" y="552"/>
                  </a:lnTo>
                  <a:lnTo>
                    <a:pt x="743" y="552"/>
                  </a:lnTo>
                  <a:lnTo>
                    <a:pt x="734" y="552"/>
                  </a:lnTo>
                  <a:lnTo>
                    <a:pt x="729" y="556"/>
                  </a:lnTo>
                  <a:lnTo>
                    <a:pt x="715" y="556"/>
                  </a:lnTo>
                  <a:lnTo>
                    <a:pt x="715" y="552"/>
                  </a:lnTo>
                  <a:lnTo>
                    <a:pt x="575" y="89"/>
                  </a:lnTo>
                  <a:lnTo>
                    <a:pt x="565" y="47"/>
                  </a:lnTo>
                  <a:lnTo>
                    <a:pt x="565" y="47"/>
                  </a:lnTo>
                  <a:lnTo>
                    <a:pt x="556" y="47"/>
                  </a:lnTo>
                  <a:lnTo>
                    <a:pt x="556" y="47"/>
                  </a:lnTo>
                  <a:lnTo>
                    <a:pt x="551" y="42"/>
                  </a:lnTo>
                  <a:lnTo>
                    <a:pt x="547" y="42"/>
                  </a:lnTo>
                  <a:lnTo>
                    <a:pt x="542" y="42"/>
                  </a:lnTo>
                  <a:lnTo>
                    <a:pt x="533" y="37"/>
                  </a:lnTo>
                  <a:lnTo>
                    <a:pt x="528" y="37"/>
                  </a:lnTo>
                  <a:lnTo>
                    <a:pt x="523" y="33"/>
                  </a:lnTo>
                  <a:lnTo>
                    <a:pt x="519" y="33"/>
                  </a:lnTo>
                  <a:lnTo>
                    <a:pt x="514" y="37"/>
                  </a:lnTo>
                  <a:lnTo>
                    <a:pt x="509" y="37"/>
                  </a:lnTo>
                  <a:lnTo>
                    <a:pt x="505" y="37"/>
                  </a:lnTo>
                  <a:lnTo>
                    <a:pt x="500" y="37"/>
                  </a:lnTo>
                  <a:lnTo>
                    <a:pt x="500" y="42"/>
                  </a:lnTo>
                  <a:lnTo>
                    <a:pt x="495" y="42"/>
                  </a:lnTo>
                  <a:lnTo>
                    <a:pt x="491" y="47"/>
                  </a:lnTo>
                  <a:lnTo>
                    <a:pt x="486" y="47"/>
                  </a:lnTo>
                  <a:lnTo>
                    <a:pt x="477" y="47"/>
                  </a:lnTo>
                  <a:lnTo>
                    <a:pt x="477" y="47"/>
                  </a:lnTo>
                  <a:lnTo>
                    <a:pt x="472" y="47"/>
                  </a:lnTo>
                  <a:lnTo>
                    <a:pt x="467" y="42"/>
                  </a:lnTo>
                  <a:lnTo>
                    <a:pt x="463" y="42"/>
                  </a:lnTo>
                  <a:lnTo>
                    <a:pt x="458" y="42"/>
                  </a:lnTo>
                  <a:lnTo>
                    <a:pt x="449" y="42"/>
                  </a:lnTo>
                  <a:lnTo>
                    <a:pt x="444" y="42"/>
                  </a:lnTo>
                  <a:lnTo>
                    <a:pt x="439" y="47"/>
                  </a:lnTo>
                  <a:lnTo>
                    <a:pt x="430" y="47"/>
                  </a:lnTo>
                  <a:lnTo>
                    <a:pt x="425" y="42"/>
                  </a:lnTo>
                  <a:lnTo>
                    <a:pt x="425" y="42"/>
                  </a:lnTo>
                  <a:lnTo>
                    <a:pt x="420" y="42"/>
                  </a:lnTo>
                  <a:lnTo>
                    <a:pt x="416" y="42"/>
                  </a:lnTo>
                  <a:lnTo>
                    <a:pt x="416" y="42"/>
                  </a:lnTo>
                  <a:lnTo>
                    <a:pt x="411" y="37"/>
                  </a:lnTo>
                  <a:lnTo>
                    <a:pt x="402" y="37"/>
                  </a:lnTo>
                  <a:lnTo>
                    <a:pt x="397" y="37"/>
                  </a:lnTo>
                  <a:lnTo>
                    <a:pt x="392" y="37"/>
                  </a:lnTo>
                  <a:lnTo>
                    <a:pt x="388" y="37"/>
                  </a:lnTo>
                  <a:lnTo>
                    <a:pt x="383" y="37"/>
                  </a:lnTo>
                  <a:lnTo>
                    <a:pt x="378" y="42"/>
                  </a:lnTo>
                  <a:lnTo>
                    <a:pt x="374" y="42"/>
                  </a:lnTo>
                  <a:lnTo>
                    <a:pt x="374" y="42"/>
                  </a:lnTo>
                  <a:lnTo>
                    <a:pt x="369" y="42"/>
                  </a:lnTo>
                  <a:lnTo>
                    <a:pt x="364" y="42"/>
                  </a:lnTo>
                  <a:lnTo>
                    <a:pt x="360" y="47"/>
                  </a:lnTo>
                  <a:lnTo>
                    <a:pt x="360" y="47"/>
                  </a:lnTo>
                  <a:lnTo>
                    <a:pt x="355" y="47"/>
                  </a:lnTo>
                  <a:lnTo>
                    <a:pt x="346" y="42"/>
                  </a:lnTo>
                  <a:lnTo>
                    <a:pt x="346" y="37"/>
                  </a:lnTo>
                  <a:lnTo>
                    <a:pt x="341" y="37"/>
                  </a:lnTo>
                  <a:lnTo>
                    <a:pt x="336" y="42"/>
                  </a:lnTo>
                  <a:lnTo>
                    <a:pt x="332" y="37"/>
                  </a:lnTo>
                  <a:lnTo>
                    <a:pt x="336" y="37"/>
                  </a:lnTo>
                  <a:lnTo>
                    <a:pt x="332" y="33"/>
                  </a:lnTo>
                  <a:lnTo>
                    <a:pt x="336" y="28"/>
                  </a:lnTo>
                  <a:lnTo>
                    <a:pt x="336" y="23"/>
                  </a:lnTo>
                  <a:lnTo>
                    <a:pt x="332" y="23"/>
                  </a:lnTo>
                  <a:lnTo>
                    <a:pt x="327" y="23"/>
                  </a:lnTo>
                  <a:lnTo>
                    <a:pt x="318" y="23"/>
                  </a:lnTo>
                  <a:lnTo>
                    <a:pt x="313" y="23"/>
                  </a:lnTo>
                  <a:lnTo>
                    <a:pt x="308" y="23"/>
                  </a:lnTo>
                  <a:lnTo>
                    <a:pt x="299" y="33"/>
                  </a:lnTo>
                  <a:lnTo>
                    <a:pt x="294" y="28"/>
                  </a:lnTo>
                  <a:lnTo>
                    <a:pt x="290" y="28"/>
                  </a:lnTo>
                  <a:lnTo>
                    <a:pt x="294" y="23"/>
                  </a:lnTo>
                  <a:lnTo>
                    <a:pt x="290" y="19"/>
                  </a:lnTo>
                  <a:lnTo>
                    <a:pt x="285" y="14"/>
                  </a:lnTo>
                  <a:lnTo>
                    <a:pt x="285" y="19"/>
                  </a:lnTo>
                  <a:lnTo>
                    <a:pt x="280" y="14"/>
                  </a:lnTo>
                  <a:lnTo>
                    <a:pt x="280" y="19"/>
                  </a:lnTo>
                  <a:lnTo>
                    <a:pt x="271" y="33"/>
                  </a:lnTo>
                  <a:lnTo>
                    <a:pt x="266" y="33"/>
                  </a:lnTo>
                  <a:lnTo>
                    <a:pt x="262" y="28"/>
                  </a:lnTo>
                  <a:lnTo>
                    <a:pt x="266" y="23"/>
                  </a:lnTo>
                  <a:lnTo>
                    <a:pt x="271" y="23"/>
                  </a:lnTo>
                  <a:lnTo>
                    <a:pt x="271" y="19"/>
                  </a:lnTo>
                  <a:lnTo>
                    <a:pt x="276" y="14"/>
                  </a:lnTo>
                  <a:lnTo>
                    <a:pt x="271" y="9"/>
                  </a:lnTo>
                  <a:lnTo>
                    <a:pt x="262" y="14"/>
                  </a:lnTo>
                  <a:lnTo>
                    <a:pt x="262" y="9"/>
                  </a:lnTo>
                  <a:lnTo>
                    <a:pt x="257" y="5"/>
                  </a:lnTo>
                  <a:lnTo>
                    <a:pt x="257" y="0"/>
                  </a:lnTo>
                  <a:lnTo>
                    <a:pt x="252" y="5"/>
                  </a:lnTo>
                  <a:lnTo>
                    <a:pt x="248" y="14"/>
                  </a:lnTo>
                  <a:lnTo>
                    <a:pt x="243" y="19"/>
                  </a:lnTo>
                  <a:lnTo>
                    <a:pt x="238" y="23"/>
                  </a:lnTo>
                  <a:lnTo>
                    <a:pt x="229" y="33"/>
                  </a:lnTo>
                  <a:lnTo>
                    <a:pt x="215" y="37"/>
                  </a:lnTo>
                  <a:lnTo>
                    <a:pt x="210" y="37"/>
                  </a:lnTo>
                  <a:lnTo>
                    <a:pt x="205" y="42"/>
                  </a:lnTo>
                  <a:lnTo>
                    <a:pt x="205" y="37"/>
                  </a:lnTo>
                  <a:lnTo>
                    <a:pt x="205" y="33"/>
                  </a:lnTo>
                  <a:lnTo>
                    <a:pt x="201" y="33"/>
                  </a:lnTo>
                  <a:lnTo>
                    <a:pt x="191" y="42"/>
                  </a:lnTo>
                  <a:lnTo>
                    <a:pt x="191" y="47"/>
                  </a:lnTo>
                  <a:lnTo>
                    <a:pt x="196" y="51"/>
                  </a:lnTo>
                  <a:lnTo>
                    <a:pt x="201" y="51"/>
                  </a:lnTo>
                  <a:lnTo>
                    <a:pt x="205" y="51"/>
                  </a:lnTo>
                  <a:lnTo>
                    <a:pt x="196" y="56"/>
                  </a:lnTo>
                  <a:lnTo>
                    <a:pt x="196" y="65"/>
                  </a:lnTo>
                  <a:lnTo>
                    <a:pt x="191" y="61"/>
                  </a:lnTo>
                  <a:lnTo>
                    <a:pt x="191" y="61"/>
                  </a:lnTo>
                  <a:lnTo>
                    <a:pt x="191" y="56"/>
                  </a:lnTo>
                  <a:lnTo>
                    <a:pt x="191" y="47"/>
                  </a:lnTo>
                  <a:lnTo>
                    <a:pt x="191" y="47"/>
                  </a:lnTo>
                  <a:lnTo>
                    <a:pt x="187" y="51"/>
                  </a:lnTo>
                  <a:lnTo>
                    <a:pt x="177" y="61"/>
                  </a:lnTo>
                  <a:lnTo>
                    <a:pt x="168" y="65"/>
                  </a:lnTo>
                  <a:lnTo>
                    <a:pt x="168" y="65"/>
                  </a:lnTo>
                  <a:lnTo>
                    <a:pt x="163" y="65"/>
                  </a:lnTo>
                  <a:lnTo>
                    <a:pt x="159" y="70"/>
                  </a:lnTo>
                  <a:lnTo>
                    <a:pt x="154" y="70"/>
                  </a:lnTo>
                  <a:lnTo>
                    <a:pt x="159" y="65"/>
                  </a:lnTo>
                  <a:lnTo>
                    <a:pt x="159" y="65"/>
                  </a:lnTo>
                  <a:lnTo>
                    <a:pt x="154" y="65"/>
                  </a:lnTo>
                  <a:lnTo>
                    <a:pt x="140" y="79"/>
                  </a:lnTo>
                  <a:lnTo>
                    <a:pt x="140" y="79"/>
                  </a:lnTo>
                  <a:lnTo>
                    <a:pt x="135" y="89"/>
                  </a:lnTo>
                  <a:lnTo>
                    <a:pt x="131" y="98"/>
                  </a:lnTo>
                  <a:lnTo>
                    <a:pt x="131" y="98"/>
                  </a:lnTo>
                  <a:lnTo>
                    <a:pt x="131" y="108"/>
                  </a:lnTo>
                  <a:lnTo>
                    <a:pt x="126" y="122"/>
                  </a:lnTo>
                  <a:lnTo>
                    <a:pt x="117" y="131"/>
                  </a:lnTo>
                  <a:lnTo>
                    <a:pt x="112" y="131"/>
                  </a:lnTo>
                  <a:lnTo>
                    <a:pt x="107" y="136"/>
                  </a:lnTo>
                  <a:lnTo>
                    <a:pt x="103" y="136"/>
                  </a:lnTo>
                  <a:lnTo>
                    <a:pt x="79" y="140"/>
                  </a:lnTo>
                  <a:lnTo>
                    <a:pt x="70" y="136"/>
                  </a:lnTo>
                  <a:lnTo>
                    <a:pt x="65" y="140"/>
                  </a:lnTo>
                  <a:lnTo>
                    <a:pt x="61" y="154"/>
                  </a:lnTo>
                  <a:lnTo>
                    <a:pt x="61" y="159"/>
                  </a:lnTo>
                  <a:lnTo>
                    <a:pt x="56" y="164"/>
                  </a:lnTo>
                  <a:lnTo>
                    <a:pt x="51" y="164"/>
                  </a:lnTo>
                  <a:lnTo>
                    <a:pt x="51" y="168"/>
                  </a:lnTo>
                  <a:lnTo>
                    <a:pt x="56" y="168"/>
                  </a:lnTo>
                  <a:lnTo>
                    <a:pt x="61" y="173"/>
                  </a:lnTo>
                  <a:lnTo>
                    <a:pt x="70" y="182"/>
                  </a:lnTo>
                  <a:lnTo>
                    <a:pt x="75" y="182"/>
                  </a:lnTo>
                  <a:lnTo>
                    <a:pt x="79" y="187"/>
                  </a:lnTo>
                  <a:lnTo>
                    <a:pt x="89" y="201"/>
                  </a:lnTo>
                  <a:lnTo>
                    <a:pt x="93" y="201"/>
                  </a:lnTo>
                  <a:lnTo>
                    <a:pt x="98" y="210"/>
                  </a:lnTo>
                  <a:lnTo>
                    <a:pt x="103" y="210"/>
                  </a:lnTo>
                  <a:lnTo>
                    <a:pt x="103" y="215"/>
                  </a:lnTo>
                  <a:lnTo>
                    <a:pt x="107" y="229"/>
                  </a:lnTo>
                  <a:lnTo>
                    <a:pt x="107" y="238"/>
                  </a:lnTo>
                  <a:lnTo>
                    <a:pt x="112" y="243"/>
                  </a:lnTo>
                  <a:lnTo>
                    <a:pt x="121" y="243"/>
                  </a:lnTo>
                  <a:lnTo>
                    <a:pt x="131" y="248"/>
                  </a:lnTo>
                  <a:lnTo>
                    <a:pt x="135" y="243"/>
                  </a:lnTo>
                  <a:lnTo>
                    <a:pt x="135" y="238"/>
                  </a:lnTo>
                  <a:lnTo>
                    <a:pt x="140" y="243"/>
                  </a:lnTo>
                  <a:lnTo>
                    <a:pt x="140" y="248"/>
                  </a:lnTo>
                  <a:lnTo>
                    <a:pt x="145" y="248"/>
                  </a:lnTo>
                  <a:lnTo>
                    <a:pt x="149" y="248"/>
                  </a:lnTo>
                  <a:lnTo>
                    <a:pt x="154" y="252"/>
                  </a:lnTo>
                  <a:lnTo>
                    <a:pt x="149" y="262"/>
                  </a:lnTo>
                  <a:lnTo>
                    <a:pt x="149" y="266"/>
                  </a:lnTo>
                  <a:lnTo>
                    <a:pt x="154" y="276"/>
                  </a:lnTo>
                  <a:lnTo>
                    <a:pt x="163" y="276"/>
                  </a:lnTo>
                  <a:lnTo>
                    <a:pt x="168" y="271"/>
                  </a:lnTo>
                  <a:lnTo>
                    <a:pt x="173" y="266"/>
                  </a:lnTo>
                  <a:lnTo>
                    <a:pt x="177" y="271"/>
                  </a:lnTo>
                  <a:lnTo>
                    <a:pt x="182" y="271"/>
                  </a:lnTo>
                  <a:lnTo>
                    <a:pt x="187" y="276"/>
                  </a:lnTo>
                  <a:lnTo>
                    <a:pt x="187" y="281"/>
                  </a:lnTo>
                  <a:lnTo>
                    <a:pt x="187" y="285"/>
                  </a:lnTo>
                  <a:lnTo>
                    <a:pt x="177" y="285"/>
                  </a:lnTo>
                  <a:lnTo>
                    <a:pt x="173" y="281"/>
                  </a:lnTo>
                  <a:lnTo>
                    <a:pt x="168" y="281"/>
                  </a:lnTo>
                  <a:lnTo>
                    <a:pt x="159" y="281"/>
                  </a:lnTo>
                  <a:lnTo>
                    <a:pt x="154" y="281"/>
                  </a:lnTo>
                  <a:lnTo>
                    <a:pt x="149" y="276"/>
                  </a:lnTo>
                  <a:lnTo>
                    <a:pt x="149" y="271"/>
                  </a:lnTo>
                  <a:lnTo>
                    <a:pt x="145" y="266"/>
                  </a:lnTo>
                  <a:lnTo>
                    <a:pt x="145" y="262"/>
                  </a:lnTo>
                  <a:lnTo>
                    <a:pt x="145" y="257"/>
                  </a:lnTo>
                  <a:lnTo>
                    <a:pt x="135" y="252"/>
                  </a:lnTo>
                  <a:lnTo>
                    <a:pt x="131" y="252"/>
                  </a:lnTo>
                  <a:lnTo>
                    <a:pt x="135" y="257"/>
                  </a:lnTo>
                  <a:lnTo>
                    <a:pt x="145" y="266"/>
                  </a:lnTo>
                  <a:lnTo>
                    <a:pt x="149" y="276"/>
                  </a:lnTo>
                  <a:lnTo>
                    <a:pt x="149" y="281"/>
                  </a:lnTo>
                  <a:lnTo>
                    <a:pt x="149" y="290"/>
                  </a:lnTo>
                  <a:lnTo>
                    <a:pt x="154" y="285"/>
                  </a:lnTo>
                  <a:lnTo>
                    <a:pt x="159" y="285"/>
                  </a:lnTo>
                  <a:lnTo>
                    <a:pt x="168" y="290"/>
                  </a:lnTo>
                  <a:lnTo>
                    <a:pt x="168" y="295"/>
                  </a:lnTo>
                  <a:lnTo>
                    <a:pt x="168" y="299"/>
                  </a:lnTo>
                  <a:lnTo>
                    <a:pt x="163" y="295"/>
                  </a:lnTo>
                  <a:lnTo>
                    <a:pt x="159" y="290"/>
                  </a:lnTo>
                  <a:lnTo>
                    <a:pt x="154" y="290"/>
                  </a:lnTo>
                  <a:lnTo>
                    <a:pt x="154" y="295"/>
                  </a:lnTo>
                  <a:lnTo>
                    <a:pt x="149" y="304"/>
                  </a:lnTo>
                  <a:lnTo>
                    <a:pt x="149" y="304"/>
                  </a:lnTo>
                  <a:lnTo>
                    <a:pt x="149" y="309"/>
                  </a:lnTo>
                  <a:lnTo>
                    <a:pt x="145" y="304"/>
                  </a:lnTo>
                  <a:lnTo>
                    <a:pt x="140" y="304"/>
                  </a:lnTo>
                  <a:lnTo>
                    <a:pt x="135" y="304"/>
                  </a:lnTo>
                  <a:lnTo>
                    <a:pt x="131" y="304"/>
                  </a:lnTo>
                  <a:lnTo>
                    <a:pt x="126" y="299"/>
                  </a:lnTo>
                  <a:lnTo>
                    <a:pt x="117" y="299"/>
                  </a:lnTo>
                  <a:lnTo>
                    <a:pt x="112" y="299"/>
                  </a:lnTo>
                  <a:lnTo>
                    <a:pt x="107" y="299"/>
                  </a:lnTo>
                  <a:lnTo>
                    <a:pt x="103" y="299"/>
                  </a:lnTo>
                  <a:lnTo>
                    <a:pt x="103" y="290"/>
                  </a:lnTo>
                  <a:lnTo>
                    <a:pt x="98" y="290"/>
                  </a:lnTo>
                  <a:lnTo>
                    <a:pt x="103" y="290"/>
                  </a:lnTo>
                  <a:lnTo>
                    <a:pt x="103" y="281"/>
                  </a:lnTo>
                  <a:lnTo>
                    <a:pt x="107" y="276"/>
                  </a:lnTo>
                  <a:lnTo>
                    <a:pt x="103" y="271"/>
                  </a:lnTo>
                  <a:lnTo>
                    <a:pt x="107" y="271"/>
                  </a:lnTo>
                  <a:lnTo>
                    <a:pt x="103" y="271"/>
                  </a:lnTo>
                  <a:lnTo>
                    <a:pt x="93" y="271"/>
                  </a:lnTo>
                  <a:lnTo>
                    <a:pt x="89" y="271"/>
                  </a:lnTo>
                  <a:lnTo>
                    <a:pt x="84" y="271"/>
                  </a:lnTo>
                  <a:lnTo>
                    <a:pt x="79" y="276"/>
                  </a:lnTo>
                  <a:lnTo>
                    <a:pt x="79" y="276"/>
                  </a:lnTo>
                  <a:lnTo>
                    <a:pt x="70" y="276"/>
                  </a:lnTo>
                  <a:lnTo>
                    <a:pt x="65" y="281"/>
                  </a:lnTo>
                  <a:lnTo>
                    <a:pt x="61" y="285"/>
                  </a:lnTo>
                  <a:lnTo>
                    <a:pt x="61" y="290"/>
                  </a:lnTo>
                  <a:lnTo>
                    <a:pt x="61" y="295"/>
                  </a:lnTo>
                  <a:lnTo>
                    <a:pt x="56" y="295"/>
                  </a:lnTo>
                  <a:lnTo>
                    <a:pt x="47" y="290"/>
                  </a:lnTo>
                  <a:lnTo>
                    <a:pt x="32" y="299"/>
                  </a:lnTo>
                  <a:lnTo>
                    <a:pt x="32" y="304"/>
                  </a:lnTo>
                  <a:lnTo>
                    <a:pt x="28" y="304"/>
                  </a:lnTo>
                  <a:lnTo>
                    <a:pt x="23" y="304"/>
                  </a:lnTo>
                  <a:lnTo>
                    <a:pt x="18" y="309"/>
                  </a:lnTo>
                  <a:lnTo>
                    <a:pt x="14" y="313"/>
                  </a:lnTo>
                  <a:lnTo>
                    <a:pt x="9" y="313"/>
                  </a:lnTo>
                  <a:lnTo>
                    <a:pt x="4" y="313"/>
                  </a:lnTo>
                  <a:lnTo>
                    <a:pt x="0" y="313"/>
                  </a:lnTo>
                  <a:lnTo>
                    <a:pt x="14" y="327"/>
                  </a:lnTo>
                  <a:lnTo>
                    <a:pt x="18" y="332"/>
                  </a:lnTo>
                  <a:lnTo>
                    <a:pt x="23" y="332"/>
                  </a:lnTo>
                  <a:lnTo>
                    <a:pt x="28" y="337"/>
                  </a:lnTo>
                  <a:lnTo>
                    <a:pt x="32" y="337"/>
                  </a:lnTo>
                  <a:lnTo>
                    <a:pt x="28" y="332"/>
                  </a:lnTo>
                  <a:lnTo>
                    <a:pt x="42" y="337"/>
                  </a:lnTo>
                  <a:lnTo>
                    <a:pt x="47" y="341"/>
                  </a:lnTo>
                  <a:lnTo>
                    <a:pt x="47" y="341"/>
                  </a:lnTo>
                  <a:lnTo>
                    <a:pt x="42" y="341"/>
                  </a:lnTo>
                  <a:lnTo>
                    <a:pt x="37" y="346"/>
                  </a:lnTo>
                  <a:lnTo>
                    <a:pt x="32" y="351"/>
                  </a:lnTo>
                  <a:lnTo>
                    <a:pt x="28" y="346"/>
                  </a:lnTo>
                  <a:lnTo>
                    <a:pt x="28" y="341"/>
                  </a:lnTo>
                  <a:lnTo>
                    <a:pt x="28" y="346"/>
                  </a:lnTo>
                  <a:lnTo>
                    <a:pt x="32" y="351"/>
                  </a:lnTo>
                  <a:lnTo>
                    <a:pt x="32" y="355"/>
                  </a:lnTo>
                  <a:lnTo>
                    <a:pt x="37" y="360"/>
                  </a:lnTo>
                  <a:lnTo>
                    <a:pt x="37" y="360"/>
                  </a:lnTo>
                  <a:lnTo>
                    <a:pt x="37" y="369"/>
                  </a:lnTo>
                  <a:lnTo>
                    <a:pt x="37" y="374"/>
                  </a:lnTo>
                  <a:lnTo>
                    <a:pt x="42" y="379"/>
                  </a:lnTo>
                  <a:lnTo>
                    <a:pt x="56" y="383"/>
                  </a:lnTo>
                  <a:lnTo>
                    <a:pt x="65" y="388"/>
                  </a:lnTo>
                  <a:lnTo>
                    <a:pt x="70" y="388"/>
                  </a:lnTo>
                  <a:lnTo>
                    <a:pt x="75" y="388"/>
                  </a:lnTo>
                  <a:lnTo>
                    <a:pt x="84" y="383"/>
                  </a:lnTo>
                  <a:lnTo>
                    <a:pt x="103" y="383"/>
                  </a:lnTo>
                  <a:lnTo>
                    <a:pt x="107" y="388"/>
                  </a:lnTo>
                  <a:lnTo>
                    <a:pt x="117" y="393"/>
                  </a:lnTo>
                  <a:lnTo>
                    <a:pt x="117" y="388"/>
                  </a:lnTo>
                  <a:lnTo>
                    <a:pt x="112" y="383"/>
                  </a:lnTo>
                  <a:lnTo>
                    <a:pt x="117" y="383"/>
                  </a:lnTo>
                  <a:lnTo>
                    <a:pt x="121" y="388"/>
                  </a:lnTo>
                  <a:lnTo>
                    <a:pt x="126" y="397"/>
                  </a:lnTo>
                  <a:lnTo>
                    <a:pt x="131" y="388"/>
                  </a:lnTo>
                  <a:lnTo>
                    <a:pt x="135" y="383"/>
                  </a:lnTo>
                  <a:lnTo>
                    <a:pt x="140" y="379"/>
                  </a:lnTo>
                  <a:lnTo>
                    <a:pt x="145" y="379"/>
                  </a:lnTo>
                  <a:lnTo>
                    <a:pt x="149" y="374"/>
                  </a:lnTo>
                  <a:lnTo>
                    <a:pt x="154" y="374"/>
                  </a:lnTo>
                  <a:lnTo>
                    <a:pt x="159" y="369"/>
                  </a:lnTo>
                  <a:lnTo>
                    <a:pt x="163" y="365"/>
                  </a:lnTo>
                  <a:lnTo>
                    <a:pt x="168" y="365"/>
                  </a:lnTo>
                  <a:lnTo>
                    <a:pt x="163" y="369"/>
                  </a:lnTo>
                  <a:lnTo>
                    <a:pt x="168" y="374"/>
                  </a:lnTo>
                  <a:lnTo>
                    <a:pt x="173" y="379"/>
                  </a:lnTo>
                  <a:lnTo>
                    <a:pt x="173" y="383"/>
                  </a:lnTo>
                  <a:lnTo>
                    <a:pt x="168" y="388"/>
                  </a:lnTo>
                  <a:lnTo>
                    <a:pt x="163" y="393"/>
                  </a:lnTo>
                  <a:lnTo>
                    <a:pt x="159" y="388"/>
                  </a:lnTo>
                  <a:lnTo>
                    <a:pt x="154" y="393"/>
                  </a:lnTo>
                  <a:lnTo>
                    <a:pt x="154" y="397"/>
                  </a:lnTo>
                  <a:lnTo>
                    <a:pt x="159" y="397"/>
                  </a:lnTo>
                  <a:lnTo>
                    <a:pt x="168" y="407"/>
                  </a:lnTo>
                  <a:lnTo>
                    <a:pt x="168" y="416"/>
                  </a:lnTo>
                  <a:lnTo>
                    <a:pt x="173" y="430"/>
                  </a:lnTo>
                  <a:lnTo>
                    <a:pt x="173" y="435"/>
                  </a:lnTo>
                  <a:lnTo>
                    <a:pt x="163" y="444"/>
                  </a:lnTo>
                  <a:lnTo>
                    <a:pt x="159" y="449"/>
                  </a:lnTo>
                  <a:lnTo>
                    <a:pt x="149" y="449"/>
                  </a:lnTo>
                  <a:lnTo>
                    <a:pt x="145" y="449"/>
                  </a:lnTo>
                  <a:lnTo>
                    <a:pt x="140" y="449"/>
                  </a:lnTo>
                  <a:lnTo>
                    <a:pt x="135" y="449"/>
                  </a:lnTo>
                  <a:lnTo>
                    <a:pt x="131" y="453"/>
                  </a:lnTo>
                  <a:lnTo>
                    <a:pt x="121" y="463"/>
                  </a:lnTo>
                  <a:lnTo>
                    <a:pt x="112" y="472"/>
                  </a:lnTo>
                  <a:lnTo>
                    <a:pt x="107" y="472"/>
                  </a:lnTo>
                  <a:lnTo>
                    <a:pt x="103" y="468"/>
                  </a:lnTo>
                  <a:lnTo>
                    <a:pt x="98" y="472"/>
                  </a:lnTo>
                  <a:lnTo>
                    <a:pt x="93" y="477"/>
                  </a:lnTo>
                  <a:lnTo>
                    <a:pt x="98" y="468"/>
                  </a:lnTo>
                  <a:lnTo>
                    <a:pt x="98" y="463"/>
                  </a:lnTo>
                  <a:lnTo>
                    <a:pt x="89" y="458"/>
                  </a:lnTo>
                  <a:lnTo>
                    <a:pt x="84" y="458"/>
                  </a:lnTo>
                  <a:lnTo>
                    <a:pt x="79" y="463"/>
                  </a:lnTo>
                  <a:lnTo>
                    <a:pt x="75" y="468"/>
                  </a:lnTo>
                  <a:lnTo>
                    <a:pt x="79" y="472"/>
                  </a:lnTo>
                  <a:lnTo>
                    <a:pt x="75" y="472"/>
                  </a:lnTo>
                  <a:lnTo>
                    <a:pt x="70" y="477"/>
                  </a:lnTo>
                  <a:lnTo>
                    <a:pt x="65" y="482"/>
                  </a:lnTo>
                  <a:lnTo>
                    <a:pt x="70" y="486"/>
                  </a:lnTo>
                  <a:lnTo>
                    <a:pt x="65" y="486"/>
                  </a:lnTo>
                  <a:lnTo>
                    <a:pt x="70" y="491"/>
                  </a:lnTo>
                  <a:lnTo>
                    <a:pt x="75" y="486"/>
                  </a:lnTo>
                  <a:lnTo>
                    <a:pt x="70" y="496"/>
                  </a:lnTo>
                  <a:lnTo>
                    <a:pt x="65" y="496"/>
                  </a:lnTo>
                  <a:lnTo>
                    <a:pt x="65" y="500"/>
                  </a:lnTo>
                  <a:lnTo>
                    <a:pt x="65" y="500"/>
                  </a:lnTo>
                  <a:lnTo>
                    <a:pt x="70" y="505"/>
                  </a:lnTo>
                  <a:lnTo>
                    <a:pt x="70" y="505"/>
                  </a:lnTo>
                  <a:lnTo>
                    <a:pt x="65" y="500"/>
                  </a:lnTo>
                  <a:lnTo>
                    <a:pt x="65" y="500"/>
                  </a:lnTo>
                  <a:lnTo>
                    <a:pt x="65" y="500"/>
                  </a:lnTo>
                  <a:lnTo>
                    <a:pt x="65" y="500"/>
                  </a:lnTo>
                  <a:lnTo>
                    <a:pt x="61" y="500"/>
                  </a:lnTo>
                  <a:lnTo>
                    <a:pt x="56" y="500"/>
                  </a:lnTo>
                  <a:lnTo>
                    <a:pt x="42" y="524"/>
                  </a:lnTo>
                  <a:lnTo>
                    <a:pt x="37" y="528"/>
                  </a:lnTo>
                  <a:lnTo>
                    <a:pt x="42" y="533"/>
                  </a:lnTo>
                  <a:lnTo>
                    <a:pt x="37" y="538"/>
                  </a:lnTo>
                  <a:lnTo>
                    <a:pt x="28" y="538"/>
                  </a:lnTo>
                  <a:lnTo>
                    <a:pt x="32" y="542"/>
                  </a:lnTo>
                  <a:lnTo>
                    <a:pt x="37" y="547"/>
                  </a:lnTo>
                  <a:lnTo>
                    <a:pt x="32" y="547"/>
                  </a:lnTo>
                  <a:lnTo>
                    <a:pt x="28" y="547"/>
                  </a:lnTo>
                  <a:lnTo>
                    <a:pt x="23" y="552"/>
                  </a:lnTo>
                  <a:lnTo>
                    <a:pt x="28" y="556"/>
                  </a:lnTo>
                  <a:lnTo>
                    <a:pt x="32" y="552"/>
                  </a:lnTo>
                  <a:lnTo>
                    <a:pt x="37" y="556"/>
                  </a:lnTo>
                  <a:lnTo>
                    <a:pt x="32" y="561"/>
                  </a:lnTo>
                  <a:lnTo>
                    <a:pt x="32" y="566"/>
                  </a:lnTo>
                  <a:lnTo>
                    <a:pt x="37" y="570"/>
                  </a:lnTo>
                  <a:lnTo>
                    <a:pt x="37" y="575"/>
                  </a:lnTo>
                  <a:lnTo>
                    <a:pt x="42" y="580"/>
                  </a:lnTo>
                  <a:lnTo>
                    <a:pt x="47" y="575"/>
                  </a:lnTo>
                  <a:lnTo>
                    <a:pt x="47" y="570"/>
                  </a:lnTo>
                  <a:lnTo>
                    <a:pt x="51" y="561"/>
                  </a:lnTo>
                  <a:lnTo>
                    <a:pt x="61" y="556"/>
                  </a:lnTo>
                  <a:lnTo>
                    <a:pt x="65" y="552"/>
                  </a:lnTo>
                  <a:lnTo>
                    <a:pt x="65" y="552"/>
                  </a:lnTo>
                  <a:lnTo>
                    <a:pt x="61" y="556"/>
                  </a:lnTo>
                  <a:lnTo>
                    <a:pt x="51" y="566"/>
                  </a:lnTo>
                  <a:lnTo>
                    <a:pt x="47" y="570"/>
                  </a:lnTo>
                  <a:lnTo>
                    <a:pt x="47" y="575"/>
                  </a:lnTo>
                  <a:lnTo>
                    <a:pt x="51" y="575"/>
                  </a:lnTo>
                  <a:lnTo>
                    <a:pt x="51" y="580"/>
                  </a:lnTo>
                  <a:lnTo>
                    <a:pt x="61" y="580"/>
                  </a:lnTo>
                  <a:lnTo>
                    <a:pt x="56" y="584"/>
                  </a:lnTo>
                  <a:lnTo>
                    <a:pt x="51" y="584"/>
                  </a:lnTo>
                  <a:lnTo>
                    <a:pt x="56" y="589"/>
                  </a:lnTo>
                  <a:lnTo>
                    <a:pt x="61" y="589"/>
                  </a:lnTo>
                  <a:lnTo>
                    <a:pt x="65" y="589"/>
                  </a:lnTo>
                  <a:lnTo>
                    <a:pt x="70" y="594"/>
                  </a:lnTo>
                  <a:lnTo>
                    <a:pt x="79" y="594"/>
                  </a:lnTo>
                  <a:lnTo>
                    <a:pt x="84" y="594"/>
                  </a:lnTo>
                  <a:lnTo>
                    <a:pt x="89" y="589"/>
                  </a:lnTo>
                  <a:lnTo>
                    <a:pt x="93" y="594"/>
                  </a:lnTo>
                  <a:lnTo>
                    <a:pt x="89" y="598"/>
                  </a:lnTo>
                  <a:lnTo>
                    <a:pt x="93" y="598"/>
                  </a:lnTo>
                  <a:lnTo>
                    <a:pt x="98" y="603"/>
                  </a:lnTo>
                  <a:lnTo>
                    <a:pt x="93" y="608"/>
                  </a:lnTo>
                  <a:lnTo>
                    <a:pt x="89" y="612"/>
                  </a:lnTo>
                  <a:lnTo>
                    <a:pt x="84" y="612"/>
                  </a:lnTo>
                  <a:lnTo>
                    <a:pt x="84" y="608"/>
                  </a:lnTo>
                  <a:lnTo>
                    <a:pt x="84" y="598"/>
                  </a:lnTo>
                  <a:lnTo>
                    <a:pt x="79" y="603"/>
                  </a:lnTo>
                  <a:lnTo>
                    <a:pt x="75" y="608"/>
                  </a:lnTo>
                  <a:lnTo>
                    <a:pt x="70" y="612"/>
                  </a:lnTo>
                  <a:lnTo>
                    <a:pt x="75" y="603"/>
                  </a:lnTo>
                  <a:lnTo>
                    <a:pt x="75" y="598"/>
                  </a:lnTo>
                  <a:lnTo>
                    <a:pt x="70" y="598"/>
                  </a:lnTo>
                  <a:lnTo>
                    <a:pt x="65" y="598"/>
                  </a:lnTo>
                  <a:lnTo>
                    <a:pt x="61" y="594"/>
                  </a:lnTo>
                  <a:lnTo>
                    <a:pt x="56" y="594"/>
                  </a:lnTo>
                  <a:lnTo>
                    <a:pt x="51" y="598"/>
                  </a:lnTo>
                  <a:lnTo>
                    <a:pt x="51" y="603"/>
                  </a:lnTo>
                  <a:lnTo>
                    <a:pt x="47" y="608"/>
                  </a:lnTo>
                  <a:lnTo>
                    <a:pt x="42" y="612"/>
                  </a:lnTo>
                  <a:lnTo>
                    <a:pt x="51" y="617"/>
                  </a:lnTo>
                  <a:lnTo>
                    <a:pt x="51" y="622"/>
                  </a:lnTo>
                  <a:lnTo>
                    <a:pt x="56" y="626"/>
                  </a:lnTo>
                  <a:lnTo>
                    <a:pt x="61" y="626"/>
                  </a:lnTo>
                  <a:lnTo>
                    <a:pt x="61" y="626"/>
                  </a:lnTo>
                  <a:lnTo>
                    <a:pt x="61" y="631"/>
                  </a:lnTo>
                  <a:lnTo>
                    <a:pt x="65" y="636"/>
                  </a:lnTo>
                  <a:lnTo>
                    <a:pt x="65" y="636"/>
                  </a:lnTo>
                  <a:lnTo>
                    <a:pt x="70" y="640"/>
                  </a:lnTo>
                  <a:lnTo>
                    <a:pt x="75" y="645"/>
                  </a:lnTo>
                  <a:lnTo>
                    <a:pt x="75" y="650"/>
                  </a:lnTo>
                  <a:lnTo>
                    <a:pt x="75" y="655"/>
                  </a:lnTo>
                  <a:lnTo>
                    <a:pt x="84" y="655"/>
                  </a:lnTo>
                  <a:lnTo>
                    <a:pt x="93" y="655"/>
                  </a:lnTo>
                  <a:lnTo>
                    <a:pt x="103" y="655"/>
                  </a:lnTo>
                  <a:lnTo>
                    <a:pt x="107" y="650"/>
                  </a:lnTo>
                  <a:lnTo>
                    <a:pt x="112" y="645"/>
                  </a:lnTo>
                  <a:lnTo>
                    <a:pt x="117" y="650"/>
                  </a:lnTo>
                  <a:lnTo>
                    <a:pt x="121" y="645"/>
                  </a:lnTo>
                  <a:lnTo>
                    <a:pt x="121" y="645"/>
                  </a:lnTo>
                  <a:lnTo>
                    <a:pt x="121" y="636"/>
                  </a:lnTo>
                  <a:lnTo>
                    <a:pt x="117" y="631"/>
                  </a:lnTo>
                  <a:lnTo>
                    <a:pt x="121" y="626"/>
                  </a:lnTo>
                  <a:lnTo>
                    <a:pt x="126" y="626"/>
                  </a:lnTo>
                  <a:lnTo>
                    <a:pt x="126" y="617"/>
                  </a:lnTo>
                  <a:lnTo>
                    <a:pt x="131" y="612"/>
                  </a:lnTo>
                  <a:lnTo>
                    <a:pt x="131" y="603"/>
                  </a:lnTo>
                  <a:lnTo>
                    <a:pt x="135" y="608"/>
                  </a:lnTo>
                  <a:lnTo>
                    <a:pt x="140" y="608"/>
                  </a:lnTo>
                  <a:lnTo>
                    <a:pt x="135" y="612"/>
                  </a:lnTo>
                  <a:lnTo>
                    <a:pt x="131" y="612"/>
                  </a:lnTo>
                  <a:lnTo>
                    <a:pt x="131" y="617"/>
                  </a:lnTo>
                  <a:lnTo>
                    <a:pt x="126" y="626"/>
                  </a:lnTo>
                  <a:lnTo>
                    <a:pt x="126" y="631"/>
                  </a:lnTo>
                  <a:lnTo>
                    <a:pt x="131" y="636"/>
                  </a:lnTo>
                  <a:lnTo>
                    <a:pt x="131" y="640"/>
                  </a:lnTo>
                  <a:lnTo>
                    <a:pt x="131" y="645"/>
                  </a:lnTo>
                  <a:lnTo>
                    <a:pt x="131" y="650"/>
                  </a:lnTo>
                  <a:lnTo>
                    <a:pt x="131" y="655"/>
                  </a:lnTo>
                  <a:lnTo>
                    <a:pt x="140" y="673"/>
                  </a:lnTo>
                  <a:lnTo>
                    <a:pt x="131" y="687"/>
                  </a:lnTo>
                  <a:lnTo>
                    <a:pt x="135" y="692"/>
                  </a:lnTo>
                  <a:lnTo>
                    <a:pt x="145" y="701"/>
                  </a:lnTo>
                  <a:lnTo>
                    <a:pt x="140" y="706"/>
                  </a:lnTo>
                  <a:lnTo>
                    <a:pt x="140" y="715"/>
                  </a:lnTo>
                  <a:lnTo>
                    <a:pt x="140" y="720"/>
                  </a:lnTo>
                  <a:lnTo>
                    <a:pt x="135" y="725"/>
                  </a:lnTo>
                  <a:lnTo>
                    <a:pt x="131" y="725"/>
                  </a:lnTo>
                  <a:lnTo>
                    <a:pt x="135" y="725"/>
                  </a:lnTo>
                  <a:lnTo>
                    <a:pt x="140" y="729"/>
                  </a:lnTo>
                  <a:lnTo>
                    <a:pt x="149" y="720"/>
                  </a:lnTo>
                  <a:lnTo>
                    <a:pt x="154" y="715"/>
                  </a:lnTo>
                  <a:lnTo>
                    <a:pt x="159" y="715"/>
                  </a:lnTo>
                  <a:lnTo>
                    <a:pt x="163" y="711"/>
                  </a:lnTo>
                  <a:lnTo>
                    <a:pt x="168" y="711"/>
                  </a:lnTo>
                  <a:lnTo>
                    <a:pt x="177" y="701"/>
                  </a:lnTo>
                  <a:lnTo>
                    <a:pt x="182" y="706"/>
                  </a:lnTo>
                  <a:lnTo>
                    <a:pt x="187" y="711"/>
                  </a:lnTo>
                  <a:lnTo>
                    <a:pt x="191" y="711"/>
                  </a:lnTo>
                  <a:lnTo>
                    <a:pt x="191" y="715"/>
                  </a:lnTo>
                  <a:lnTo>
                    <a:pt x="196" y="715"/>
                  </a:lnTo>
                  <a:lnTo>
                    <a:pt x="201" y="711"/>
                  </a:lnTo>
                  <a:lnTo>
                    <a:pt x="201" y="715"/>
                  </a:lnTo>
                  <a:lnTo>
                    <a:pt x="210" y="720"/>
                  </a:lnTo>
                  <a:lnTo>
                    <a:pt x="219" y="739"/>
                  </a:lnTo>
                  <a:lnTo>
                    <a:pt x="219" y="739"/>
                  </a:lnTo>
                  <a:lnTo>
                    <a:pt x="224" y="739"/>
                  </a:lnTo>
                  <a:lnTo>
                    <a:pt x="229" y="734"/>
                  </a:lnTo>
                  <a:lnTo>
                    <a:pt x="224" y="729"/>
                  </a:lnTo>
                  <a:lnTo>
                    <a:pt x="224" y="720"/>
                  </a:lnTo>
                  <a:lnTo>
                    <a:pt x="229" y="715"/>
                  </a:lnTo>
                  <a:lnTo>
                    <a:pt x="224" y="706"/>
                  </a:lnTo>
                  <a:lnTo>
                    <a:pt x="229" y="711"/>
                  </a:lnTo>
                  <a:lnTo>
                    <a:pt x="233" y="701"/>
                  </a:lnTo>
                  <a:lnTo>
                    <a:pt x="233" y="697"/>
                  </a:lnTo>
                  <a:lnTo>
                    <a:pt x="238" y="701"/>
                  </a:lnTo>
                  <a:lnTo>
                    <a:pt x="248" y="706"/>
                  </a:lnTo>
                  <a:lnTo>
                    <a:pt x="248" y="711"/>
                  </a:lnTo>
                  <a:lnTo>
                    <a:pt x="248" y="711"/>
                  </a:lnTo>
                  <a:lnTo>
                    <a:pt x="248" y="706"/>
                  </a:lnTo>
                  <a:lnTo>
                    <a:pt x="243" y="701"/>
                  </a:lnTo>
                  <a:lnTo>
                    <a:pt x="238" y="706"/>
                  </a:lnTo>
                  <a:lnTo>
                    <a:pt x="233" y="715"/>
                  </a:lnTo>
                  <a:lnTo>
                    <a:pt x="238" y="720"/>
                  </a:lnTo>
                  <a:lnTo>
                    <a:pt x="238" y="725"/>
                  </a:lnTo>
                  <a:lnTo>
                    <a:pt x="243" y="725"/>
                  </a:lnTo>
                  <a:lnTo>
                    <a:pt x="248" y="725"/>
                  </a:lnTo>
                  <a:lnTo>
                    <a:pt x="257" y="720"/>
                  </a:lnTo>
                  <a:lnTo>
                    <a:pt x="271" y="711"/>
                  </a:lnTo>
                  <a:lnTo>
                    <a:pt x="276" y="711"/>
                  </a:lnTo>
                  <a:lnTo>
                    <a:pt x="280" y="706"/>
                  </a:lnTo>
                  <a:lnTo>
                    <a:pt x="280" y="701"/>
                  </a:lnTo>
                  <a:lnTo>
                    <a:pt x="280" y="697"/>
                  </a:lnTo>
                  <a:lnTo>
                    <a:pt x="285" y="697"/>
                  </a:lnTo>
                  <a:lnTo>
                    <a:pt x="280" y="701"/>
                  </a:lnTo>
                  <a:lnTo>
                    <a:pt x="285" y="701"/>
                  </a:lnTo>
                  <a:lnTo>
                    <a:pt x="280" y="706"/>
                  </a:lnTo>
                  <a:lnTo>
                    <a:pt x="280" y="715"/>
                  </a:lnTo>
                  <a:lnTo>
                    <a:pt x="280" y="720"/>
                  </a:lnTo>
                  <a:lnTo>
                    <a:pt x="271" y="725"/>
                  </a:lnTo>
                  <a:lnTo>
                    <a:pt x="271" y="729"/>
                  </a:lnTo>
                  <a:lnTo>
                    <a:pt x="266" y="734"/>
                  </a:lnTo>
                  <a:lnTo>
                    <a:pt x="262" y="739"/>
                  </a:lnTo>
                  <a:lnTo>
                    <a:pt x="262" y="743"/>
                  </a:lnTo>
                  <a:lnTo>
                    <a:pt x="266" y="748"/>
                  </a:lnTo>
                  <a:lnTo>
                    <a:pt x="271" y="748"/>
                  </a:lnTo>
                  <a:lnTo>
                    <a:pt x="276" y="753"/>
                  </a:lnTo>
                  <a:lnTo>
                    <a:pt x="271" y="748"/>
                  </a:lnTo>
                  <a:lnTo>
                    <a:pt x="266" y="753"/>
                  </a:lnTo>
                  <a:lnTo>
                    <a:pt x="262" y="753"/>
                  </a:lnTo>
                  <a:lnTo>
                    <a:pt x="262" y="771"/>
                  </a:lnTo>
                  <a:lnTo>
                    <a:pt x="262" y="781"/>
                  </a:lnTo>
                  <a:lnTo>
                    <a:pt x="266" y="785"/>
                  </a:lnTo>
                  <a:lnTo>
                    <a:pt x="266" y="790"/>
                  </a:lnTo>
                  <a:lnTo>
                    <a:pt x="271" y="785"/>
                  </a:lnTo>
                  <a:lnTo>
                    <a:pt x="266" y="790"/>
                  </a:lnTo>
                  <a:lnTo>
                    <a:pt x="262" y="790"/>
                  </a:lnTo>
                  <a:lnTo>
                    <a:pt x="262" y="785"/>
                  </a:lnTo>
                  <a:lnTo>
                    <a:pt x="257" y="790"/>
                  </a:lnTo>
                  <a:lnTo>
                    <a:pt x="243" y="804"/>
                  </a:lnTo>
                  <a:lnTo>
                    <a:pt x="238" y="809"/>
                  </a:lnTo>
                  <a:lnTo>
                    <a:pt x="233" y="818"/>
                  </a:lnTo>
                  <a:lnTo>
                    <a:pt x="233" y="823"/>
                  </a:lnTo>
                  <a:lnTo>
                    <a:pt x="233" y="828"/>
                  </a:lnTo>
                  <a:lnTo>
                    <a:pt x="229" y="832"/>
                  </a:lnTo>
                  <a:lnTo>
                    <a:pt x="224" y="828"/>
                  </a:lnTo>
                  <a:lnTo>
                    <a:pt x="219" y="832"/>
                  </a:lnTo>
                  <a:lnTo>
                    <a:pt x="215" y="837"/>
                  </a:lnTo>
                  <a:lnTo>
                    <a:pt x="205" y="842"/>
                  </a:lnTo>
                  <a:lnTo>
                    <a:pt x="196" y="846"/>
                  </a:lnTo>
                  <a:lnTo>
                    <a:pt x="191" y="851"/>
                  </a:lnTo>
                  <a:lnTo>
                    <a:pt x="187" y="851"/>
                  </a:lnTo>
                  <a:lnTo>
                    <a:pt x="177" y="860"/>
                  </a:lnTo>
                  <a:lnTo>
                    <a:pt x="177" y="865"/>
                  </a:lnTo>
                  <a:lnTo>
                    <a:pt x="173" y="874"/>
                  </a:lnTo>
                  <a:lnTo>
                    <a:pt x="177" y="879"/>
                  </a:lnTo>
                  <a:lnTo>
                    <a:pt x="182" y="884"/>
                  </a:lnTo>
                  <a:lnTo>
                    <a:pt x="182" y="888"/>
                  </a:lnTo>
                  <a:lnTo>
                    <a:pt x="177" y="888"/>
                  </a:lnTo>
                  <a:lnTo>
                    <a:pt x="173" y="884"/>
                  </a:lnTo>
                  <a:lnTo>
                    <a:pt x="168" y="884"/>
                  </a:lnTo>
                  <a:lnTo>
                    <a:pt x="168" y="888"/>
                  </a:lnTo>
                  <a:lnTo>
                    <a:pt x="163" y="888"/>
                  </a:lnTo>
                  <a:lnTo>
                    <a:pt x="159" y="884"/>
                  </a:lnTo>
                  <a:lnTo>
                    <a:pt x="159" y="879"/>
                  </a:lnTo>
                  <a:lnTo>
                    <a:pt x="154" y="879"/>
                  </a:lnTo>
                  <a:lnTo>
                    <a:pt x="149" y="874"/>
                  </a:lnTo>
                  <a:lnTo>
                    <a:pt x="135" y="879"/>
                  </a:lnTo>
                  <a:lnTo>
                    <a:pt x="121" y="893"/>
                  </a:lnTo>
                  <a:lnTo>
                    <a:pt x="112" y="902"/>
                  </a:lnTo>
                  <a:lnTo>
                    <a:pt x="112" y="907"/>
                  </a:lnTo>
                  <a:lnTo>
                    <a:pt x="107" y="912"/>
                  </a:lnTo>
                  <a:lnTo>
                    <a:pt x="98" y="916"/>
                  </a:lnTo>
                  <a:lnTo>
                    <a:pt x="98" y="921"/>
                  </a:lnTo>
                  <a:lnTo>
                    <a:pt x="93" y="916"/>
                  </a:lnTo>
                  <a:lnTo>
                    <a:pt x="89" y="921"/>
                  </a:lnTo>
                  <a:lnTo>
                    <a:pt x="84" y="926"/>
                  </a:lnTo>
                  <a:lnTo>
                    <a:pt x="84" y="930"/>
                  </a:lnTo>
                  <a:lnTo>
                    <a:pt x="84" y="935"/>
                  </a:lnTo>
                  <a:lnTo>
                    <a:pt x="84" y="940"/>
                  </a:lnTo>
                  <a:lnTo>
                    <a:pt x="89" y="935"/>
                  </a:lnTo>
                  <a:lnTo>
                    <a:pt x="93" y="930"/>
                  </a:lnTo>
                  <a:lnTo>
                    <a:pt x="89" y="930"/>
                  </a:lnTo>
                  <a:lnTo>
                    <a:pt x="89" y="926"/>
                  </a:lnTo>
                  <a:lnTo>
                    <a:pt x="93" y="926"/>
                  </a:lnTo>
                  <a:lnTo>
                    <a:pt x="98" y="930"/>
                  </a:lnTo>
                  <a:lnTo>
                    <a:pt x="98" y="935"/>
                  </a:lnTo>
                  <a:lnTo>
                    <a:pt x="107" y="930"/>
                  </a:lnTo>
                  <a:lnTo>
                    <a:pt x="107" y="926"/>
                  </a:lnTo>
                  <a:lnTo>
                    <a:pt x="107" y="921"/>
                  </a:lnTo>
                  <a:lnTo>
                    <a:pt x="103" y="916"/>
                  </a:lnTo>
                  <a:lnTo>
                    <a:pt x="107" y="916"/>
                  </a:lnTo>
                  <a:lnTo>
                    <a:pt x="112" y="926"/>
                  </a:lnTo>
                  <a:lnTo>
                    <a:pt x="112" y="930"/>
                  </a:lnTo>
                  <a:lnTo>
                    <a:pt x="117" y="930"/>
                  </a:lnTo>
                  <a:lnTo>
                    <a:pt x="121" y="926"/>
                  </a:lnTo>
                  <a:lnTo>
                    <a:pt x="126" y="921"/>
                  </a:lnTo>
                  <a:lnTo>
                    <a:pt x="126" y="916"/>
                  </a:lnTo>
                  <a:lnTo>
                    <a:pt x="131" y="916"/>
                  </a:lnTo>
                  <a:lnTo>
                    <a:pt x="135" y="912"/>
                  </a:lnTo>
                  <a:lnTo>
                    <a:pt x="135" y="902"/>
                  </a:lnTo>
                  <a:lnTo>
                    <a:pt x="140" y="898"/>
                  </a:lnTo>
                  <a:lnTo>
                    <a:pt x="149" y="898"/>
                  </a:lnTo>
                  <a:lnTo>
                    <a:pt x="149" y="902"/>
                  </a:lnTo>
                  <a:lnTo>
                    <a:pt x="145" y="902"/>
                  </a:lnTo>
                  <a:lnTo>
                    <a:pt x="145" y="907"/>
                  </a:lnTo>
                  <a:lnTo>
                    <a:pt x="145" y="912"/>
                  </a:lnTo>
                  <a:lnTo>
                    <a:pt x="149" y="912"/>
                  </a:lnTo>
                  <a:lnTo>
                    <a:pt x="154" y="912"/>
                  </a:lnTo>
                  <a:lnTo>
                    <a:pt x="159" y="907"/>
                  </a:lnTo>
                  <a:lnTo>
                    <a:pt x="163" y="907"/>
                  </a:lnTo>
                  <a:lnTo>
                    <a:pt x="168" y="907"/>
                  </a:lnTo>
                  <a:lnTo>
                    <a:pt x="168" y="902"/>
                  </a:lnTo>
                  <a:lnTo>
                    <a:pt x="173" y="902"/>
                  </a:lnTo>
                  <a:lnTo>
                    <a:pt x="173" y="907"/>
                  </a:lnTo>
                  <a:lnTo>
                    <a:pt x="177" y="898"/>
                  </a:lnTo>
                  <a:lnTo>
                    <a:pt x="182" y="898"/>
                  </a:lnTo>
                  <a:lnTo>
                    <a:pt x="191" y="893"/>
                  </a:lnTo>
                  <a:lnTo>
                    <a:pt x="191" y="888"/>
                  </a:lnTo>
                  <a:lnTo>
                    <a:pt x="196" y="884"/>
                  </a:lnTo>
                  <a:lnTo>
                    <a:pt x="201" y="884"/>
                  </a:lnTo>
                  <a:lnTo>
                    <a:pt x="201" y="893"/>
                  </a:lnTo>
                  <a:lnTo>
                    <a:pt x="201" y="898"/>
                  </a:lnTo>
                  <a:lnTo>
                    <a:pt x="201" y="902"/>
                  </a:lnTo>
                  <a:lnTo>
                    <a:pt x="205" y="898"/>
                  </a:lnTo>
                  <a:lnTo>
                    <a:pt x="210" y="884"/>
                  </a:lnTo>
                  <a:lnTo>
                    <a:pt x="219" y="879"/>
                  </a:lnTo>
                  <a:lnTo>
                    <a:pt x="224" y="884"/>
                  </a:lnTo>
                  <a:lnTo>
                    <a:pt x="224" y="879"/>
                  </a:lnTo>
                  <a:lnTo>
                    <a:pt x="229" y="874"/>
                  </a:lnTo>
                  <a:lnTo>
                    <a:pt x="233" y="870"/>
                  </a:lnTo>
                  <a:lnTo>
                    <a:pt x="238" y="865"/>
                  </a:lnTo>
                  <a:lnTo>
                    <a:pt x="238" y="870"/>
                  </a:lnTo>
                  <a:lnTo>
                    <a:pt x="238" y="874"/>
                  </a:lnTo>
                  <a:lnTo>
                    <a:pt x="243" y="874"/>
                  </a:lnTo>
                  <a:lnTo>
                    <a:pt x="243" y="865"/>
                  </a:lnTo>
                  <a:lnTo>
                    <a:pt x="248" y="865"/>
                  </a:lnTo>
                  <a:lnTo>
                    <a:pt x="243" y="860"/>
                  </a:lnTo>
                  <a:lnTo>
                    <a:pt x="243" y="856"/>
                  </a:lnTo>
                  <a:lnTo>
                    <a:pt x="238" y="856"/>
                  </a:lnTo>
                  <a:lnTo>
                    <a:pt x="233" y="856"/>
                  </a:lnTo>
                  <a:lnTo>
                    <a:pt x="243" y="846"/>
                  </a:lnTo>
                  <a:lnTo>
                    <a:pt x="248" y="851"/>
                  </a:lnTo>
                  <a:lnTo>
                    <a:pt x="252" y="846"/>
                  </a:lnTo>
                  <a:lnTo>
                    <a:pt x="257" y="846"/>
                  </a:lnTo>
                  <a:lnTo>
                    <a:pt x="257" y="842"/>
                  </a:lnTo>
                  <a:lnTo>
                    <a:pt x="252" y="842"/>
                  </a:lnTo>
                  <a:lnTo>
                    <a:pt x="257" y="837"/>
                  </a:lnTo>
                  <a:lnTo>
                    <a:pt x="262" y="842"/>
                  </a:lnTo>
                  <a:lnTo>
                    <a:pt x="266" y="837"/>
                  </a:lnTo>
                  <a:lnTo>
                    <a:pt x="271" y="832"/>
                  </a:lnTo>
                  <a:lnTo>
                    <a:pt x="271" y="828"/>
                  </a:lnTo>
                  <a:lnTo>
                    <a:pt x="276" y="828"/>
                  </a:lnTo>
                  <a:lnTo>
                    <a:pt x="280" y="828"/>
                  </a:lnTo>
                  <a:lnTo>
                    <a:pt x="280" y="828"/>
                  </a:lnTo>
                  <a:lnTo>
                    <a:pt x="285" y="823"/>
                  </a:lnTo>
                  <a:lnTo>
                    <a:pt x="285" y="818"/>
                  </a:lnTo>
                  <a:lnTo>
                    <a:pt x="290" y="823"/>
                  </a:lnTo>
                  <a:lnTo>
                    <a:pt x="304" y="809"/>
                  </a:lnTo>
                  <a:lnTo>
                    <a:pt x="299" y="804"/>
                  </a:lnTo>
                  <a:lnTo>
                    <a:pt x="304" y="799"/>
                  </a:lnTo>
                  <a:lnTo>
                    <a:pt x="299" y="799"/>
                  </a:lnTo>
                  <a:lnTo>
                    <a:pt x="308" y="790"/>
                  </a:lnTo>
                  <a:lnTo>
                    <a:pt x="313" y="790"/>
                  </a:lnTo>
                  <a:lnTo>
                    <a:pt x="308" y="785"/>
                  </a:lnTo>
                  <a:lnTo>
                    <a:pt x="313" y="785"/>
                  </a:lnTo>
                  <a:lnTo>
                    <a:pt x="322" y="785"/>
                  </a:lnTo>
                  <a:lnTo>
                    <a:pt x="318" y="781"/>
                  </a:lnTo>
                  <a:lnTo>
                    <a:pt x="322" y="776"/>
                  </a:lnTo>
                  <a:lnTo>
                    <a:pt x="322" y="771"/>
                  </a:lnTo>
                  <a:lnTo>
                    <a:pt x="327" y="771"/>
                  </a:lnTo>
                  <a:lnTo>
                    <a:pt x="332" y="771"/>
                  </a:lnTo>
                  <a:lnTo>
                    <a:pt x="332" y="767"/>
                  </a:lnTo>
                  <a:lnTo>
                    <a:pt x="336" y="762"/>
                  </a:lnTo>
                  <a:lnTo>
                    <a:pt x="336" y="757"/>
                  </a:lnTo>
                  <a:lnTo>
                    <a:pt x="346" y="753"/>
                  </a:lnTo>
                  <a:lnTo>
                    <a:pt x="350" y="753"/>
                  </a:lnTo>
                  <a:lnTo>
                    <a:pt x="355" y="753"/>
                  </a:lnTo>
                  <a:lnTo>
                    <a:pt x="355" y="748"/>
                  </a:lnTo>
                  <a:lnTo>
                    <a:pt x="360" y="748"/>
                  </a:lnTo>
                  <a:lnTo>
                    <a:pt x="364" y="748"/>
                  </a:lnTo>
                  <a:lnTo>
                    <a:pt x="364" y="743"/>
                  </a:lnTo>
                  <a:lnTo>
                    <a:pt x="364" y="739"/>
                  </a:lnTo>
                  <a:lnTo>
                    <a:pt x="360" y="739"/>
                  </a:lnTo>
                  <a:lnTo>
                    <a:pt x="364" y="734"/>
                  </a:lnTo>
                  <a:lnTo>
                    <a:pt x="369" y="729"/>
                  </a:lnTo>
                  <a:lnTo>
                    <a:pt x="364" y="725"/>
                  </a:lnTo>
                  <a:lnTo>
                    <a:pt x="369" y="725"/>
                  </a:lnTo>
                  <a:lnTo>
                    <a:pt x="374" y="720"/>
                  </a:lnTo>
                  <a:lnTo>
                    <a:pt x="378" y="720"/>
                  </a:lnTo>
                  <a:lnTo>
                    <a:pt x="383" y="715"/>
                  </a:lnTo>
                  <a:lnTo>
                    <a:pt x="388" y="701"/>
                  </a:lnTo>
                  <a:lnTo>
                    <a:pt x="383" y="697"/>
                  </a:lnTo>
                  <a:lnTo>
                    <a:pt x="378" y="697"/>
                  </a:lnTo>
                  <a:lnTo>
                    <a:pt x="374" y="692"/>
                  </a:lnTo>
                  <a:lnTo>
                    <a:pt x="369" y="692"/>
                  </a:lnTo>
                  <a:lnTo>
                    <a:pt x="364" y="692"/>
                  </a:lnTo>
                  <a:lnTo>
                    <a:pt x="360" y="697"/>
                  </a:lnTo>
                  <a:lnTo>
                    <a:pt x="360" y="692"/>
                  </a:lnTo>
                  <a:lnTo>
                    <a:pt x="360" y="687"/>
                  </a:lnTo>
                  <a:lnTo>
                    <a:pt x="360" y="683"/>
                  </a:lnTo>
                  <a:lnTo>
                    <a:pt x="360" y="678"/>
                  </a:lnTo>
                  <a:lnTo>
                    <a:pt x="369" y="669"/>
                  </a:lnTo>
                  <a:lnTo>
                    <a:pt x="369" y="664"/>
                  </a:lnTo>
                  <a:lnTo>
                    <a:pt x="369" y="659"/>
                  </a:lnTo>
                  <a:lnTo>
                    <a:pt x="374" y="659"/>
                  </a:lnTo>
                  <a:lnTo>
                    <a:pt x="378" y="655"/>
                  </a:lnTo>
                  <a:lnTo>
                    <a:pt x="378" y="659"/>
                  </a:lnTo>
                  <a:lnTo>
                    <a:pt x="383" y="659"/>
                  </a:lnTo>
                  <a:lnTo>
                    <a:pt x="388" y="655"/>
                  </a:lnTo>
                  <a:lnTo>
                    <a:pt x="388" y="650"/>
                  </a:lnTo>
                  <a:lnTo>
                    <a:pt x="383" y="645"/>
                  </a:lnTo>
                  <a:lnTo>
                    <a:pt x="388" y="645"/>
                  </a:lnTo>
                  <a:lnTo>
                    <a:pt x="392" y="645"/>
                  </a:lnTo>
                  <a:lnTo>
                    <a:pt x="397" y="640"/>
                  </a:lnTo>
                  <a:lnTo>
                    <a:pt x="397" y="631"/>
                  </a:lnTo>
                  <a:lnTo>
                    <a:pt x="392" y="626"/>
                  </a:lnTo>
                  <a:lnTo>
                    <a:pt x="388" y="626"/>
                  </a:lnTo>
                  <a:lnTo>
                    <a:pt x="383" y="622"/>
                  </a:lnTo>
                  <a:lnTo>
                    <a:pt x="388" y="622"/>
                  </a:lnTo>
                  <a:lnTo>
                    <a:pt x="392" y="622"/>
                  </a:lnTo>
                  <a:lnTo>
                    <a:pt x="397" y="622"/>
                  </a:lnTo>
                  <a:lnTo>
                    <a:pt x="406" y="612"/>
                  </a:lnTo>
                  <a:lnTo>
                    <a:pt x="402" y="608"/>
                  </a:lnTo>
                  <a:lnTo>
                    <a:pt x="406" y="603"/>
                  </a:lnTo>
                  <a:lnTo>
                    <a:pt x="411" y="594"/>
                  </a:lnTo>
                  <a:lnTo>
                    <a:pt x="416" y="589"/>
                  </a:lnTo>
                  <a:lnTo>
                    <a:pt x="416" y="584"/>
                  </a:lnTo>
                  <a:lnTo>
                    <a:pt x="420" y="580"/>
                  </a:lnTo>
                  <a:lnTo>
                    <a:pt x="425" y="575"/>
                  </a:lnTo>
                  <a:lnTo>
                    <a:pt x="430" y="575"/>
                  </a:lnTo>
                  <a:lnTo>
                    <a:pt x="434" y="570"/>
                  </a:lnTo>
                  <a:lnTo>
                    <a:pt x="434" y="566"/>
                  </a:lnTo>
                  <a:lnTo>
                    <a:pt x="444" y="556"/>
                  </a:lnTo>
                  <a:lnTo>
                    <a:pt x="444" y="552"/>
                  </a:lnTo>
                  <a:lnTo>
                    <a:pt x="444" y="552"/>
                  </a:lnTo>
                  <a:lnTo>
                    <a:pt x="449" y="556"/>
                  </a:lnTo>
                  <a:lnTo>
                    <a:pt x="453" y="556"/>
                  </a:lnTo>
                  <a:lnTo>
                    <a:pt x="458" y="556"/>
                  </a:lnTo>
                  <a:lnTo>
                    <a:pt x="463" y="556"/>
                  </a:lnTo>
                  <a:lnTo>
                    <a:pt x="463" y="547"/>
                  </a:lnTo>
                  <a:lnTo>
                    <a:pt x="467" y="542"/>
                  </a:lnTo>
                  <a:lnTo>
                    <a:pt x="472" y="542"/>
                  </a:lnTo>
                  <a:lnTo>
                    <a:pt x="477" y="542"/>
                  </a:lnTo>
                  <a:lnTo>
                    <a:pt x="472" y="547"/>
                  </a:lnTo>
                  <a:lnTo>
                    <a:pt x="463" y="556"/>
                  </a:lnTo>
                  <a:lnTo>
                    <a:pt x="463" y="561"/>
                  </a:lnTo>
                  <a:lnTo>
                    <a:pt x="463" y="561"/>
                  </a:lnTo>
                  <a:lnTo>
                    <a:pt x="472" y="570"/>
                  </a:lnTo>
                  <a:lnTo>
                    <a:pt x="481" y="570"/>
                  </a:lnTo>
                  <a:lnTo>
                    <a:pt x="491" y="575"/>
                  </a:lnTo>
                  <a:lnTo>
                    <a:pt x="472" y="570"/>
                  </a:lnTo>
                  <a:lnTo>
                    <a:pt x="467" y="570"/>
                  </a:lnTo>
                  <a:lnTo>
                    <a:pt x="463" y="575"/>
                  </a:lnTo>
                  <a:lnTo>
                    <a:pt x="463" y="575"/>
                  </a:lnTo>
                  <a:lnTo>
                    <a:pt x="449" y="570"/>
                  </a:lnTo>
                  <a:lnTo>
                    <a:pt x="444" y="575"/>
                  </a:lnTo>
                  <a:lnTo>
                    <a:pt x="439" y="584"/>
                  </a:lnTo>
                  <a:lnTo>
                    <a:pt x="425" y="589"/>
                  </a:lnTo>
                  <a:lnTo>
                    <a:pt x="434" y="598"/>
                  </a:lnTo>
                  <a:lnTo>
                    <a:pt x="434" y="612"/>
                  </a:lnTo>
                  <a:lnTo>
                    <a:pt x="430" y="612"/>
                  </a:lnTo>
                  <a:lnTo>
                    <a:pt x="430" y="617"/>
                  </a:lnTo>
                  <a:lnTo>
                    <a:pt x="425" y="631"/>
                  </a:lnTo>
                  <a:lnTo>
                    <a:pt x="425" y="636"/>
                  </a:lnTo>
                  <a:lnTo>
                    <a:pt x="420" y="645"/>
                  </a:lnTo>
                  <a:lnTo>
                    <a:pt x="425" y="650"/>
                  </a:lnTo>
                  <a:lnTo>
                    <a:pt x="430" y="655"/>
                  </a:lnTo>
                  <a:lnTo>
                    <a:pt x="434" y="650"/>
                  </a:lnTo>
                  <a:lnTo>
                    <a:pt x="439" y="645"/>
                  </a:lnTo>
                  <a:lnTo>
                    <a:pt x="444" y="645"/>
                  </a:lnTo>
                  <a:lnTo>
                    <a:pt x="439" y="655"/>
                  </a:lnTo>
                  <a:lnTo>
                    <a:pt x="434" y="659"/>
                  </a:lnTo>
                  <a:lnTo>
                    <a:pt x="439" y="664"/>
                  </a:lnTo>
                  <a:lnTo>
                    <a:pt x="434" y="664"/>
                  </a:lnTo>
                  <a:lnTo>
                    <a:pt x="430" y="664"/>
                  </a:lnTo>
                  <a:lnTo>
                    <a:pt x="425" y="669"/>
                  </a:lnTo>
                  <a:lnTo>
                    <a:pt x="420" y="673"/>
                  </a:lnTo>
                  <a:lnTo>
                    <a:pt x="425" y="678"/>
                  </a:lnTo>
                  <a:lnTo>
                    <a:pt x="430" y="683"/>
                  </a:lnTo>
                  <a:lnTo>
                    <a:pt x="434" y="678"/>
                  </a:lnTo>
                  <a:lnTo>
                    <a:pt x="439" y="673"/>
                  </a:lnTo>
                  <a:lnTo>
                    <a:pt x="444" y="678"/>
                  </a:lnTo>
                  <a:lnTo>
                    <a:pt x="449" y="673"/>
                  </a:lnTo>
                  <a:lnTo>
                    <a:pt x="444" y="669"/>
                  </a:lnTo>
                  <a:lnTo>
                    <a:pt x="453" y="673"/>
                  </a:lnTo>
                  <a:lnTo>
                    <a:pt x="453" y="669"/>
                  </a:lnTo>
                  <a:lnTo>
                    <a:pt x="458" y="659"/>
                  </a:lnTo>
                  <a:lnTo>
                    <a:pt x="458" y="655"/>
                  </a:lnTo>
                  <a:lnTo>
                    <a:pt x="463" y="655"/>
                  </a:lnTo>
                  <a:lnTo>
                    <a:pt x="467" y="645"/>
                  </a:lnTo>
                  <a:lnTo>
                    <a:pt x="467" y="650"/>
                  </a:lnTo>
                  <a:lnTo>
                    <a:pt x="467" y="655"/>
                  </a:lnTo>
                  <a:lnTo>
                    <a:pt x="472" y="650"/>
                  </a:lnTo>
                  <a:lnTo>
                    <a:pt x="477" y="645"/>
                  </a:lnTo>
                  <a:lnTo>
                    <a:pt x="477" y="645"/>
                  </a:lnTo>
                  <a:lnTo>
                    <a:pt x="472" y="640"/>
                  </a:lnTo>
                  <a:lnTo>
                    <a:pt x="477" y="640"/>
                  </a:lnTo>
                  <a:lnTo>
                    <a:pt x="481" y="645"/>
                  </a:lnTo>
                  <a:lnTo>
                    <a:pt x="481" y="640"/>
                  </a:lnTo>
                  <a:lnTo>
                    <a:pt x="481" y="636"/>
                  </a:lnTo>
                  <a:lnTo>
                    <a:pt x="481" y="631"/>
                  </a:lnTo>
                  <a:lnTo>
                    <a:pt x="481" y="636"/>
                  </a:lnTo>
                  <a:lnTo>
                    <a:pt x="486" y="640"/>
                  </a:lnTo>
                  <a:lnTo>
                    <a:pt x="486" y="636"/>
                  </a:lnTo>
                  <a:lnTo>
                    <a:pt x="486" y="631"/>
                  </a:lnTo>
                  <a:lnTo>
                    <a:pt x="491" y="622"/>
                  </a:lnTo>
                  <a:lnTo>
                    <a:pt x="491" y="617"/>
                  </a:lnTo>
                  <a:lnTo>
                    <a:pt x="495" y="626"/>
                  </a:lnTo>
                  <a:lnTo>
                    <a:pt x="495" y="622"/>
                  </a:lnTo>
                  <a:lnTo>
                    <a:pt x="495" y="622"/>
                  </a:lnTo>
                  <a:lnTo>
                    <a:pt x="509" y="626"/>
                  </a:lnTo>
                  <a:lnTo>
                    <a:pt x="514" y="622"/>
                  </a:lnTo>
                  <a:lnTo>
                    <a:pt x="514" y="617"/>
                  </a:lnTo>
                  <a:lnTo>
                    <a:pt x="514" y="612"/>
                  </a:lnTo>
                  <a:lnTo>
                    <a:pt x="519" y="608"/>
                  </a:lnTo>
                  <a:lnTo>
                    <a:pt x="519" y="603"/>
                  </a:lnTo>
                  <a:lnTo>
                    <a:pt x="514" y="603"/>
                  </a:lnTo>
                  <a:lnTo>
                    <a:pt x="519" y="598"/>
                  </a:lnTo>
                  <a:lnTo>
                    <a:pt x="519" y="594"/>
                  </a:lnTo>
                  <a:lnTo>
                    <a:pt x="523" y="594"/>
                  </a:lnTo>
                  <a:lnTo>
                    <a:pt x="523" y="589"/>
                  </a:lnTo>
                  <a:lnTo>
                    <a:pt x="519" y="584"/>
                  </a:lnTo>
                  <a:lnTo>
                    <a:pt x="514" y="589"/>
                  </a:lnTo>
                  <a:lnTo>
                    <a:pt x="509" y="589"/>
                  </a:lnTo>
                  <a:lnTo>
                    <a:pt x="505" y="594"/>
                  </a:lnTo>
                  <a:lnTo>
                    <a:pt x="509" y="589"/>
                  </a:lnTo>
                  <a:lnTo>
                    <a:pt x="514" y="584"/>
                  </a:lnTo>
                  <a:lnTo>
                    <a:pt x="514" y="580"/>
                  </a:lnTo>
                  <a:lnTo>
                    <a:pt x="514" y="575"/>
                  </a:lnTo>
                  <a:lnTo>
                    <a:pt x="509" y="580"/>
                  </a:lnTo>
                  <a:lnTo>
                    <a:pt x="509" y="575"/>
                  </a:lnTo>
                  <a:lnTo>
                    <a:pt x="505" y="580"/>
                  </a:lnTo>
                  <a:lnTo>
                    <a:pt x="505" y="575"/>
                  </a:lnTo>
                  <a:lnTo>
                    <a:pt x="500" y="575"/>
                  </a:lnTo>
                  <a:lnTo>
                    <a:pt x="509" y="570"/>
                  </a:lnTo>
                  <a:lnTo>
                    <a:pt x="509" y="566"/>
                  </a:lnTo>
                  <a:lnTo>
                    <a:pt x="509" y="561"/>
                  </a:lnTo>
                  <a:lnTo>
                    <a:pt x="505" y="566"/>
                  </a:lnTo>
                  <a:lnTo>
                    <a:pt x="505" y="561"/>
                  </a:lnTo>
                  <a:lnTo>
                    <a:pt x="509" y="556"/>
                  </a:lnTo>
                  <a:lnTo>
                    <a:pt x="514" y="561"/>
                  </a:lnTo>
                  <a:lnTo>
                    <a:pt x="519" y="556"/>
                  </a:lnTo>
                  <a:lnTo>
                    <a:pt x="519" y="552"/>
                  </a:lnTo>
                  <a:lnTo>
                    <a:pt x="523" y="542"/>
                  </a:lnTo>
                  <a:lnTo>
                    <a:pt x="523" y="552"/>
                  </a:lnTo>
                  <a:lnTo>
                    <a:pt x="519" y="556"/>
                  </a:lnTo>
                  <a:lnTo>
                    <a:pt x="519" y="561"/>
                  </a:lnTo>
                  <a:lnTo>
                    <a:pt x="519" y="566"/>
                  </a:lnTo>
                  <a:lnTo>
                    <a:pt x="523" y="566"/>
                  </a:lnTo>
                  <a:lnTo>
                    <a:pt x="528" y="561"/>
                  </a:lnTo>
                  <a:lnTo>
                    <a:pt x="528" y="566"/>
                  </a:lnTo>
                  <a:lnTo>
                    <a:pt x="528" y="556"/>
                  </a:lnTo>
                  <a:lnTo>
                    <a:pt x="528" y="552"/>
                  </a:lnTo>
                  <a:lnTo>
                    <a:pt x="533" y="561"/>
                  </a:lnTo>
                  <a:lnTo>
                    <a:pt x="533" y="556"/>
                  </a:lnTo>
                  <a:lnTo>
                    <a:pt x="537" y="561"/>
                  </a:lnTo>
                  <a:lnTo>
                    <a:pt x="537" y="556"/>
                  </a:lnTo>
                  <a:lnTo>
                    <a:pt x="542" y="556"/>
                  </a:lnTo>
                  <a:lnTo>
                    <a:pt x="547" y="556"/>
                  </a:lnTo>
                  <a:lnTo>
                    <a:pt x="551" y="547"/>
                  </a:lnTo>
                  <a:lnTo>
                    <a:pt x="556" y="547"/>
                  </a:lnTo>
                  <a:lnTo>
                    <a:pt x="565" y="547"/>
                  </a:lnTo>
                  <a:lnTo>
                    <a:pt x="551" y="552"/>
                  </a:lnTo>
                  <a:lnTo>
                    <a:pt x="551" y="556"/>
                  </a:lnTo>
                  <a:lnTo>
                    <a:pt x="551" y="561"/>
                  </a:lnTo>
                  <a:lnTo>
                    <a:pt x="556" y="561"/>
                  </a:lnTo>
                  <a:lnTo>
                    <a:pt x="561" y="566"/>
                  </a:lnTo>
                  <a:lnTo>
                    <a:pt x="565" y="561"/>
                  </a:lnTo>
                  <a:lnTo>
                    <a:pt x="570" y="561"/>
                  </a:lnTo>
                  <a:lnTo>
                    <a:pt x="561" y="566"/>
                  </a:lnTo>
                  <a:lnTo>
                    <a:pt x="556" y="570"/>
                  </a:lnTo>
                  <a:lnTo>
                    <a:pt x="561" y="570"/>
                  </a:lnTo>
                  <a:lnTo>
                    <a:pt x="575" y="561"/>
                  </a:lnTo>
                  <a:lnTo>
                    <a:pt x="570" y="570"/>
                  </a:lnTo>
                  <a:lnTo>
                    <a:pt x="575" y="570"/>
                  </a:lnTo>
                  <a:lnTo>
                    <a:pt x="579" y="570"/>
                  </a:lnTo>
                  <a:lnTo>
                    <a:pt x="584" y="570"/>
                  </a:lnTo>
                  <a:lnTo>
                    <a:pt x="584" y="575"/>
                  </a:lnTo>
                  <a:lnTo>
                    <a:pt x="584" y="580"/>
                  </a:lnTo>
                  <a:lnTo>
                    <a:pt x="589" y="580"/>
                  </a:lnTo>
                  <a:lnTo>
                    <a:pt x="593" y="580"/>
                  </a:lnTo>
                  <a:lnTo>
                    <a:pt x="598" y="584"/>
                  </a:lnTo>
                  <a:lnTo>
                    <a:pt x="603" y="580"/>
                  </a:lnTo>
                  <a:lnTo>
                    <a:pt x="603" y="575"/>
                  </a:lnTo>
                  <a:lnTo>
                    <a:pt x="607" y="570"/>
                  </a:lnTo>
                  <a:lnTo>
                    <a:pt x="607" y="561"/>
                  </a:lnTo>
                  <a:lnTo>
                    <a:pt x="612" y="556"/>
                  </a:lnTo>
                  <a:lnTo>
                    <a:pt x="607" y="566"/>
                  </a:lnTo>
                  <a:lnTo>
                    <a:pt x="607" y="570"/>
                  </a:lnTo>
                  <a:lnTo>
                    <a:pt x="612" y="575"/>
                  </a:lnTo>
                  <a:lnTo>
                    <a:pt x="607" y="580"/>
                  </a:lnTo>
                  <a:lnTo>
                    <a:pt x="612" y="584"/>
                  </a:lnTo>
                  <a:lnTo>
                    <a:pt x="617" y="584"/>
                  </a:lnTo>
                  <a:lnTo>
                    <a:pt x="626" y="584"/>
                  </a:lnTo>
                  <a:lnTo>
                    <a:pt x="631" y="589"/>
                  </a:lnTo>
                  <a:lnTo>
                    <a:pt x="635" y="594"/>
                  </a:lnTo>
                  <a:lnTo>
                    <a:pt x="640" y="594"/>
                  </a:lnTo>
                  <a:lnTo>
                    <a:pt x="640" y="594"/>
                  </a:lnTo>
                  <a:lnTo>
                    <a:pt x="645" y="589"/>
                  </a:lnTo>
                  <a:lnTo>
                    <a:pt x="664" y="584"/>
                  </a:lnTo>
                  <a:lnTo>
                    <a:pt x="673" y="580"/>
                  </a:lnTo>
                  <a:lnTo>
                    <a:pt x="696" y="580"/>
                  </a:lnTo>
                  <a:lnTo>
                    <a:pt x="701" y="580"/>
                  </a:lnTo>
                  <a:lnTo>
                    <a:pt x="710" y="575"/>
                  </a:lnTo>
                  <a:lnTo>
                    <a:pt x="706" y="570"/>
                  </a:lnTo>
                  <a:lnTo>
                    <a:pt x="710" y="575"/>
                  </a:lnTo>
                  <a:lnTo>
                    <a:pt x="715" y="575"/>
                  </a:lnTo>
                  <a:lnTo>
                    <a:pt x="710" y="584"/>
                  </a:lnTo>
                  <a:lnTo>
                    <a:pt x="724" y="584"/>
                  </a:lnTo>
                  <a:lnTo>
                    <a:pt x="743" y="584"/>
                  </a:lnTo>
                  <a:lnTo>
                    <a:pt x="748" y="580"/>
                  </a:lnTo>
                  <a:lnTo>
                    <a:pt x="752" y="570"/>
                  </a:lnTo>
                  <a:lnTo>
                    <a:pt x="757" y="561"/>
                  </a:lnTo>
                  <a:lnTo>
                    <a:pt x="762" y="561"/>
                  </a:lnTo>
                  <a:lnTo>
                    <a:pt x="771" y="566"/>
                  </a:lnTo>
                  <a:lnTo>
                    <a:pt x="776" y="566"/>
                  </a:lnTo>
                  <a:lnTo>
                    <a:pt x="780" y="566"/>
                  </a:lnTo>
                  <a:lnTo>
                    <a:pt x="776" y="566"/>
                  </a:lnTo>
                  <a:lnTo>
                    <a:pt x="766" y="566"/>
                  </a:lnTo>
                  <a:lnTo>
                    <a:pt x="771" y="570"/>
                  </a:lnTo>
                  <a:lnTo>
                    <a:pt x="771" y="575"/>
                  </a:lnTo>
                  <a:lnTo>
                    <a:pt x="771" y="570"/>
                  </a:lnTo>
                  <a:lnTo>
                    <a:pt x="766" y="566"/>
                  </a:lnTo>
                  <a:lnTo>
                    <a:pt x="766" y="561"/>
                  </a:lnTo>
                  <a:lnTo>
                    <a:pt x="757" y="566"/>
                  </a:lnTo>
                  <a:lnTo>
                    <a:pt x="762" y="570"/>
                  </a:lnTo>
                  <a:lnTo>
                    <a:pt x="766" y="575"/>
                  </a:lnTo>
                  <a:lnTo>
                    <a:pt x="766" y="580"/>
                  </a:lnTo>
                  <a:lnTo>
                    <a:pt x="762" y="584"/>
                  </a:lnTo>
                  <a:lnTo>
                    <a:pt x="757" y="589"/>
                  </a:lnTo>
                  <a:lnTo>
                    <a:pt x="766" y="589"/>
                  </a:lnTo>
                  <a:lnTo>
                    <a:pt x="771" y="594"/>
                  </a:lnTo>
                  <a:lnTo>
                    <a:pt x="780" y="594"/>
                  </a:lnTo>
                  <a:lnTo>
                    <a:pt x="785" y="594"/>
                  </a:lnTo>
                  <a:lnTo>
                    <a:pt x="790" y="594"/>
                  </a:lnTo>
                  <a:lnTo>
                    <a:pt x="799" y="598"/>
                  </a:lnTo>
                  <a:lnTo>
                    <a:pt x="804" y="594"/>
                  </a:lnTo>
                  <a:lnTo>
                    <a:pt x="804" y="598"/>
                  </a:lnTo>
                  <a:lnTo>
                    <a:pt x="808" y="598"/>
                  </a:lnTo>
                  <a:lnTo>
                    <a:pt x="813" y="598"/>
                  </a:lnTo>
                  <a:lnTo>
                    <a:pt x="822" y="608"/>
                  </a:lnTo>
                  <a:lnTo>
                    <a:pt x="827" y="612"/>
                  </a:lnTo>
                  <a:lnTo>
                    <a:pt x="836" y="617"/>
                  </a:lnTo>
                  <a:lnTo>
                    <a:pt x="841" y="612"/>
                  </a:lnTo>
                  <a:lnTo>
                    <a:pt x="836" y="617"/>
                  </a:lnTo>
                  <a:lnTo>
                    <a:pt x="851" y="622"/>
                  </a:lnTo>
                  <a:lnTo>
                    <a:pt x="860" y="622"/>
                  </a:lnTo>
                  <a:lnTo>
                    <a:pt x="865" y="626"/>
                  </a:lnTo>
                  <a:lnTo>
                    <a:pt x="869" y="631"/>
                  </a:lnTo>
                  <a:lnTo>
                    <a:pt x="874" y="626"/>
                  </a:lnTo>
                  <a:lnTo>
                    <a:pt x="874" y="622"/>
                  </a:lnTo>
                  <a:lnTo>
                    <a:pt x="869" y="617"/>
                  </a:lnTo>
                  <a:lnTo>
                    <a:pt x="879" y="617"/>
                  </a:lnTo>
                  <a:lnTo>
                    <a:pt x="883" y="612"/>
                  </a:lnTo>
                  <a:lnTo>
                    <a:pt x="883" y="608"/>
                  </a:lnTo>
                  <a:lnTo>
                    <a:pt x="879" y="603"/>
                  </a:lnTo>
                  <a:lnTo>
                    <a:pt x="874" y="603"/>
                  </a:lnTo>
                  <a:lnTo>
                    <a:pt x="869" y="603"/>
                  </a:lnTo>
                  <a:lnTo>
                    <a:pt x="869" y="598"/>
                  </a:lnTo>
                  <a:lnTo>
                    <a:pt x="865" y="598"/>
                  </a:lnTo>
                  <a:lnTo>
                    <a:pt x="860" y="594"/>
                  </a:lnTo>
                  <a:lnTo>
                    <a:pt x="851" y="594"/>
                  </a:lnTo>
                  <a:lnTo>
                    <a:pt x="846" y="598"/>
                  </a:lnTo>
                  <a:lnTo>
                    <a:pt x="851" y="594"/>
                  </a:lnTo>
                  <a:lnTo>
                    <a:pt x="846" y="589"/>
                  </a:lnTo>
                  <a:lnTo>
                    <a:pt x="851" y="589"/>
                  </a:lnTo>
                  <a:lnTo>
                    <a:pt x="855" y="589"/>
                  </a:lnTo>
                  <a:lnTo>
                    <a:pt x="860" y="589"/>
                  </a:lnTo>
                  <a:lnTo>
                    <a:pt x="865" y="594"/>
                  </a:lnTo>
                  <a:lnTo>
                    <a:pt x="869" y="594"/>
                  </a:lnTo>
                  <a:lnTo>
                    <a:pt x="874" y="594"/>
                  </a:lnTo>
                  <a:lnTo>
                    <a:pt x="874" y="589"/>
                  </a:lnTo>
                  <a:lnTo>
                    <a:pt x="869" y="584"/>
                  </a:lnTo>
                  <a:lnTo>
                    <a:pt x="883" y="584"/>
                  </a:lnTo>
                  <a:lnTo>
                    <a:pt x="879" y="589"/>
                  </a:lnTo>
                  <a:lnTo>
                    <a:pt x="879" y="594"/>
                  </a:lnTo>
                  <a:lnTo>
                    <a:pt x="888" y="603"/>
                  </a:lnTo>
                  <a:lnTo>
                    <a:pt x="883" y="608"/>
                  </a:lnTo>
                  <a:lnTo>
                    <a:pt x="888" y="612"/>
                  </a:lnTo>
                  <a:lnTo>
                    <a:pt x="897" y="608"/>
                  </a:lnTo>
                  <a:lnTo>
                    <a:pt x="902" y="603"/>
                  </a:lnTo>
                  <a:lnTo>
                    <a:pt x="902" y="612"/>
                  </a:lnTo>
                  <a:lnTo>
                    <a:pt x="907" y="612"/>
                  </a:lnTo>
                  <a:lnTo>
                    <a:pt x="911" y="612"/>
                  </a:lnTo>
                  <a:lnTo>
                    <a:pt x="911" y="608"/>
                  </a:lnTo>
                  <a:lnTo>
                    <a:pt x="907" y="598"/>
                  </a:lnTo>
                  <a:lnTo>
                    <a:pt x="902" y="594"/>
                  </a:lnTo>
                  <a:lnTo>
                    <a:pt x="907" y="594"/>
                  </a:lnTo>
                  <a:lnTo>
                    <a:pt x="902" y="589"/>
                  </a:lnTo>
                  <a:lnTo>
                    <a:pt x="888" y="575"/>
                  </a:lnTo>
                  <a:lnTo>
                    <a:pt x="888" y="570"/>
                  </a:lnTo>
                  <a:lnTo>
                    <a:pt x="883" y="566"/>
                  </a:lnTo>
                  <a:lnTo>
                    <a:pt x="888" y="566"/>
                  </a:lnTo>
                  <a:lnTo>
                    <a:pt x="883" y="561"/>
                  </a:lnTo>
                  <a:lnTo>
                    <a:pt x="879" y="561"/>
                  </a:lnTo>
                  <a:lnTo>
                    <a:pt x="883" y="561"/>
                  </a:lnTo>
                  <a:lnTo>
                    <a:pt x="883" y="547"/>
                  </a:lnTo>
                  <a:lnTo>
                    <a:pt x="883" y="556"/>
                  </a:lnTo>
                  <a:lnTo>
                    <a:pt x="888" y="561"/>
                  </a:lnTo>
                  <a:lnTo>
                    <a:pt x="897" y="570"/>
                  </a:lnTo>
                  <a:lnTo>
                    <a:pt x="897" y="575"/>
                  </a:lnTo>
                  <a:lnTo>
                    <a:pt x="902" y="584"/>
                  </a:lnTo>
                  <a:lnTo>
                    <a:pt x="907" y="584"/>
                  </a:lnTo>
                  <a:lnTo>
                    <a:pt x="907" y="589"/>
                  </a:lnTo>
                  <a:lnTo>
                    <a:pt x="916" y="594"/>
                  </a:lnTo>
                  <a:lnTo>
                    <a:pt x="921" y="598"/>
                  </a:lnTo>
                  <a:lnTo>
                    <a:pt x="925" y="598"/>
                  </a:lnTo>
                  <a:lnTo>
                    <a:pt x="925" y="598"/>
                  </a:lnTo>
                  <a:lnTo>
                    <a:pt x="925" y="598"/>
                  </a:lnTo>
                  <a:lnTo>
                    <a:pt x="930" y="598"/>
                  </a:lnTo>
                  <a:lnTo>
                    <a:pt x="935" y="603"/>
                  </a:lnTo>
                  <a:lnTo>
                    <a:pt x="939" y="598"/>
                  </a:lnTo>
                  <a:lnTo>
                    <a:pt x="939" y="584"/>
                  </a:lnTo>
                  <a:lnTo>
                    <a:pt x="944" y="580"/>
                  </a:lnTo>
                  <a:lnTo>
                    <a:pt x="939" y="584"/>
                  </a:lnTo>
                  <a:lnTo>
                    <a:pt x="939" y="589"/>
                  </a:lnTo>
                  <a:lnTo>
                    <a:pt x="944" y="594"/>
                  </a:lnTo>
                  <a:lnTo>
                    <a:pt x="944" y="598"/>
                  </a:lnTo>
                  <a:lnTo>
                    <a:pt x="944" y="603"/>
                  </a:lnTo>
                  <a:lnTo>
                    <a:pt x="949" y="608"/>
                  </a:lnTo>
                  <a:lnTo>
                    <a:pt x="953" y="612"/>
                  </a:lnTo>
                  <a:lnTo>
                    <a:pt x="953" y="608"/>
                  </a:lnTo>
                  <a:lnTo>
                    <a:pt x="953" y="598"/>
                  </a:lnTo>
                  <a:lnTo>
                    <a:pt x="953" y="612"/>
                  </a:lnTo>
                  <a:lnTo>
                    <a:pt x="958" y="617"/>
                  </a:lnTo>
                  <a:lnTo>
                    <a:pt x="963" y="617"/>
                  </a:lnTo>
                  <a:lnTo>
                    <a:pt x="963" y="608"/>
                  </a:lnTo>
                  <a:lnTo>
                    <a:pt x="972" y="608"/>
                  </a:lnTo>
                  <a:lnTo>
                    <a:pt x="963" y="612"/>
                  </a:lnTo>
                  <a:lnTo>
                    <a:pt x="967" y="617"/>
                  </a:lnTo>
                  <a:lnTo>
                    <a:pt x="972" y="617"/>
                  </a:lnTo>
                  <a:lnTo>
                    <a:pt x="977" y="622"/>
                  </a:lnTo>
                  <a:lnTo>
                    <a:pt x="981" y="622"/>
                  </a:lnTo>
                  <a:lnTo>
                    <a:pt x="986" y="626"/>
                  </a:lnTo>
                  <a:lnTo>
                    <a:pt x="977" y="622"/>
                  </a:lnTo>
                  <a:lnTo>
                    <a:pt x="967" y="622"/>
                  </a:lnTo>
                  <a:lnTo>
                    <a:pt x="967" y="626"/>
                  </a:lnTo>
                  <a:lnTo>
                    <a:pt x="972" y="631"/>
                  </a:lnTo>
                  <a:lnTo>
                    <a:pt x="977" y="636"/>
                  </a:lnTo>
                  <a:lnTo>
                    <a:pt x="981" y="636"/>
                  </a:lnTo>
                  <a:lnTo>
                    <a:pt x="977" y="640"/>
                  </a:lnTo>
                  <a:lnTo>
                    <a:pt x="991" y="636"/>
                  </a:lnTo>
                  <a:lnTo>
                    <a:pt x="986" y="640"/>
                  </a:lnTo>
                  <a:lnTo>
                    <a:pt x="977" y="645"/>
                  </a:lnTo>
                  <a:lnTo>
                    <a:pt x="981" y="650"/>
                  </a:lnTo>
                  <a:lnTo>
                    <a:pt x="986" y="650"/>
                  </a:lnTo>
                  <a:lnTo>
                    <a:pt x="991" y="645"/>
                  </a:lnTo>
                  <a:lnTo>
                    <a:pt x="995" y="650"/>
                  </a:lnTo>
                  <a:lnTo>
                    <a:pt x="1000" y="650"/>
                  </a:lnTo>
                  <a:lnTo>
                    <a:pt x="1005" y="645"/>
                  </a:lnTo>
                  <a:lnTo>
                    <a:pt x="1005" y="650"/>
                  </a:lnTo>
                  <a:lnTo>
                    <a:pt x="1005" y="655"/>
                  </a:lnTo>
                  <a:lnTo>
                    <a:pt x="1009" y="659"/>
                  </a:lnTo>
                  <a:lnTo>
                    <a:pt x="1014" y="659"/>
                  </a:lnTo>
                  <a:lnTo>
                    <a:pt x="1019" y="655"/>
                  </a:lnTo>
                  <a:lnTo>
                    <a:pt x="1019" y="659"/>
                  </a:lnTo>
                  <a:lnTo>
                    <a:pt x="1023" y="664"/>
                  </a:lnTo>
                  <a:lnTo>
                    <a:pt x="1028" y="664"/>
                  </a:lnTo>
                  <a:lnTo>
                    <a:pt x="1028" y="669"/>
                  </a:lnTo>
                  <a:lnTo>
                    <a:pt x="1033" y="669"/>
                  </a:lnTo>
                  <a:lnTo>
                    <a:pt x="1037" y="673"/>
                  </a:lnTo>
                  <a:lnTo>
                    <a:pt x="1042" y="673"/>
                  </a:lnTo>
                  <a:lnTo>
                    <a:pt x="1047" y="678"/>
                  </a:lnTo>
                  <a:lnTo>
                    <a:pt x="1052" y="678"/>
                  </a:lnTo>
                  <a:lnTo>
                    <a:pt x="1056" y="678"/>
                  </a:lnTo>
                  <a:lnTo>
                    <a:pt x="1052" y="678"/>
                  </a:lnTo>
                  <a:lnTo>
                    <a:pt x="1047" y="683"/>
                  </a:lnTo>
                  <a:lnTo>
                    <a:pt x="1052" y="687"/>
                  </a:lnTo>
                  <a:lnTo>
                    <a:pt x="1052" y="697"/>
                  </a:lnTo>
                  <a:lnTo>
                    <a:pt x="1052" y="701"/>
                  </a:lnTo>
                  <a:lnTo>
                    <a:pt x="1047" y="706"/>
                  </a:lnTo>
                  <a:lnTo>
                    <a:pt x="1052" y="715"/>
                  </a:lnTo>
                  <a:lnTo>
                    <a:pt x="1056" y="715"/>
                  </a:lnTo>
                  <a:lnTo>
                    <a:pt x="1061" y="715"/>
                  </a:lnTo>
                  <a:lnTo>
                    <a:pt x="1056" y="711"/>
                  </a:lnTo>
                  <a:lnTo>
                    <a:pt x="1061" y="711"/>
                  </a:lnTo>
                  <a:lnTo>
                    <a:pt x="1061" y="701"/>
                  </a:lnTo>
                  <a:lnTo>
                    <a:pt x="1056" y="697"/>
                  </a:lnTo>
                  <a:lnTo>
                    <a:pt x="1066" y="687"/>
                  </a:lnTo>
                  <a:lnTo>
                    <a:pt x="1070" y="683"/>
                  </a:lnTo>
                  <a:lnTo>
                    <a:pt x="1075" y="673"/>
                  </a:lnTo>
                  <a:lnTo>
                    <a:pt x="1075" y="678"/>
                  </a:lnTo>
                  <a:lnTo>
                    <a:pt x="1080" y="683"/>
                  </a:lnTo>
                  <a:lnTo>
                    <a:pt x="1089" y="692"/>
                  </a:lnTo>
                  <a:lnTo>
                    <a:pt x="1094" y="697"/>
                  </a:lnTo>
                  <a:lnTo>
                    <a:pt x="1094" y="706"/>
                  </a:lnTo>
                  <a:lnTo>
                    <a:pt x="1098" y="711"/>
                  </a:lnTo>
                  <a:lnTo>
                    <a:pt x="1103" y="711"/>
                  </a:lnTo>
                  <a:lnTo>
                    <a:pt x="1098" y="715"/>
                  </a:lnTo>
                  <a:lnTo>
                    <a:pt x="1098" y="720"/>
                  </a:lnTo>
                  <a:lnTo>
                    <a:pt x="1098" y="725"/>
                  </a:lnTo>
                  <a:lnTo>
                    <a:pt x="1103" y="725"/>
                  </a:lnTo>
                  <a:lnTo>
                    <a:pt x="1108" y="720"/>
                  </a:lnTo>
                  <a:lnTo>
                    <a:pt x="1108" y="715"/>
                  </a:lnTo>
                  <a:lnTo>
                    <a:pt x="1112" y="706"/>
                  </a:lnTo>
                  <a:lnTo>
                    <a:pt x="1108" y="715"/>
                  </a:lnTo>
                  <a:lnTo>
                    <a:pt x="1108" y="720"/>
                  </a:lnTo>
                  <a:lnTo>
                    <a:pt x="1103" y="725"/>
                  </a:lnTo>
                  <a:lnTo>
                    <a:pt x="1103" y="729"/>
                  </a:lnTo>
                  <a:lnTo>
                    <a:pt x="1108" y="739"/>
                  </a:lnTo>
                  <a:lnTo>
                    <a:pt x="1117" y="739"/>
                  </a:lnTo>
                  <a:lnTo>
                    <a:pt x="1112" y="729"/>
                  </a:lnTo>
                  <a:lnTo>
                    <a:pt x="1117" y="739"/>
                  </a:lnTo>
                  <a:lnTo>
                    <a:pt x="1117" y="734"/>
                  </a:lnTo>
                  <a:lnTo>
                    <a:pt x="1122" y="729"/>
                  </a:lnTo>
                  <a:lnTo>
                    <a:pt x="1122" y="725"/>
                  </a:lnTo>
                  <a:lnTo>
                    <a:pt x="1126" y="720"/>
                  </a:lnTo>
                  <a:lnTo>
                    <a:pt x="1126" y="706"/>
                  </a:lnTo>
                  <a:lnTo>
                    <a:pt x="1126" y="701"/>
                  </a:lnTo>
                  <a:lnTo>
                    <a:pt x="1117" y="687"/>
                  </a:ln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79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34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CS </a:t>
            </a:r>
            <a:r>
              <a:rPr lang="en-US" sz="3200" dirty="0">
                <a:solidFill>
                  <a:srgbClr val="000000"/>
                </a:solidFill>
                <a:latin typeface="Arial"/>
                <a:ea typeface="Adobe Gothic Std B" panose="020B0800000000000000" pitchFamily="34" charset="-128"/>
                <a:cs typeface="Arial"/>
              </a:rPr>
              <a:t>can count for graduation in </a:t>
            </a:r>
            <a:r>
              <a:rPr lang="en-US" sz="3200" b="1" dirty="0">
                <a:solidFill>
                  <a:srgbClr val="7665A0"/>
                </a:solidFill>
                <a:latin typeface="Arial"/>
                <a:ea typeface="Adobe Gothic Std B" panose="020B0800000000000000" pitchFamily="34" charset="-128"/>
                <a:cs typeface="Arial"/>
              </a:rPr>
              <a:t>34 states + </a:t>
            </a:r>
            <a:r>
              <a:rPr lang="en-US" sz="3200" b="1" dirty="0" smtClean="0">
                <a:solidFill>
                  <a:srgbClr val="7665A0"/>
                </a:solidFill>
                <a:latin typeface="Arial"/>
                <a:ea typeface="Adobe Gothic Std B" panose="020B0800000000000000" pitchFamily="34" charset="-128"/>
                <a:cs typeface="Arial"/>
              </a:rPr>
              <a:t>DC</a:t>
            </a:r>
            <a:endParaRPr lang="en-US" sz="3200" b="1" dirty="0">
              <a:solidFill>
                <a:srgbClr val="7665A0"/>
              </a:solidFill>
              <a:latin typeface="Arial"/>
              <a:ea typeface="Adobe Gothic Std B" panose="020B0800000000000000" pitchFamily="34" charset="-128"/>
              <a:cs typeface="Arial"/>
            </a:endParaRPr>
          </a:p>
        </p:txBody>
      </p:sp>
      <p:grpSp>
        <p:nvGrpSpPr>
          <p:cNvPr id="9" name="Group 8"/>
          <p:cNvGrpSpPr>
            <a:grpSpLocks noChangeAspect="1"/>
          </p:cNvGrpSpPr>
          <p:nvPr/>
        </p:nvGrpSpPr>
        <p:grpSpPr>
          <a:xfrm>
            <a:off x="421169" y="1454928"/>
            <a:ext cx="5302041" cy="3749040"/>
            <a:chOff x="947916" y="120315"/>
            <a:chExt cx="9751321" cy="6898468"/>
          </a:xfrm>
        </p:grpSpPr>
        <p:sp>
          <p:nvSpPr>
            <p:cNvPr id="10" name="Freeform 5"/>
            <p:cNvSpPr>
              <a:spLocks/>
            </p:cNvSpPr>
            <p:nvPr/>
          </p:nvSpPr>
          <p:spPr bwMode="auto">
            <a:xfrm>
              <a:off x="9713439" y="301809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p:cNvSpPr>
              <a:spLocks/>
            </p:cNvSpPr>
            <p:nvPr/>
          </p:nvSpPr>
          <p:spPr bwMode="auto">
            <a:xfrm>
              <a:off x="7135029" y="4930080"/>
              <a:ext cx="10646" cy="19163"/>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0"/>
                    <a:pt x="0" y="1"/>
                    <a:pt x="0" y="2"/>
                  </a:cubicBezTo>
                  <a:cubicBezTo>
                    <a:pt x="0" y="2"/>
                    <a:pt x="1" y="2"/>
                    <a:pt x="1"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9843316" y="2013136"/>
              <a:ext cx="0" cy="8517"/>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9643176" y="2300572"/>
              <a:ext cx="10646" cy="29809"/>
            </a:xfrm>
            <a:custGeom>
              <a:avLst/>
              <a:gdLst>
                <a:gd name="T0" fmla="*/ 0 w 1"/>
                <a:gd name="T1" fmla="*/ 1 h 3"/>
                <a:gd name="T2" fmla="*/ 1 w 1"/>
                <a:gd name="T3" fmla="*/ 1 h 3"/>
                <a:gd name="T4" fmla="*/ 0 w 1"/>
                <a:gd name="T5" fmla="*/ 3 h 3"/>
                <a:gd name="T6" fmla="*/ 1 w 1"/>
                <a:gd name="T7" fmla="*/ 1 h 3"/>
                <a:gd name="T8" fmla="*/ 1 w 1"/>
                <a:gd name="T9" fmla="*/ 1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1" y="1"/>
                    <a:pt x="1" y="1"/>
                    <a:pt x="1" y="1"/>
                  </a:cubicBezTo>
                  <a:cubicBezTo>
                    <a:pt x="1" y="2"/>
                    <a:pt x="0" y="3"/>
                    <a:pt x="0" y="3"/>
                  </a:cubicBezTo>
                  <a:cubicBezTo>
                    <a:pt x="0" y="3"/>
                    <a:pt x="1" y="2"/>
                    <a:pt x="1" y="1"/>
                  </a:cubicBezTo>
                  <a:cubicBezTo>
                    <a:pt x="1" y="1"/>
                    <a:pt x="1" y="1"/>
                    <a:pt x="1" y="1"/>
                  </a:cubicBezTo>
                  <a:cubicBezTo>
                    <a:pt x="1" y="0"/>
                    <a:pt x="1" y="0"/>
                    <a:pt x="0"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p:nvSpPr>
          <p:spPr bwMode="auto">
            <a:xfrm>
              <a:off x="2024290" y="4473905"/>
              <a:ext cx="2397431" cy="2001406"/>
            </a:xfrm>
            <a:custGeom>
              <a:avLst/>
              <a:gdLst>
                <a:gd name="T0" fmla="*/ 1037 w 1126"/>
                <a:gd name="T1" fmla="*/ 650 h 940"/>
                <a:gd name="T2" fmla="*/ 921 w 1126"/>
                <a:gd name="T3" fmla="*/ 566 h 940"/>
                <a:gd name="T4" fmla="*/ 841 w 1126"/>
                <a:gd name="T5" fmla="*/ 589 h 940"/>
                <a:gd name="T6" fmla="*/ 575 w 1126"/>
                <a:gd name="T7" fmla="*/ 89 h 940"/>
                <a:gd name="T8" fmla="*/ 486 w 1126"/>
                <a:gd name="T9" fmla="*/ 47 h 940"/>
                <a:gd name="T10" fmla="*/ 392 w 1126"/>
                <a:gd name="T11" fmla="*/ 37 h 940"/>
                <a:gd name="T12" fmla="*/ 336 w 1126"/>
                <a:gd name="T13" fmla="*/ 23 h 940"/>
                <a:gd name="T14" fmla="*/ 271 w 1126"/>
                <a:gd name="T15" fmla="*/ 23 h 940"/>
                <a:gd name="T16" fmla="*/ 191 w 1126"/>
                <a:gd name="T17" fmla="*/ 42 h 940"/>
                <a:gd name="T18" fmla="*/ 159 w 1126"/>
                <a:gd name="T19" fmla="*/ 65 h 940"/>
                <a:gd name="T20" fmla="*/ 56 w 1126"/>
                <a:gd name="T21" fmla="*/ 164 h 940"/>
                <a:gd name="T22" fmla="*/ 135 w 1126"/>
                <a:gd name="T23" fmla="*/ 238 h 940"/>
                <a:gd name="T24" fmla="*/ 168 w 1126"/>
                <a:gd name="T25" fmla="*/ 281 h 940"/>
                <a:gd name="T26" fmla="*/ 168 w 1126"/>
                <a:gd name="T27" fmla="*/ 299 h 940"/>
                <a:gd name="T28" fmla="*/ 103 w 1126"/>
                <a:gd name="T29" fmla="*/ 290 h 940"/>
                <a:gd name="T30" fmla="*/ 32 w 1126"/>
                <a:gd name="T31" fmla="*/ 304 h 940"/>
                <a:gd name="T32" fmla="*/ 32 w 1126"/>
                <a:gd name="T33" fmla="*/ 351 h 940"/>
                <a:gd name="T34" fmla="*/ 117 w 1126"/>
                <a:gd name="T35" fmla="*/ 388 h 940"/>
                <a:gd name="T36" fmla="*/ 163 w 1126"/>
                <a:gd name="T37" fmla="*/ 393 h 940"/>
                <a:gd name="T38" fmla="*/ 103 w 1126"/>
                <a:gd name="T39" fmla="*/ 468 h 940"/>
                <a:gd name="T40" fmla="*/ 65 w 1126"/>
                <a:gd name="T41" fmla="*/ 500 h 940"/>
                <a:gd name="T42" fmla="*/ 23 w 1126"/>
                <a:gd name="T43" fmla="*/ 552 h 940"/>
                <a:gd name="T44" fmla="*/ 51 w 1126"/>
                <a:gd name="T45" fmla="*/ 575 h 940"/>
                <a:gd name="T46" fmla="*/ 84 w 1126"/>
                <a:gd name="T47" fmla="*/ 608 h 940"/>
                <a:gd name="T48" fmla="*/ 61 w 1126"/>
                <a:gd name="T49" fmla="*/ 626 h 940"/>
                <a:gd name="T50" fmla="*/ 126 w 1126"/>
                <a:gd name="T51" fmla="*/ 626 h 940"/>
                <a:gd name="T52" fmla="*/ 145 w 1126"/>
                <a:gd name="T53" fmla="*/ 701 h 940"/>
                <a:gd name="T54" fmla="*/ 201 w 1126"/>
                <a:gd name="T55" fmla="*/ 711 h 940"/>
                <a:gd name="T56" fmla="*/ 243 w 1126"/>
                <a:gd name="T57" fmla="*/ 701 h 940"/>
                <a:gd name="T58" fmla="*/ 271 w 1126"/>
                <a:gd name="T59" fmla="*/ 725 h 940"/>
                <a:gd name="T60" fmla="*/ 257 w 1126"/>
                <a:gd name="T61" fmla="*/ 790 h 940"/>
                <a:gd name="T62" fmla="*/ 182 w 1126"/>
                <a:gd name="T63" fmla="*/ 888 h 940"/>
                <a:gd name="T64" fmla="*/ 84 w 1126"/>
                <a:gd name="T65" fmla="*/ 926 h 940"/>
                <a:gd name="T66" fmla="*/ 121 w 1126"/>
                <a:gd name="T67" fmla="*/ 926 h 940"/>
                <a:gd name="T68" fmla="*/ 173 w 1126"/>
                <a:gd name="T69" fmla="*/ 907 h 940"/>
                <a:gd name="T70" fmla="*/ 238 w 1126"/>
                <a:gd name="T71" fmla="*/ 874 h 940"/>
                <a:gd name="T72" fmla="*/ 276 w 1126"/>
                <a:gd name="T73" fmla="*/ 828 h 940"/>
                <a:gd name="T74" fmla="*/ 332 w 1126"/>
                <a:gd name="T75" fmla="*/ 771 h 940"/>
                <a:gd name="T76" fmla="*/ 383 w 1126"/>
                <a:gd name="T77" fmla="*/ 715 h 940"/>
                <a:gd name="T78" fmla="*/ 388 w 1126"/>
                <a:gd name="T79" fmla="*/ 655 h 940"/>
                <a:gd name="T80" fmla="*/ 420 w 1126"/>
                <a:gd name="T81" fmla="*/ 580 h 940"/>
                <a:gd name="T82" fmla="*/ 463 w 1126"/>
                <a:gd name="T83" fmla="*/ 561 h 940"/>
                <a:gd name="T84" fmla="*/ 425 w 1126"/>
                <a:gd name="T85" fmla="*/ 650 h 940"/>
                <a:gd name="T86" fmla="*/ 453 w 1126"/>
                <a:gd name="T87" fmla="*/ 673 h 940"/>
                <a:gd name="T88" fmla="*/ 486 w 1126"/>
                <a:gd name="T89" fmla="*/ 636 h 940"/>
                <a:gd name="T90" fmla="*/ 514 w 1126"/>
                <a:gd name="T91" fmla="*/ 589 h 940"/>
                <a:gd name="T92" fmla="*/ 519 w 1126"/>
                <a:gd name="T93" fmla="*/ 556 h 940"/>
                <a:gd name="T94" fmla="*/ 556 w 1126"/>
                <a:gd name="T95" fmla="*/ 547 h 940"/>
                <a:gd name="T96" fmla="*/ 589 w 1126"/>
                <a:gd name="T97" fmla="*/ 580 h 940"/>
                <a:gd name="T98" fmla="*/ 645 w 1126"/>
                <a:gd name="T99" fmla="*/ 589 h 940"/>
                <a:gd name="T100" fmla="*/ 776 w 1126"/>
                <a:gd name="T101" fmla="*/ 566 h 940"/>
                <a:gd name="T102" fmla="*/ 804 w 1126"/>
                <a:gd name="T103" fmla="*/ 594 h 940"/>
                <a:gd name="T104" fmla="*/ 879 w 1126"/>
                <a:gd name="T105" fmla="*/ 603 h 940"/>
                <a:gd name="T106" fmla="*/ 879 w 1126"/>
                <a:gd name="T107" fmla="*/ 589 h 940"/>
                <a:gd name="T108" fmla="*/ 883 w 1126"/>
                <a:gd name="T109" fmla="*/ 561 h 940"/>
                <a:gd name="T110" fmla="*/ 939 w 1126"/>
                <a:gd name="T111" fmla="*/ 584 h 940"/>
                <a:gd name="T112" fmla="*/ 977 w 1126"/>
                <a:gd name="T113" fmla="*/ 622 h 940"/>
                <a:gd name="T114" fmla="*/ 1005 w 1126"/>
                <a:gd name="T115" fmla="*/ 650 h 940"/>
                <a:gd name="T116" fmla="*/ 1052 w 1126"/>
                <a:gd name="T117" fmla="*/ 701 h 940"/>
                <a:gd name="T118" fmla="*/ 1098 w 1126"/>
                <a:gd name="T119" fmla="*/ 715 h 940"/>
                <a:gd name="T120" fmla="*/ 1126 w 1126"/>
                <a:gd name="T121" fmla="*/ 706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6" h="940">
                  <a:moveTo>
                    <a:pt x="1117" y="687"/>
                  </a:moveTo>
                  <a:lnTo>
                    <a:pt x="1112" y="683"/>
                  </a:lnTo>
                  <a:lnTo>
                    <a:pt x="1108" y="678"/>
                  </a:lnTo>
                  <a:lnTo>
                    <a:pt x="1108" y="673"/>
                  </a:lnTo>
                  <a:lnTo>
                    <a:pt x="1108" y="669"/>
                  </a:lnTo>
                  <a:lnTo>
                    <a:pt x="1108" y="664"/>
                  </a:lnTo>
                  <a:lnTo>
                    <a:pt x="1103" y="659"/>
                  </a:lnTo>
                  <a:lnTo>
                    <a:pt x="1098" y="664"/>
                  </a:lnTo>
                  <a:lnTo>
                    <a:pt x="1094" y="664"/>
                  </a:lnTo>
                  <a:lnTo>
                    <a:pt x="1089" y="659"/>
                  </a:lnTo>
                  <a:lnTo>
                    <a:pt x="1080" y="659"/>
                  </a:lnTo>
                  <a:lnTo>
                    <a:pt x="1075" y="655"/>
                  </a:lnTo>
                  <a:lnTo>
                    <a:pt x="1066" y="659"/>
                  </a:lnTo>
                  <a:lnTo>
                    <a:pt x="1061" y="655"/>
                  </a:lnTo>
                  <a:lnTo>
                    <a:pt x="1052" y="655"/>
                  </a:lnTo>
                  <a:lnTo>
                    <a:pt x="1047" y="655"/>
                  </a:lnTo>
                  <a:lnTo>
                    <a:pt x="1042" y="659"/>
                  </a:lnTo>
                  <a:lnTo>
                    <a:pt x="1042" y="655"/>
                  </a:lnTo>
                  <a:lnTo>
                    <a:pt x="1037" y="650"/>
                  </a:lnTo>
                  <a:lnTo>
                    <a:pt x="1033" y="650"/>
                  </a:lnTo>
                  <a:lnTo>
                    <a:pt x="1028" y="640"/>
                  </a:lnTo>
                  <a:lnTo>
                    <a:pt x="1019" y="640"/>
                  </a:lnTo>
                  <a:lnTo>
                    <a:pt x="1014" y="640"/>
                  </a:lnTo>
                  <a:lnTo>
                    <a:pt x="1014" y="636"/>
                  </a:lnTo>
                  <a:lnTo>
                    <a:pt x="1014" y="631"/>
                  </a:lnTo>
                  <a:lnTo>
                    <a:pt x="1009" y="626"/>
                  </a:lnTo>
                  <a:lnTo>
                    <a:pt x="1000" y="617"/>
                  </a:lnTo>
                  <a:lnTo>
                    <a:pt x="981" y="608"/>
                  </a:lnTo>
                  <a:lnTo>
                    <a:pt x="972" y="598"/>
                  </a:lnTo>
                  <a:lnTo>
                    <a:pt x="972" y="594"/>
                  </a:lnTo>
                  <a:lnTo>
                    <a:pt x="958" y="589"/>
                  </a:lnTo>
                  <a:lnTo>
                    <a:pt x="958" y="584"/>
                  </a:lnTo>
                  <a:lnTo>
                    <a:pt x="958" y="584"/>
                  </a:lnTo>
                  <a:lnTo>
                    <a:pt x="944" y="575"/>
                  </a:lnTo>
                  <a:lnTo>
                    <a:pt x="939" y="575"/>
                  </a:lnTo>
                  <a:lnTo>
                    <a:pt x="935" y="570"/>
                  </a:lnTo>
                  <a:lnTo>
                    <a:pt x="925" y="570"/>
                  </a:lnTo>
                  <a:lnTo>
                    <a:pt x="921" y="566"/>
                  </a:lnTo>
                  <a:lnTo>
                    <a:pt x="911" y="556"/>
                  </a:lnTo>
                  <a:lnTo>
                    <a:pt x="907" y="556"/>
                  </a:lnTo>
                  <a:lnTo>
                    <a:pt x="902" y="552"/>
                  </a:lnTo>
                  <a:lnTo>
                    <a:pt x="897" y="556"/>
                  </a:lnTo>
                  <a:lnTo>
                    <a:pt x="888" y="542"/>
                  </a:lnTo>
                  <a:lnTo>
                    <a:pt x="888" y="538"/>
                  </a:lnTo>
                  <a:lnTo>
                    <a:pt x="883" y="538"/>
                  </a:lnTo>
                  <a:lnTo>
                    <a:pt x="879" y="533"/>
                  </a:lnTo>
                  <a:lnTo>
                    <a:pt x="874" y="533"/>
                  </a:lnTo>
                  <a:lnTo>
                    <a:pt x="869" y="533"/>
                  </a:lnTo>
                  <a:lnTo>
                    <a:pt x="865" y="542"/>
                  </a:lnTo>
                  <a:lnTo>
                    <a:pt x="860" y="547"/>
                  </a:lnTo>
                  <a:lnTo>
                    <a:pt x="855" y="547"/>
                  </a:lnTo>
                  <a:lnTo>
                    <a:pt x="855" y="552"/>
                  </a:lnTo>
                  <a:lnTo>
                    <a:pt x="855" y="566"/>
                  </a:lnTo>
                  <a:lnTo>
                    <a:pt x="855" y="570"/>
                  </a:lnTo>
                  <a:lnTo>
                    <a:pt x="855" y="575"/>
                  </a:lnTo>
                  <a:lnTo>
                    <a:pt x="851" y="580"/>
                  </a:lnTo>
                  <a:lnTo>
                    <a:pt x="841" y="589"/>
                  </a:lnTo>
                  <a:lnTo>
                    <a:pt x="836" y="594"/>
                  </a:lnTo>
                  <a:lnTo>
                    <a:pt x="836" y="598"/>
                  </a:lnTo>
                  <a:lnTo>
                    <a:pt x="827" y="584"/>
                  </a:lnTo>
                  <a:lnTo>
                    <a:pt x="790" y="566"/>
                  </a:lnTo>
                  <a:lnTo>
                    <a:pt x="785" y="561"/>
                  </a:lnTo>
                  <a:lnTo>
                    <a:pt x="780" y="556"/>
                  </a:lnTo>
                  <a:lnTo>
                    <a:pt x="771" y="556"/>
                  </a:lnTo>
                  <a:lnTo>
                    <a:pt x="766" y="552"/>
                  </a:lnTo>
                  <a:lnTo>
                    <a:pt x="766" y="547"/>
                  </a:lnTo>
                  <a:lnTo>
                    <a:pt x="766" y="542"/>
                  </a:lnTo>
                  <a:lnTo>
                    <a:pt x="762" y="538"/>
                  </a:lnTo>
                  <a:lnTo>
                    <a:pt x="752" y="542"/>
                  </a:lnTo>
                  <a:lnTo>
                    <a:pt x="743" y="552"/>
                  </a:lnTo>
                  <a:lnTo>
                    <a:pt x="743" y="552"/>
                  </a:lnTo>
                  <a:lnTo>
                    <a:pt x="734" y="552"/>
                  </a:lnTo>
                  <a:lnTo>
                    <a:pt x="729" y="556"/>
                  </a:lnTo>
                  <a:lnTo>
                    <a:pt x="715" y="556"/>
                  </a:lnTo>
                  <a:lnTo>
                    <a:pt x="715" y="552"/>
                  </a:lnTo>
                  <a:lnTo>
                    <a:pt x="575" y="89"/>
                  </a:lnTo>
                  <a:lnTo>
                    <a:pt x="565" y="47"/>
                  </a:lnTo>
                  <a:lnTo>
                    <a:pt x="565" y="47"/>
                  </a:lnTo>
                  <a:lnTo>
                    <a:pt x="556" y="47"/>
                  </a:lnTo>
                  <a:lnTo>
                    <a:pt x="556" y="47"/>
                  </a:lnTo>
                  <a:lnTo>
                    <a:pt x="551" y="42"/>
                  </a:lnTo>
                  <a:lnTo>
                    <a:pt x="547" y="42"/>
                  </a:lnTo>
                  <a:lnTo>
                    <a:pt x="542" y="42"/>
                  </a:lnTo>
                  <a:lnTo>
                    <a:pt x="533" y="37"/>
                  </a:lnTo>
                  <a:lnTo>
                    <a:pt x="528" y="37"/>
                  </a:lnTo>
                  <a:lnTo>
                    <a:pt x="523" y="33"/>
                  </a:lnTo>
                  <a:lnTo>
                    <a:pt x="519" y="33"/>
                  </a:lnTo>
                  <a:lnTo>
                    <a:pt x="514" y="37"/>
                  </a:lnTo>
                  <a:lnTo>
                    <a:pt x="509" y="37"/>
                  </a:lnTo>
                  <a:lnTo>
                    <a:pt x="505" y="37"/>
                  </a:lnTo>
                  <a:lnTo>
                    <a:pt x="500" y="37"/>
                  </a:lnTo>
                  <a:lnTo>
                    <a:pt x="500" y="42"/>
                  </a:lnTo>
                  <a:lnTo>
                    <a:pt x="495" y="42"/>
                  </a:lnTo>
                  <a:lnTo>
                    <a:pt x="491" y="47"/>
                  </a:lnTo>
                  <a:lnTo>
                    <a:pt x="486" y="47"/>
                  </a:lnTo>
                  <a:lnTo>
                    <a:pt x="477" y="47"/>
                  </a:lnTo>
                  <a:lnTo>
                    <a:pt x="477" y="47"/>
                  </a:lnTo>
                  <a:lnTo>
                    <a:pt x="472" y="47"/>
                  </a:lnTo>
                  <a:lnTo>
                    <a:pt x="467" y="42"/>
                  </a:lnTo>
                  <a:lnTo>
                    <a:pt x="463" y="42"/>
                  </a:lnTo>
                  <a:lnTo>
                    <a:pt x="458" y="42"/>
                  </a:lnTo>
                  <a:lnTo>
                    <a:pt x="449" y="42"/>
                  </a:lnTo>
                  <a:lnTo>
                    <a:pt x="444" y="42"/>
                  </a:lnTo>
                  <a:lnTo>
                    <a:pt x="439" y="47"/>
                  </a:lnTo>
                  <a:lnTo>
                    <a:pt x="430" y="47"/>
                  </a:lnTo>
                  <a:lnTo>
                    <a:pt x="425" y="42"/>
                  </a:lnTo>
                  <a:lnTo>
                    <a:pt x="425" y="42"/>
                  </a:lnTo>
                  <a:lnTo>
                    <a:pt x="420" y="42"/>
                  </a:lnTo>
                  <a:lnTo>
                    <a:pt x="416" y="42"/>
                  </a:lnTo>
                  <a:lnTo>
                    <a:pt x="416" y="42"/>
                  </a:lnTo>
                  <a:lnTo>
                    <a:pt x="411" y="37"/>
                  </a:lnTo>
                  <a:lnTo>
                    <a:pt x="402" y="37"/>
                  </a:lnTo>
                  <a:lnTo>
                    <a:pt x="397" y="37"/>
                  </a:lnTo>
                  <a:lnTo>
                    <a:pt x="392" y="37"/>
                  </a:lnTo>
                  <a:lnTo>
                    <a:pt x="388" y="37"/>
                  </a:lnTo>
                  <a:lnTo>
                    <a:pt x="383" y="37"/>
                  </a:lnTo>
                  <a:lnTo>
                    <a:pt x="378" y="42"/>
                  </a:lnTo>
                  <a:lnTo>
                    <a:pt x="374" y="42"/>
                  </a:lnTo>
                  <a:lnTo>
                    <a:pt x="374" y="42"/>
                  </a:lnTo>
                  <a:lnTo>
                    <a:pt x="369" y="42"/>
                  </a:lnTo>
                  <a:lnTo>
                    <a:pt x="364" y="42"/>
                  </a:lnTo>
                  <a:lnTo>
                    <a:pt x="360" y="47"/>
                  </a:lnTo>
                  <a:lnTo>
                    <a:pt x="360" y="47"/>
                  </a:lnTo>
                  <a:lnTo>
                    <a:pt x="355" y="47"/>
                  </a:lnTo>
                  <a:lnTo>
                    <a:pt x="346" y="42"/>
                  </a:lnTo>
                  <a:lnTo>
                    <a:pt x="346" y="37"/>
                  </a:lnTo>
                  <a:lnTo>
                    <a:pt x="341" y="37"/>
                  </a:lnTo>
                  <a:lnTo>
                    <a:pt x="336" y="42"/>
                  </a:lnTo>
                  <a:lnTo>
                    <a:pt x="332" y="37"/>
                  </a:lnTo>
                  <a:lnTo>
                    <a:pt x="336" y="37"/>
                  </a:lnTo>
                  <a:lnTo>
                    <a:pt x="332" y="33"/>
                  </a:lnTo>
                  <a:lnTo>
                    <a:pt x="336" y="28"/>
                  </a:lnTo>
                  <a:lnTo>
                    <a:pt x="336" y="23"/>
                  </a:lnTo>
                  <a:lnTo>
                    <a:pt x="332" y="23"/>
                  </a:lnTo>
                  <a:lnTo>
                    <a:pt x="327" y="23"/>
                  </a:lnTo>
                  <a:lnTo>
                    <a:pt x="318" y="23"/>
                  </a:lnTo>
                  <a:lnTo>
                    <a:pt x="313" y="23"/>
                  </a:lnTo>
                  <a:lnTo>
                    <a:pt x="308" y="23"/>
                  </a:lnTo>
                  <a:lnTo>
                    <a:pt x="299" y="33"/>
                  </a:lnTo>
                  <a:lnTo>
                    <a:pt x="294" y="28"/>
                  </a:lnTo>
                  <a:lnTo>
                    <a:pt x="290" y="28"/>
                  </a:lnTo>
                  <a:lnTo>
                    <a:pt x="294" y="23"/>
                  </a:lnTo>
                  <a:lnTo>
                    <a:pt x="290" y="19"/>
                  </a:lnTo>
                  <a:lnTo>
                    <a:pt x="285" y="14"/>
                  </a:lnTo>
                  <a:lnTo>
                    <a:pt x="285" y="19"/>
                  </a:lnTo>
                  <a:lnTo>
                    <a:pt x="280" y="14"/>
                  </a:lnTo>
                  <a:lnTo>
                    <a:pt x="280" y="19"/>
                  </a:lnTo>
                  <a:lnTo>
                    <a:pt x="271" y="33"/>
                  </a:lnTo>
                  <a:lnTo>
                    <a:pt x="266" y="33"/>
                  </a:lnTo>
                  <a:lnTo>
                    <a:pt x="262" y="28"/>
                  </a:lnTo>
                  <a:lnTo>
                    <a:pt x="266" y="23"/>
                  </a:lnTo>
                  <a:lnTo>
                    <a:pt x="271" y="23"/>
                  </a:lnTo>
                  <a:lnTo>
                    <a:pt x="271" y="19"/>
                  </a:lnTo>
                  <a:lnTo>
                    <a:pt x="276" y="14"/>
                  </a:lnTo>
                  <a:lnTo>
                    <a:pt x="271" y="9"/>
                  </a:lnTo>
                  <a:lnTo>
                    <a:pt x="262" y="14"/>
                  </a:lnTo>
                  <a:lnTo>
                    <a:pt x="262" y="9"/>
                  </a:lnTo>
                  <a:lnTo>
                    <a:pt x="257" y="5"/>
                  </a:lnTo>
                  <a:lnTo>
                    <a:pt x="257" y="0"/>
                  </a:lnTo>
                  <a:lnTo>
                    <a:pt x="252" y="5"/>
                  </a:lnTo>
                  <a:lnTo>
                    <a:pt x="248" y="14"/>
                  </a:lnTo>
                  <a:lnTo>
                    <a:pt x="243" y="19"/>
                  </a:lnTo>
                  <a:lnTo>
                    <a:pt x="238" y="23"/>
                  </a:lnTo>
                  <a:lnTo>
                    <a:pt x="229" y="33"/>
                  </a:lnTo>
                  <a:lnTo>
                    <a:pt x="215" y="37"/>
                  </a:lnTo>
                  <a:lnTo>
                    <a:pt x="210" y="37"/>
                  </a:lnTo>
                  <a:lnTo>
                    <a:pt x="205" y="42"/>
                  </a:lnTo>
                  <a:lnTo>
                    <a:pt x="205" y="37"/>
                  </a:lnTo>
                  <a:lnTo>
                    <a:pt x="205" y="33"/>
                  </a:lnTo>
                  <a:lnTo>
                    <a:pt x="201" y="33"/>
                  </a:lnTo>
                  <a:lnTo>
                    <a:pt x="191" y="42"/>
                  </a:lnTo>
                  <a:lnTo>
                    <a:pt x="191" y="47"/>
                  </a:lnTo>
                  <a:lnTo>
                    <a:pt x="196" y="51"/>
                  </a:lnTo>
                  <a:lnTo>
                    <a:pt x="201" y="51"/>
                  </a:lnTo>
                  <a:lnTo>
                    <a:pt x="205" y="51"/>
                  </a:lnTo>
                  <a:lnTo>
                    <a:pt x="196" y="56"/>
                  </a:lnTo>
                  <a:lnTo>
                    <a:pt x="196" y="65"/>
                  </a:lnTo>
                  <a:lnTo>
                    <a:pt x="191" y="61"/>
                  </a:lnTo>
                  <a:lnTo>
                    <a:pt x="191" y="61"/>
                  </a:lnTo>
                  <a:lnTo>
                    <a:pt x="191" y="56"/>
                  </a:lnTo>
                  <a:lnTo>
                    <a:pt x="191" y="47"/>
                  </a:lnTo>
                  <a:lnTo>
                    <a:pt x="191" y="47"/>
                  </a:lnTo>
                  <a:lnTo>
                    <a:pt x="187" y="51"/>
                  </a:lnTo>
                  <a:lnTo>
                    <a:pt x="177" y="61"/>
                  </a:lnTo>
                  <a:lnTo>
                    <a:pt x="168" y="65"/>
                  </a:lnTo>
                  <a:lnTo>
                    <a:pt x="168" y="65"/>
                  </a:lnTo>
                  <a:lnTo>
                    <a:pt x="163" y="65"/>
                  </a:lnTo>
                  <a:lnTo>
                    <a:pt x="159" y="70"/>
                  </a:lnTo>
                  <a:lnTo>
                    <a:pt x="154" y="70"/>
                  </a:lnTo>
                  <a:lnTo>
                    <a:pt x="159" y="65"/>
                  </a:lnTo>
                  <a:lnTo>
                    <a:pt x="159" y="65"/>
                  </a:lnTo>
                  <a:lnTo>
                    <a:pt x="154" y="65"/>
                  </a:lnTo>
                  <a:lnTo>
                    <a:pt x="140" y="79"/>
                  </a:lnTo>
                  <a:lnTo>
                    <a:pt x="140" y="79"/>
                  </a:lnTo>
                  <a:lnTo>
                    <a:pt x="135" y="89"/>
                  </a:lnTo>
                  <a:lnTo>
                    <a:pt x="131" y="98"/>
                  </a:lnTo>
                  <a:lnTo>
                    <a:pt x="131" y="98"/>
                  </a:lnTo>
                  <a:lnTo>
                    <a:pt x="131" y="108"/>
                  </a:lnTo>
                  <a:lnTo>
                    <a:pt x="126" y="122"/>
                  </a:lnTo>
                  <a:lnTo>
                    <a:pt x="117" y="131"/>
                  </a:lnTo>
                  <a:lnTo>
                    <a:pt x="112" y="131"/>
                  </a:lnTo>
                  <a:lnTo>
                    <a:pt x="107" y="136"/>
                  </a:lnTo>
                  <a:lnTo>
                    <a:pt x="103" y="136"/>
                  </a:lnTo>
                  <a:lnTo>
                    <a:pt x="79" y="140"/>
                  </a:lnTo>
                  <a:lnTo>
                    <a:pt x="70" y="136"/>
                  </a:lnTo>
                  <a:lnTo>
                    <a:pt x="65" y="140"/>
                  </a:lnTo>
                  <a:lnTo>
                    <a:pt x="61" y="154"/>
                  </a:lnTo>
                  <a:lnTo>
                    <a:pt x="61" y="159"/>
                  </a:lnTo>
                  <a:lnTo>
                    <a:pt x="56" y="164"/>
                  </a:lnTo>
                  <a:lnTo>
                    <a:pt x="51" y="164"/>
                  </a:lnTo>
                  <a:lnTo>
                    <a:pt x="51" y="168"/>
                  </a:lnTo>
                  <a:lnTo>
                    <a:pt x="56" y="168"/>
                  </a:lnTo>
                  <a:lnTo>
                    <a:pt x="61" y="173"/>
                  </a:lnTo>
                  <a:lnTo>
                    <a:pt x="70" y="182"/>
                  </a:lnTo>
                  <a:lnTo>
                    <a:pt x="75" y="182"/>
                  </a:lnTo>
                  <a:lnTo>
                    <a:pt x="79" y="187"/>
                  </a:lnTo>
                  <a:lnTo>
                    <a:pt x="89" y="201"/>
                  </a:lnTo>
                  <a:lnTo>
                    <a:pt x="93" y="201"/>
                  </a:lnTo>
                  <a:lnTo>
                    <a:pt x="98" y="210"/>
                  </a:lnTo>
                  <a:lnTo>
                    <a:pt x="103" y="210"/>
                  </a:lnTo>
                  <a:lnTo>
                    <a:pt x="103" y="215"/>
                  </a:lnTo>
                  <a:lnTo>
                    <a:pt x="107" y="229"/>
                  </a:lnTo>
                  <a:lnTo>
                    <a:pt x="107" y="238"/>
                  </a:lnTo>
                  <a:lnTo>
                    <a:pt x="112" y="243"/>
                  </a:lnTo>
                  <a:lnTo>
                    <a:pt x="121" y="243"/>
                  </a:lnTo>
                  <a:lnTo>
                    <a:pt x="131" y="248"/>
                  </a:lnTo>
                  <a:lnTo>
                    <a:pt x="135" y="243"/>
                  </a:lnTo>
                  <a:lnTo>
                    <a:pt x="135" y="238"/>
                  </a:lnTo>
                  <a:lnTo>
                    <a:pt x="140" y="243"/>
                  </a:lnTo>
                  <a:lnTo>
                    <a:pt x="140" y="248"/>
                  </a:lnTo>
                  <a:lnTo>
                    <a:pt x="145" y="248"/>
                  </a:lnTo>
                  <a:lnTo>
                    <a:pt x="149" y="248"/>
                  </a:lnTo>
                  <a:lnTo>
                    <a:pt x="154" y="252"/>
                  </a:lnTo>
                  <a:lnTo>
                    <a:pt x="149" y="262"/>
                  </a:lnTo>
                  <a:lnTo>
                    <a:pt x="149" y="266"/>
                  </a:lnTo>
                  <a:lnTo>
                    <a:pt x="154" y="276"/>
                  </a:lnTo>
                  <a:lnTo>
                    <a:pt x="163" y="276"/>
                  </a:lnTo>
                  <a:lnTo>
                    <a:pt x="168" y="271"/>
                  </a:lnTo>
                  <a:lnTo>
                    <a:pt x="173" y="266"/>
                  </a:lnTo>
                  <a:lnTo>
                    <a:pt x="177" y="271"/>
                  </a:lnTo>
                  <a:lnTo>
                    <a:pt x="182" y="271"/>
                  </a:lnTo>
                  <a:lnTo>
                    <a:pt x="187" y="276"/>
                  </a:lnTo>
                  <a:lnTo>
                    <a:pt x="187" y="281"/>
                  </a:lnTo>
                  <a:lnTo>
                    <a:pt x="187" y="285"/>
                  </a:lnTo>
                  <a:lnTo>
                    <a:pt x="177" y="285"/>
                  </a:lnTo>
                  <a:lnTo>
                    <a:pt x="173" y="281"/>
                  </a:lnTo>
                  <a:lnTo>
                    <a:pt x="168" y="281"/>
                  </a:lnTo>
                  <a:lnTo>
                    <a:pt x="159" y="281"/>
                  </a:lnTo>
                  <a:lnTo>
                    <a:pt x="154" y="281"/>
                  </a:lnTo>
                  <a:lnTo>
                    <a:pt x="149" y="276"/>
                  </a:lnTo>
                  <a:lnTo>
                    <a:pt x="149" y="271"/>
                  </a:lnTo>
                  <a:lnTo>
                    <a:pt x="145" y="266"/>
                  </a:lnTo>
                  <a:lnTo>
                    <a:pt x="145" y="262"/>
                  </a:lnTo>
                  <a:lnTo>
                    <a:pt x="145" y="257"/>
                  </a:lnTo>
                  <a:lnTo>
                    <a:pt x="135" y="252"/>
                  </a:lnTo>
                  <a:lnTo>
                    <a:pt x="131" y="252"/>
                  </a:lnTo>
                  <a:lnTo>
                    <a:pt x="135" y="257"/>
                  </a:lnTo>
                  <a:lnTo>
                    <a:pt x="145" y="266"/>
                  </a:lnTo>
                  <a:lnTo>
                    <a:pt x="149" y="276"/>
                  </a:lnTo>
                  <a:lnTo>
                    <a:pt x="149" y="281"/>
                  </a:lnTo>
                  <a:lnTo>
                    <a:pt x="149" y="290"/>
                  </a:lnTo>
                  <a:lnTo>
                    <a:pt x="154" y="285"/>
                  </a:lnTo>
                  <a:lnTo>
                    <a:pt x="159" y="285"/>
                  </a:lnTo>
                  <a:lnTo>
                    <a:pt x="168" y="290"/>
                  </a:lnTo>
                  <a:lnTo>
                    <a:pt x="168" y="295"/>
                  </a:lnTo>
                  <a:lnTo>
                    <a:pt x="168" y="299"/>
                  </a:lnTo>
                  <a:lnTo>
                    <a:pt x="163" y="295"/>
                  </a:lnTo>
                  <a:lnTo>
                    <a:pt x="159" y="290"/>
                  </a:lnTo>
                  <a:lnTo>
                    <a:pt x="154" y="290"/>
                  </a:lnTo>
                  <a:lnTo>
                    <a:pt x="154" y="295"/>
                  </a:lnTo>
                  <a:lnTo>
                    <a:pt x="149" y="304"/>
                  </a:lnTo>
                  <a:lnTo>
                    <a:pt x="149" y="304"/>
                  </a:lnTo>
                  <a:lnTo>
                    <a:pt x="149" y="309"/>
                  </a:lnTo>
                  <a:lnTo>
                    <a:pt x="145" y="304"/>
                  </a:lnTo>
                  <a:lnTo>
                    <a:pt x="140" y="304"/>
                  </a:lnTo>
                  <a:lnTo>
                    <a:pt x="135" y="304"/>
                  </a:lnTo>
                  <a:lnTo>
                    <a:pt x="131" y="304"/>
                  </a:lnTo>
                  <a:lnTo>
                    <a:pt x="126" y="299"/>
                  </a:lnTo>
                  <a:lnTo>
                    <a:pt x="117" y="299"/>
                  </a:lnTo>
                  <a:lnTo>
                    <a:pt x="112" y="299"/>
                  </a:lnTo>
                  <a:lnTo>
                    <a:pt x="107" y="299"/>
                  </a:lnTo>
                  <a:lnTo>
                    <a:pt x="103" y="299"/>
                  </a:lnTo>
                  <a:lnTo>
                    <a:pt x="103" y="290"/>
                  </a:lnTo>
                  <a:lnTo>
                    <a:pt x="98" y="290"/>
                  </a:lnTo>
                  <a:lnTo>
                    <a:pt x="103" y="290"/>
                  </a:lnTo>
                  <a:lnTo>
                    <a:pt x="103" y="281"/>
                  </a:lnTo>
                  <a:lnTo>
                    <a:pt x="107" y="276"/>
                  </a:lnTo>
                  <a:lnTo>
                    <a:pt x="103" y="271"/>
                  </a:lnTo>
                  <a:lnTo>
                    <a:pt x="107" y="271"/>
                  </a:lnTo>
                  <a:lnTo>
                    <a:pt x="103" y="271"/>
                  </a:lnTo>
                  <a:lnTo>
                    <a:pt x="93" y="271"/>
                  </a:lnTo>
                  <a:lnTo>
                    <a:pt x="89" y="271"/>
                  </a:lnTo>
                  <a:lnTo>
                    <a:pt x="84" y="271"/>
                  </a:lnTo>
                  <a:lnTo>
                    <a:pt x="79" y="276"/>
                  </a:lnTo>
                  <a:lnTo>
                    <a:pt x="79" y="276"/>
                  </a:lnTo>
                  <a:lnTo>
                    <a:pt x="70" y="276"/>
                  </a:lnTo>
                  <a:lnTo>
                    <a:pt x="65" y="281"/>
                  </a:lnTo>
                  <a:lnTo>
                    <a:pt x="61" y="285"/>
                  </a:lnTo>
                  <a:lnTo>
                    <a:pt x="61" y="290"/>
                  </a:lnTo>
                  <a:lnTo>
                    <a:pt x="61" y="295"/>
                  </a:lnTo>
                  <a:lnTo>
                    <a:pt x="56" y="295"/>
                  </a:lnTo>
                  <a:lnTo>
                    <a:pt x="47" y="290"/>
                  </a:lnTo>
                  <a:lnTo>
                    <a:pt x="32" y="299"/>
                  </a:lnTo>
                  <a:lnTo>
                    <a:pt x="32" y="304"/>
                  </a:lnTo>
                  <a:lnTo>
                    <a:pt x="28" y="304"/>
                  </a:lnTo>
                  <a:lnTo>
                    <a:pt x="23" y="304"/>
                  </a:lnTo>
                  <a:lnTo>
                    <a:pt x="18" y="309"/>
                  </a:lnTo>
                  <a:lnTo>
                    <a:pt x="14" y="313"/>
                  </a:lnTo>
                  <a:lnTo>
                    <a:pt x="9" y="313"/>
                  </a:lnTo>
                  <a:lnTo>
                    <a:pt x="4" y="313"/>
                  </a:lnTo>
                  <a:lnTo>
                    <a:pt x="0" y="313"/>
                  </a:lnTo>
                  <a:lnTo>
                    <a:pt x="14" y="327"/>
                  </a:lnTo>
                  <a:lnTo>
                    <a:pt x="18" y="332"/>
                  </a:lnTo>
                  <a:lnTo>
                    <a:pt x="23" y="332"/>
                  </a:lnTo>
                  <a:lnTo>
                    <a:pt x="28" y="337"/>
                  </a:lnTo>
                  <a:lnTo>
                    <a:pt x="32" y="337"/>
                  </a:lnTo>
                  <a:lnTo>
                    <a:pt x="28" y="332"/>
                  </a:lnTo>
                  <a:lnTo>
                    <a:pt x="42" y="337"/>
                  </a:lnTo>
                  <a:lnTo>
                    <a:pt x="47" y="341"/>
                  </a:lnTo>
                  <a:lnTo>
                    <a:pt x="47" y="341"/>
                  </a:lnTo>
                  <a:lnTo>
                    <a:pt x="42" y="341"/>
                  </a:lnTo>
                  <a:lnTo>
                    <a:pt x="37" y="346"/>
                  </a:lnTo>
                  <a:lnTo>
                    <a:pt x="32" y="351"/>
                  </a:lnTo>
                  <a:lnTo>
                    <a:pt x="28" y="346"/>
                  </a:lnTo>
                  <a:lnTo>
                    <a:pt x="28" y="341"/>
                  </a:lnTo>
                  <a:lnTo>
                    <a:pt x="28" y="346"/>
                  </a:lnTo>
                  <a:lnTo>
                    <a:pt x="32" y="351"/>
                  </a:lnTo>
                  <a:lnTo>
                    <a:pt x="32" y="355"/>
                  </a:lnTo>
                  <a:lnTo>
                    <a:pt x="37" y="360"/>
                  </a:lnTo>
                  <a:lnTo>
                    <a:pt x="37" y="360"/>
                  </a:lnTo>
                  <a:lnTo>
                    <a:pt x="37" y="369"/>
                  </a:lnTo>
                  <a:lnTo>
                    <a:pt x="37" y="374"/>
                  </a:lnTo>
                  <a:lnTo>
                    <a:pt x="42" y="379"/>
                  </a:lnTo>
                  <a:lnTo>
                    <a:pt x="56" y="383"/>
                  </a:lnTo>
                  <a:lnTo>
                    <a:pt x="65" y="388"/>
                  </a:lnTo>
                  <a:lnTo>
                    <a:pt x="70" y="388"/>
                  </a:lnTo>
                  <a:lnTo>
                    <a:pt x="75" y="388"/>
                  </a:lnTo>
                  <a:lnTo>
                    <a:pt x="84" y="383"/>
                  </a:lnTo>
                  <a:lnTo>
                    <a:pt x="103" y="383"/>
                  </a:lnTo>
                  <a:lnTo>
                    <a:pt x="107" y="388"/>
                  </a:lnTo>
                  <a:lnTo>
                    <a:pt x="117" y="393"/>
                  </a:lnTo>
                  <a:lnTo>
                    <a:pt x="117" y="388"/>
                  </a:lnTo>
                  <a:lnTo>
                    <a:pt x="112" y="383"/>
                  </a:lnTo>
                  <a:lnTo>
                    <a:pt x="117" y="383"/>
                  </a:lnTo>
                  <a:lnTo>
                    <a:pt x="121" y="388"/>
                  </a:lnTo>
                  <a:lnTo>
                    <a:pt x="126" y="397"/>
                  </a:lnTo>
                  <a:lnTo>
                    <a:pt x="131" y="388"/>
                  </a:lnTo>
                  <a:lnTo>
                    <a:pt x="135" y="383"/>
                  </a:lnTo>
                  <a:lnTo>
                    <a:pt x="140" y="379"/>
                  </a:lnTo>
                  <a:lnTo>
                    <a:pt x="145" y="379"/>
                  </a:lnTo>
                  <a:lnTo>
                    <a:pt x="149" y="374"/>
                  </a:lnTo>
                  <a:lnTo>
                    <a:pt x="154" y="374"/>
                  </a:lnTo>
                  <a:lnTo>
                    <a:pt x="159" y="369"/>
                  </a:lnTo>
                  <a:lnTo>
                    <a:pt x="163" y="365"/>
                  </a:lnTo>
                  <a:lnTo>
                    <a:pt x="168" y="365"/>
                  </a:lnTo>
                  <a:lnTo>
                    <a:pt x="163" y="369"/>
                  </a:lnTo>
                  <a:lnTo>
                    <a:pt x="168" y="374"/>
                  </a:lnTo>
                  <a:lnTo>
                    <a:pt x="173" y="379"/>
                  </a:lnTo>
                  <a:lnTo>
                    <a:pt x="173" y="383"/>
                  </a:lnTo>
                  <a:lnTo>
                    <a:pt x="168" y="388"/>
                  </a:lnTo>
                  <a:lnTo>
                    <a:pt x="163" y="393"/>
                  </a:lnTo>
                  <a:lnTo>
                    <a:pt x="159" y="388"/>
                  </a:lnTo>
                  <a:lnTo>
                    <a:pt x="154" y="393"/>
                  </a:lnTo>
                  <a:lnTo>
                    <a:pt x="154" y="397"/>
                  </a:lnTo>
                  <a:lnTo>
                    <a:pt x="159" y="397"/>
                  </a:lnTo>
                  <a:lnTo>
                    <a:pt x="168" y="407"/>
                  </a:lnTo>
                  <a:lnTo>
                    <a:pt x="168" y="416"/>
                  </a:lnTo>
                  <a:lnTo>
                    <a:pt x="173" y="430"/>
                  </a:lnTo>
                  <a:lnTo>
                    <a:pt x="173" y="435"/>
                  </a:lnTo>
                  <a:lnTo>
                    <a:pt x="163" y="444"/>
                  </a:lnTo>
                  <a:lnTo>
                    <a:pt x="159" y="449"/>
                  </a:lnTo>
                  <a:lnTo>
                    <a:pt x="149" y="449"/>
                  </a:lnTo>
                  <a:lnTo>
                    <a:pt x="145" y="449"/>
                  </a:lnTo>
                  <a:lnTo>
                    <a:pt x="140" y="449"/>
                  </a:lnTo>
                  <a:lnTo>
                    <a:pt x="135" y="449"/>
                  </a:lnTo>
                  <a:lnTo>
                    <a:pt x="131" y="453"/>
                  </a:lnTo>
                  <a:lnTo>
                    <a:pt x="121" y="463"/>
                  </a:lnTo>
                  <a:lnTo>
                    <a:pt x="112" y="472"/>
                  </a:lnTo>
                  <a:lnTo>
                    <a:pt x="107" y="472"/>
                  </a:lnTo>
                  <a:lnTo>
                    <a:pt x="103" y="468"/>
                  </a:lnTo>
                  <a:lnTo>
                    <a:pt x="98" y="472"/>
                  </a:lnTo>
                  <a:lnTo>
                    <a:pt x="93" y="477"/>
                  </a:lnTo>
                  <a:lnTo>
                    <a:pt x="98" y="468"/>
                  </a:lnTo>
                  <a:lnTo>
                    <a:pt x="98" y="463"/>
                  </a:lnTo>
                  <a:lnTo>
                    <a:pt x="89" y="458"/>
                  </a:lnTo>
                  <a:lnTo>
                    <a:pt x="84" y="458"/>
                  </a:lnTo>
                  <a:lnTo>
                    <a:pt x="79" y="463"/>
                  </a:lnTo>
                  <a:lnTo>
                    <a:pt x="75" y="468"/>
                  </a:lnTo>
                  <a:lnTo>
                    <a:pt x="79" y="472"/>
                  </a:lnTo>
                  <a:lnTo>
                    <a:pt x="75" y="472"/>
                  </a:lnTo>
                  <a:lnTo>
                    <a:pt x="70" y="477"/>
                  </a:lnTo>
                  <a:lnTo>
                    <a:pt x="65" y="482"/>
                  </a:lnTo>
                  <a:lnTo>
                    <a:pt x="70" y="486"/>
                  </a:lnTo>
                  <a:lnTo>
                    <a:pt x="65" y="486"/>
                  </a:lnTo>
                  <a:lnTo>
                    <a:pt x="70" y="491"/>
                  </a:lnTo>
                  <a:lnTo>
                    <a:pt x="75" y="486"/>
                  </a:lnTo>
                  <a:lnTo>
                    <a:pt x="70" y="496"/>
                  </a:lnTo>
                  <a:lnTo>
                    <a:pt x="65" y="496"/>
                  </a:lnTo>
                  <a:lnTo>
                    <a:pt x="65" y="500"/>
                  </a:lnTo>
                  <a:lnTo>
                    <a:pt x="65" y="500"/>
                  </a:lnTo>
                  <a:lnTo>
                    <a:pt x="70" y="505"/>
                  </a:lnTo>
                  <a:lnTo>
                    <a:pt x="70" y="505"/>
                  </a:lnTo>
                  <a:lnTo>
                    <a:pt x="65" y="500"/>
                  </a:lnTo>
                  <a:lnTo>
                    <a:pt x="65" y="500"/>
                  </a:lnTo>
                  <a:lnTo>
                    <a:pt x="65" y="500"/>
                  </a:lnTo>
                  <a:lnTo>
                    <a:pt x="65" y="500"/>
                  </a:lnTo>
                  <a:lnTo>
                    <a:pt x="61" y="500"/>
                  </a:lnTo>
                  <a:lnTo>
                    <a:pt x="56" y="500"/>
                  </a:lnTo>
                  <a:lnTo>
                    <a:pt x="42" y="524"/>
                  </a:lnTo>
                  <a:lnTo>
                    <a:pt x="37" y="528"/>
                  </a:lnTo>
                  <a:lnTo>
                    <a:pt x="42" y="533"/>
                  </a:lnTo>
                  <a:lnTo>
                    <a:pt x="37" y="538"/>
                  </a:lnTo>
                  <a:lnTo>
                    <a:pt x="28" y="538"/>
                  </a:lnTo>
                  <a:lnTo>
                    <a:pt x="32" y="542"/>
                  </a:lnTo>
                  <a:lnTo>
                    <a:pt x="37" y="547"/>
                  </a:lnTo>
                  <a:lnTo>
                    <a:pt x="32" y="547"/>
                  </a:lnTo>
                  <a:lnTo>
                    <a:pt x="28" y="547"/>
                  </a:lnTo>
                  <a:lnTo>
                    <a:pt x="23" y="552"/>
                  </a:lnTo>
                  <a:lnTo>
                    <a:pt x="28" y="556"/>
                  </a:lnTo>
                  <a:lnTo>
                    <a:pt x="32" y="552"/>
                  </a:lnTo>
                  <a:lnTo>
                    <a:pt x="37" y="556"/>
                  </a:lnTo>
                  <a:lnTo>
                    <a:pt x="32" y="561"/>
                  </a:lnTo>
                  <a:lnTo>
                    <a:pt x="32" y="566"/>
                  </a:lnTo>
                  <a:lnTo>
                    <a:pt x="37" y="570"/>
                  </a:lnTo>
                  <a:lnTo>
                    <a:pt x="37" y="575"/>
                  </a:lnTo>
                  <a:lnTo>
                    <a:pt x="42" y="580"/>
                  </a:lnTo>
                  <a:lnTo>
                    <a:pt x="47" y="575"/>
                  </a:lnTo>
                  <a:lnTo>
                    <a:pt x="47" y="570"/>
                  </a:lnTo>
                  <a:lnTo>
                    <a:pt x="51" y="561"/>
                  </a:lnTo>
                  <a:lnTo>
                    <a:pt x="61" y="556"/>
                  </a:lnTo>
                  <a:lnTo>
                    <a:pt x="65" y="552"/>
                  </a:lnTo>
                  <a:lnTo>
                    <a:pt x="65" y="552"/>
                  </a:lnTo>
                  <a:lnTo>
                    <a:pt x="61" y="556"/>
                  </a:lnTo>
                  <a:lnTo>
                    <a:pt x="51" y="566"/>
                  </a:lnTo>
                  <a:lnTo>
                    <a:pt x="47" y="570"/>
                  </a:lnTo>
                  <a:lnTo>
                    <a:pt x="47" y="575"/>
                  </a:lnTo>
                  <a:lnTo>
                    <a:pt x="51" y="575"/>
                  </a:lnTo>
                  <a:lnTo>
                    <a:pt x="51" y="580"/>
                  </a:lnTo>
                  <a:lnTo>
                    <a:pt x="61" y="580"/>
                  </a:lnTo>
                  <a:lnTo>
                    <a:pt x="56" y="584"/>
                  </a:lnTo>
                  <a:lnTo>
                    <a:pt x="51" y="584"/>
                  </a:lnTo>
                  <a:lnTo>
                    <a:pt x="56" y="589"/>
                  </a:lnTo>
                  <a:lnTo>
                    <a:pt x="61" y="589"/>
                  </a:lnTo>
                  <a:lnTo>
                    <a:pt x="65" y="589"/>
                  </a:lnTo>
                  <a:lnTo>
                    <a:pt x="70" y="594"/>
                  </a:lnTo>
                  <a:lnTo>
                    <a:pt x="79" y="594"/>
                  </a:lnTo>
                  <a:lnTo>
                    <a:pt x="84" y="594"/>
                  </a:lnTo>
                  <a:lnTo>
                    <a:pt x="89" y="589"/>
                  </a:lnTo>
                  <a:lnTo>
                    <a:pt x="93" y="594"/>
                  </a:lnTo>
                  <a:lnTo>
                    <a:pt x="89" y="598"/>
                  </a:lnTo>
                  <a:lnTo>
                    <a:pt x="93" y="598"/>
                  </a:lnTo>
                  <a:lnTo>
                    <a:pt x="98" y="603"/>
                  </a:lnTo>
                  <a:lnTo>
                    <a:pt x="93" y="608"/>
                  </a:lnTo>
                  <a:lnTo>
                    <a:pt x="89" y="612"/>
                  </a:lnTo>
                  <a:lnTo>
                    <a:pt x="84" y="612"/>
                  </a:lnTo>
                  <a:lnTo>
                    <a:pt x="84" y="608"/>
                  </a:lnTo>
                  <a:lnTo>
                    <a:pt x="84" y="598"/>
                  </a:lnTo>
                  <a:lnTo>
                    <a:pt x="79" y="603"/>
                  </a:lnTo>
                  <a:lnTo>
                    <a:pt x="75" y="608"/>
                  </a:lnTo>
                  <a:lnTo>
                    <a:pt x="70" y="612"/>
                  </a:lnTo>
                  <a:lnTo>
                    <a:pt x="75" y="603"/>
                  </a:lnTo>
                  <a:lnTo>
                    <a:pt x="75" y="598"/>
                  </a:lnTo>
                  <a:lnTo>
                    <a:pt x="70" y="598"/>
                  </a:lnTo>
                  <a:lnTo>
                    <a:pt x="65" y="598"/>
                  </a:lnTo>
                  <a:lnTo>
                    <a:pt x="61" y="594"/>
                  </a:lnTo>
                  <a:lnTo>
                    <a:pt x="56" y="594"/>
                  </a:lnTo>
                  <a:lnTo>
                    <a:pt x="51" y="598"/>
                  </a:lnTo>
                  <a:lnTo>
                    <a:pt x="51" y="603"/>
                  </a:lnTo>
                  <a:lnTo>
                    <a:pt x="47" y="608"/>
                  </a:lnTo>
                  <a:lnTo>
                    <a:pt x="42" y="612"/>
                  </a:lnTo>
                  <a:lnTo>
                    <a:pt x="51" y="617"/>
                  </a:lnTo>
                  <a:lnTo>
                    <a:pt x="51" y="622"/>
                  </a:lnTo>
                  <a:lnTo>
                    <a:pt x="56" y="626"/>
                  </a:lnTo>
                  <a:lnTo>
                    <a:pt x="61" y="626"/>
                  </a:lnTo>
                  <a:lnTo>
                    <a:pt x="61" y="626"/>
                  </a:lnTo>
                  <a:lnTo>
                    <a:pt x="61" y="631"/>
                  </a:lnTo>
                  <a:lnTo>
                    <a:pt x="65" y="636"/>
                  </a:lnTo>
                  <a:lnTo>
                    <a:pt x="65" y="636"/>
                  </a:lnTo>
                  <a:lnTo>
                    <a:pt x="70" y="640"/>
                  </a:lnTo>
                  <a:lnTo>
                    <a:pt x="75" y="645"/>
                  </a:lnTo>
                  <a:lnTo>
                    <a:pt x="75" y="650"/>
                  </a:lnTo>
                  <a:lnTo>
                    <a:pt x="75" y="655"/>
                  </a:lnTo>
                  <a:lnTo>
                    <a:pt x="84" y="655"/>
                  </a:lnTo>
                  <a:lnTo>
                    <a:pt x="93" y="655"/>
                  </a:lnTo>
                  <a:lnTo>
                    <a:pt x="103" y="655"/>
                  </a:lnTo>
                  <a:lnTo>
                    <a:pt x="107" y="650"/>
                  </a:lnTo>
                  <a:lnTo>
                    <a:pt x="112" y="645"/>
                  </a:lnTo>
                  <a:lnTo>
                    <a:pt x="117" y="650"/>
                  </a:lnTo>
                  <a:lnTo>
                    <a:pt x="121" y="645"/>
                  </a:lnTo>
                  <a:lnTo>
                    <a:pt x="121" y="645"/>
                  </a:lnTo>
                  <a:lnTo>
                    <a:pt x="121" y="636"/>
                  </a:lnTo>
                  <a:lnTo>
                    <a:pt x="117" y="631"/>
                  </a:lnTo>
                  <a:lnTo>
                    <a:pt x="121" y="626"/>
                  </a:lnTo>
                  <a:lnTo>
                    <a:pt x="126" y="626"/>
                  </a:lnTo>
                  <a:lnTo>
                    <a:pt x="126" y="617"/>
                  </a:lnTo>
                  <a:lnTo>
                    <a:pt x="131" y="612"/>
                  </a:lnTo>
                  <a:lnTo>
                    <a:pt x="131" y="603"/>
                  </a:lnTo>
                  <a:lnTo>
                    <a:pt x="135" y="608"/>
                  </a:lnTo>
                  <a:lnTo>
                    <a:pt x="140" y="608"/>
                  </a:lnTo>
                  <a:lnTo>
                    <a:pt x="135" y="612"/>
                  </a:lnTo>
                  <a:lnTo>
                    <a:pt x="131" y="612"/>
                  </a:lnTo>
                  <a:lnTo>
                    <a:pt x="131" y="617"/>
                  </a:lnTo>
                  <a:lnTo>
                    <a:pt x="126" y="626"/>
                  </a:lnTo>
                  <a:lnTo>
                    <a:pt x="126" y="631"/>
                  </a:lnTo>
                  <a:lnTo>
                    <a:pt x="131" y="636"/>
                  </a:lnTo>
                  <a:lnTo>
                    <a:pt x="131" y="640"/>
                  </a:lnTo>
                  <a:lnTo>
                    <a:pt x="131" y="645"/>
                  </a:lnTo>
                  <a:lnTo>
                    <a:pt x="131" y="650"/>
                  </a:lnTo>
                  <a:lnTo>
                    <a:pt x="131" y="655"/>
                  </a:lnTo>
                  <a:lnTo>
                    <a:pt x="140" y="673"/>
                  </a:lnTo>
                  <a:lnTo>
                    <a:pt x="131" y="687"/>
                  </a:lnTo>
                  <a:lnTo>
                    <a:pt x="135" y="692"/>
                  </a:lnTo>
                  <a:lnTo>
                    <a:pt x="145" y="701"/>
                  </a:lnTo>
                  <a:lnTo>
                    <a:pt x="140" y="706"/>
                  </a:lnTo>
                  <a:lnTo>
                    <a:pt x="140" y="715"/>
                  </a:lnTo>
                  <a:lnTo>
                    <a:pt x="140" y="720"/>
                  </a:lnTo>
                  <a:lnTo>
                    <a:pt x="135" y="725"/>
                  </a:lnTo>
                  <a:lnTo>
                    <a:pt x="131" y="725"/>
                  </a:lnTo>
                  <a:lnTo>
                    <a:pt x="135" y="725"/>
                  </a:lnTo>
                  <a:lnTo>
                    <a:pt x="140" y="729"/>
                  </a:lnTo>
                  <a:lnTo>
                    <a:pt x="149" y="720"/>
                  </a:lnTo>
                  <a:lnTo>
                    <a:pt x="154" y="715"/>
                  </a:lnTo>
                  <a:lnTo>
                    <a:pt x="159" y="715"/>
                  </a:lnTo>
                  <a:lnTo>
                    <a:pt x="163" y="711"/>
                  </a:lnTo>
                  <a:lnTo>
                    <a:pt x="168" y="711"/>
                  </a:lnTo>
                  <a:lnTo>
                    <a:pt x="177" y="701"/>
                  </a:lnTo>
                  <a:lnTo>
                    <a:pt x="182" y="706"/>
                  </a:lnTo>
                  <a:lnTo>
                    <a:pt x="187" y="711"/>
                  </a:lnTo>
                  <a:lnTo>
                    <a:pt x="191" y="711"/>
                  </a:lnTo>
                  <a:lnTo>
                    <a:pt x="191" y="715"/>
                  </a:lnTo>
                  <a:lnTo>
                    <a:pt x="196" y="715"/>
                  </a:lnTo>
                  <a:lnTo>
                    <a:pt x="201" y="711"/>
                  </a:lnTo>
                  <a:lnTo>
                    <a:pt x="201" y="715"/>
                  </a:lnTo>
                  <a:lnTo>
                    <a:pt x="210" y="720"/>
                  </a:lnTo>
                  <a:lnTo>
                    <a:pt x="219" y="739"/>
                  </a:lnTo>
                  <a:lnTo>
                    <a:pt x="219" y="739"/>
                  </a:lnTo>
                  <a:lnTo>
                    <a:pt x="224" y="739"/>
                  </a:lnTo>
                  <a:lnTo>
                    <a:pt x="229" y="734"/>
                  </a:lnTo>
                  <a:lnTo>
                    <a:pt x="224" y="729"/>
                  </a:lnTo>
                  <a:lnTo>
                    <a:pt x="224" y="720"/>
                  </a:lnTo>
                  <a:lnTo>
                    <a:pt x="229" y="715"/>
                  </a:lnTo>
                  <a:lnTo>
                    <a:pt x="224" y="706"/>
                  </a:lnTo>
                  <a:lnTo>
                    <a:pt x="229" y="711"/>
                  </a:lnTo>
                  <a:lnTo>
                    <a:pt x="233" y="701"/>
                  </a:lnTo>
                  <a:lnTo>
                    <a:pt x="233" y="697"/>
                  </a:lnTo>
                  <a:lnTo>
                    <a:pt x="238" y="701"/>
                  </a:lnTo>
                  <a:lnTo>
                    <a:pt x="248" y="706"/>
                  </a:lnTo>
                  <a:lnTo>
                    <a:pt x="248" y="711"/>
                  </a:lnTo>
                  <a:lnTo>
                    <a:pt x="248" y="711"/>
                  </a:lnTo>
                  <a:lnTo>
                    <a:pt x="248" y="706"/>
                  </a:lnTo>
                  <a:lnTo>
                    <a:pt x="243" y="701"/>
                  </a:lnTo>
                  <a:lnTo>
                    <a:pt x="238" y="706"/>
                  </a:lnTo>
                  <a:lnTo>
                    <a:pt x="233" y="715"/>
                  </a:lnTo>
                  <a:lnTo>
                    <a:pt x="238" y="720"/>
                  </a:lnTo>
                  <a:lnTo>
                    <a:pt x="238" y="725"/>
                  </a:lnTo>
                  <a:lnTo>
                    <a:pt x="243" y="725"/>
                  </a:lnTo>
                  <a:lnTo>
                    <a:pt x="248" y="725"/>
                  </a:lnTo>
                  <a:lnTo>
                    <a:pt x="257" y="720"/>
                  </a:lnTo>
                  <a:lnTo>
                    <a:pt x="271" y="711"/>
                  </a:lnTo>
                  <a:lnTo>
                    <a:pt x="276" y="711"/>
                  </a:lnTo>
                  <a:lnTo>
                    <a:pt x="280" y="706"/>
                  </a:lnTo>
                  <a:lnTo>
                    <a:pt x="280" y="701"/>
                  </a:lnTo>
                  <a:lnTo>
                    <a:pt x="280" y="697"/>
                  </a:lnTo>
                  <a:lnTo>
                    <a:pt x="285" y="697"/>
                  </a:lnTo>
                  <a:lnTo>
                    <a:pt x="280" y="701"/>
                  </a:lnTo>
                  <a:lnTo>
                    <a:pt x="285" y="701"/>
                  </a:lnTo>
                  <a:lnTo>
                    <a:pt x="280" y="706"/>
                  </a:lnTo>
                  <a:lnTo>
                    <a:pt x="280" y="715"/>
                  </a:lnTo>
                  <a:lnTo>
                    <a:pt x="280" y="720"/>
                  </a:lnTo>
                  <a:lnTo>
                    <a:pt x="271" y="725"/>
                  </a:lnTo>
                  <a:lnTo>
                    <a:pt x="271" y="729"/>
                  </a:lnTo>
                  <a:lnTo>
                    <a:pt x="266" y="734"/>
                  </a:lnTo>
                  <a:lnTo>
                    <a:pt x="262" y="739"/>
                  </a:lnTo>
                  <a:lnTo>
                    <a:pt x="262" y="743"/>
                  </a:lnTo>
                  <a:lnTo>
                    <a:pt x="266" y="748"/>
                  </a:lnTo>
                  <a:lnTo>
                    <a:pt x="271" y="748"/>
                  </a:lnTo>
                  <a:lnTo>
                    <a:pt x="276" y="753"/>
                  </a:lnTo>
                  <a:lnTo>
                    <a:pt x="271" y="748"/>
                  </a:lnTo>
                  <a:lnTo>
                    <a:pt x="266" y="753"/>
                  </a:lnTo>
                  <a:lnTo>
                    <a:pt x="262" y="753"/>
                  </a:lnTo>
                  <a:lnTo>
                    <a:pt x="262" y="771"/>
                  </a:lnTo>
                  <a:lnTo>
                    <a:pt x="262" y="781"/>
                  </a:lnTo>
                  <a:lnTo>
                    <a:pt x="266" y="785"/>
                  </a:lnTo>
                  <a:lnTo>
                    <a:pt x="266" y="790"/>
                  </a:lnTo>
                  <a:lnTo>
                    <a:pt x="271" y="785"/>
                  </a:lnTo>
                  <a:lnTo>
                    <a:pt x="266" y="790"/>
                  </a:lnTo>
                  <a:lnTo>
                    <a:pt x="262" y="790"/>
                  </a:lnTo>
                  <a:lnTo>
                    <a:pt x="262" y="785"/>
                  </a:lnTo>
                  <a:lnTo>
                    <a:pt x="257" y="790"/>
                  </a:lnTo>
                  <a:lnTo>
                    <a:pt x="243" y="804"/>
                  </a:lnTo>
                  <a:lnTo>
                    <a:pt x="238" y="809"/>
                  </a:lnTo>
                  <a:lnTo>
                    <a:pt x="233" y="818"/>
                  </a:lnTo>
                  <a:lnTo>
                    <a:pt x="233" y="823"/>
                  </a:lnTo>
                  <a:lnTo>
                    <a:pt x="233" y="828"/>
                  </a:lnTo>
                  <a:lnTo>
                    <a:pt x="229" y="832"/>
                  </a:lnTo>
                  <a:lnTo>
                    <a:pt x="224" y="828"/>
                  </a:lnTo>
                  <a:lnTo>
                    <a:pt x="219" y="832"/>
                  </a:lnTo>
                  <a:lnTo>
                    <a:pt x="215" y="837"/>
                  </a:lnTo>
                  <a:lnTo>
                    <a:pt x="205" y="842"/>
                  </a:lnTo>
                  <a:lnTo>
                    <a:pt x="196" y="846"/>
                  </a:lnTo>
                  <a:lnTo>
                    <a:pt x="191" y="851"/>
                  </a:lnTo>
                  <a:lnTo>
                    <a:pt x="187" y="851"/>
                  </a:lnTo>
                  <a:lnTo>
                    <a:pt x="177" y="860"/>
                  </a:lnTo>
                  <a:lnTo>
                    <a:pt x="177" y="865"/>
                  </a:lnTo>
                  <a:lnTo>
                    <a:pt x="173" y="874"/>
                  </a:lnTo>
                  <a:lnTo>
                    <a:pt x="177" y="879"/>
                  </a:lnTo>
                  <a:lnTo>
                    <a:pt x="182" y="884"/>
                  </a:lnTo>
                  <a:lnTo>
                    <a:pt x="182" y="888"/>
                  </a:lnTo>
                  <a:lnTo>
                    <a:pt x="177" y="888"/>
                  </a:lnTo>
                  <a:lnTo>
                    <a:pt x="173" y="884"/>
                  </a:lnTo>
                  <a:lnTo>
                    <a:pt x="168" y="884"/>
                  </a:lnTo>
                  <a:lnTo>
                    <a:pt x="168" y="888"/>
                  </a:lnTo>
                  <a:lnTo>
                    <a:pt x="163" y="888"/>
                  </a:lnTo>
                  <a:lnTo>
                    <a:pt x="159" y="884"/>
                  </a:lnTo>
                  <a:lnTo>
                    <a:pt x="159" y="879"/>
                  </a:lnTo>
                  <a:lnTo>
                    <a:pt x="154" y="879"/>
                  </a:lnTo>
                  <a:lnTo>
                    <a:pt x="149" y="874"/>
                  </a:lnTo>
                  <a:lnTo>
                    <a:pt x="135" y="879"/>
                  </a:lnTo>
                  <a:lnTo>
                    <a:pt x="121" y="893"/>
                  </a:lnTo>
                  <a:lnTo>
                    <a:pt x="112" y="902"/>
                  </a:lnTo>
                  <a:lnTo>
                    <a:pt x="112" y="907"/>
                  </a:lnTo>
                  <a:lnTo>
                    <a:pt x="107" y="912"/>
                  </a:lnTo>
                  <a:lnTo>
                    <a:pt x="98" y="916"/>
                  </a:lnTo>
                  <a:lnTo>
                    <a:pt x="98" y="921"/>
                  </a:lnTo>
                  <a:lnTo>
                    <a:pt x="93" y="916"/>
                  </a:lnTo>
                  <a:lnTo>
                    <a:pt x="89" y="921"/>
                  </a:lnTo>
                  <a:lnTo>
                    <a:pt x="84" y="926"/>
                  </a:lnTo>
                  <a:lnTo>
                    <a:pt x="84" y="930"/>
                  </a:lnTo>
                  <a:lnTo>
                    <a:pt x="84" y="935"/>
                  </a:lnTo>
                  <a:lnTo>
                    <a:pt x="84" y="940"/>
                  </a:lnTo>
                  <a:lnTo>
                    <a:pt x="89" y="935"/>
                  </a:lnTo>
                  <a:lnTo>
                    <a:pt x="93" y="930"/>
                  </a:lnTo>
                  <a:lnTo>
                    <a:pt x="89" y="930"/>
                  </a:lnTo>
                  <a:lnTo>
                    <a:pt x="89" y="926"/>
                  </a:lnTo>
                  <a:lnTo>
                    <a:pt x="93" y="926"/>
                  </a:lnTo>
                  <a:lnTo>
                    <a:pt x="98" y="930"/>
                  </a:lnTo>
                  <a:lnTo>
                    <a:pt x="98" y="935"/>
                  </a:lnTo>
                  <a:lnTo>
                    <a:pt x="107" y="930"/>
                  </a:lnTo>
                  <a:lnTo>
                    <a:pt x="107" y="926"/>
                  </a:lnTo>
                  <a:lnTo>
                    <a:pt x="107" y="921"/>
                  </a:lnTo>
                  <a:lnTo>
                    <a:pt x="103" y="916"/>
                  </a:lnTo>
                  <a:lnTo>
                    <a:pt x="107" y="916"/>
                  </a:lnTo>
                  <a:lnTo>
                    <a:pt x="112" y="926"/>
                  </a:lnTo>
                  <a:lnTo>
                    <a:pt x="112" y="930"/>
                  </a:lnTo>
                  <a:lnTo>
                    <a:pt x="117" y="930"/>
                  </a:lnTo>
                  <a:lnTo>
                    <a:pt x="121" y="926"/>
                  </a:lnTo>
                  <a:lnTo>
                    <a:pt x="126" y="921"/>
                  </a:lnTo>
                  <a:lnTo>
                    <a:pt x="126" y="916"/>
                  </a:lnTo>
                  <a:lnTo>
                    <a:pt x="131" y="916"/>
                  </a:lnTo>
                  <a:lnTo>
                    <a:pt x="135" y="912"/>
                  </a:lnTo>
                  <a:lnTo>
                    <a:pt x="135" y="902"/>
                  </a:lnTo>
                  <a:lnTo>
                    <a:pt x="140" y="898"/>
                  </a:lnTo>
                  <a:lnTo>
                    <a:pt x="149" y="898"/>
                  </a:lnTo>
                  <a:lnTo>
                    <a:pt x="149" y="902"/>
                  </a:lnTo>
                  <a:lnTo>
                    <a:pt x="145" y="902"/>
                  </a:lnTo>
                  <a:lnTo>
                    <a:pt x="145" y="907"/>
                  </a:lnTo>
                  <a:lnTo>
                    <a:pt x="145" y="912"/>
                  </a:lnTo>
                  <a:lnTo>
                    <a:pt x="149" y="912"/>
                  </a:lnTo>
                  <a:lnTo>
                    <a:pt x="154" y="912"/>
                  </a:lnTo>
                  <a:lnTo>
                    <a:pt x="159" y="907"/>
                  </a:lnTo>
                  <a:lnTo>
                    <a:pt x="163" y="907"/>
                  </a:lnTo>
                  <a:lnTo>
                    <a:pt x="168" y="907"/>
                  </a:lnTo>
                  <a:lnTo>
                    <a:pt x="168" y="902"/>
                  </a:lnTo>
                  <a:lnTo>
                    <a:pt x="173" y="902"/>
                  </a:lnTo>
                  <a:lnTo>
                    <a:pt x="173" y="907"/>
                  </a:lnTo>
                  <a:lnTo>
                    <a:pt x="177" y="898"/>
                  </a:lnTo>
                  <a:lnTo>
                    <a:pt x="182" y="898"/>
                  </a:lnTo>
                  <a:lnTo>
                    <a:pt x="191" y="893"/>
                  </a:lnTo>
                  <a:lnTo>
                    <a:pt x="191" y="888"/>
                  </a:lnTo>
                  <a:lnTo>
                    <a:pt x="196" y="884"/>
                  </a:lnTo>
                  <a:lnTo>
                    <a:pt x="201" y="884"/>
                  </a:lnTo>
                  <a:lnTo>
                    <a:pt x="201" y="893"/>
                  </a:lnTo>
                  <a:lnTo>
                    <a:pt x="201" y="898"/>
                  </a:lnTo>
                  <a:lnTo>
                    <a:pt x="201" y="902"/>
                  </a:lnTo>
                  <a:lnTo>
                    <a:pt x="205" y="898"/>
                  </a:lnTo>
                  <a:lnTo>
                    <a:pt x="210" y="884"/>
                  </a:lnTo>
                  <a:lnTo>
                    <a:pt x="219" y="879"/>
                  </a:lnTo>
                  <a:lnTo>
                    <a:pt x="224" y="884"/>
                  </a:lnTo>
                  <a:lnTo>
                    <a:pt x="224" y="879"/>
                  </a:lnTo>
                  <a:lnTo>
                    <a:pt x="229" y="874"/>
                  </a:lnTo>
                  <a:lnTo>
                    <a:pt x="233" y="870"/>
                  </a:lnTo>
                  <a:lnTo>
                    <a:pt x="238" y="865"/>
                  </a:lnTo>
                  <a:lnTo>
                    <a:pt x="238" y="870"/>
                  </a:lnTo>
                  <a:lnTo>
                    <a:pt x="238" y="874"/>
                  </a:lnTo>
                  <a:lnTo>
                    <a:pt x="243" y="874"/>
                  </a:lnTo>
                  <a:lnTo>
                    <a:pt x="243" y="865"/>
                  </a:lnTo>
                  <a:lnTo>
                    <a:pt x="248" y="865"/>
                  </a:lnTo>
                  <a:lnTo>
                    <a:pt x="243" y="860"/>
                  </a:lnTo>
                  <a:lnTo>
                    <a:pt x="243" y="856"/>
                  </a:lnTo>
                  <a:lnTo>
                    <a:pt x="238" y="856"/>
                  </a:lnTo>
                  <a:lnTo>
                    <a:pt x="233" y="856"/>
                  </a:lnTo>
                  <a:lnTo>
                    <a:pt x="243" y="846"/>
                  </a:lnTo>
                  <a:lnTo>
                    <a:pt x="248" y="851"/>
                  </a:lnTo>
                  <a:lnTo>
                    <a:pt x="252" y="846"/>
                  </a:lnTo>
                  <a:lnTo>
                    <a:pt x="257" y="846"/>
                  </a:lnTo>
                  <a:lnTo>
                    <a:pt x="257" y="842"/>
                  </a:lnTo>
                  <a:lnTo>
                    <a:pt x="252" y="842"/>
                  </a:lnTo>
                  <a:lnTo>
                    <a:pt x="257" y="837"/>
                  </a:lnTo>
                  <a:lnTo>
                    <a:pt x="262" y="842"/>
                  </a:lnTo>
                  <a:lnTo>
                    <a:pt x="266" y="837"/>
                  </a:lnTo>
                  <a:lnTo>
                    <a:pt x="271" y="832"/>
                  </a:lnTo>
                  <a:lnTo>
                    <a:pt x="271" y="828"/>
                  </a:lnTo>
                  <a:lnTo>
                    <a:pt x="276" y="828"/>
                  </a:lnTo>
                  <a:lnTo>
                    <a:pt x="280" y="828"/>
                  </a:lnTo>
                  <a:lnTo>
                    <a:pt x="280" y="828"/>
                  </a:lnTo>
                  <a:lnTo>
                    <a:pt x="285" y="823"/>
                  </a:lnTo>
                  <a:lnTo>
                    <a:pt x="285" y="818"/>
                  </a:lnTo>
                  <a:lnTo>
                    <a:pt x="290" y="823"/>
                  </a:lnTo>
                  <a:lnTo>
                    <a:pt x="304" y="809"/>
                  </a:lnTo>
                  <a:lnTo>
                    <a:pt x="299" y="804"/>
                  </a:lnTo>
                  <a:lnTo>
                    <a:pt x="304" y="799"/>
                  </a:lnTo>
                  <a:lnTo>
                    <a:pt x="299" y="799"/>
                  </a:lnTo>
                  <a:lnTo>
                    <a:pt x="308" y="790"/>
                  </a:lnTo>
                  <a:lnTo>
                    <a:pt x="313" y="790"/>
                  </a:lnTo>
                  <a:lnTo>
                    <a:pt x="308" y="785"/>
                  </a:lnTo>
                  <a:lnTo>
                    <a:pt x="313" y="785"/>
                  </a:lnTo>
                  <a:lnTo>
                    <a:pt x="322" y="785"/>
                  </a:lnTo>
                  <a:lnTo>
                    <a:pt x="318" y="781"/>
                  </a:lnTo>
                  <a:lnTo>
                    <a:pt x="322" y="776"/>
                  </a:lnTo>
                  <a:lnTo>
                    <a:pt x="322" y="771"/>
                  </a:lnTo>
                  <a:lnTo>
                    <a:pt x="327" y="771"/>
                  </a:lnTo>
                  <a:lnTo>
                    <a:pt x="332" y="771"/>
                  </a:lnTo>
                  <a:lnTo>
                    <a:pt x="332" y="767"/>
                  </a:lnTo>
                  <a:lnTo>
                    <a:pt x="336" y="762"/>
                  </a:lnTo>
                  <a:lnTo>
                    <a:pt x="336" y="757"/>
                  </a:lnTo>
                  <a:lnTo>
                    <a:pt x="346" y="753"/>
                  </a:lnTo>
                  <a:lnTo>
                    <a:pt x="350" y="753"/>
                  </a:lnTo>
                  <a:lnTo>
                    <a:pt x="355" y="753"/>
                  </a:lnTo>
                  <a:lnTo>
                    <a:pt x="355" y="748"/>
                  </a:lnTo>
                  <a:lnTo>
                    <a:pt x="360" y="748"/>
                  </a:lnTo>
                  <a:lnTo>
                    <a:pt x="364" y="748"/>
                  </a:lnTo>
                  <a:lnTo>
                    <a:pt x="364" y="743"/>
                  </a:lnTo>
                  <a:lnTo>
                    <a:pt x="364" y="739"/>
                  </a:lnTo>
                  <a:lnTo>
                    <a:pt x="360" y="739"/>
                  </a:lnTo>
                  <a:lnTo>
                    <a:pt x="364" y="734"/>
                  </a:lnTo>
                  <a:lnTo>
                    <a:pt x="369" y="729"/>
                  </a:lnTo>
                  <a:lnTo>
                    <a:pt x="364" y="725"/>
                  </a:lnTo>
                  <a:lnTo>
                    <a:pt x="369" y="725"/>
                  </a:lnTo>
                  <a:lnTo>
                    <a:pt x="374" y="720"/>
                  </a:lnTo>
                  <a:lnTo>
                    <a:pt x="378" y="720"/>
                  </a:lnTo>
                  <a:lnTo>
                    <a:pt x="383" y="715"/>
                  </a:lnTo>
                  <a:lnTo>
                    <a:pt x="388" y="701"/>
                  </a:lnTo>
                  <a:lnTo>
                    <a:pt x="383" y="697"/>
                  </a:lnTo>
                  <a:lnTo>
                    <a:pt x="378" y="697"/>
                  </a:lnTo>
                  <a:lnTo>
                    <a:pt x="374" y="692"/>
                  </a:lnTo>
                  <a:lnTo>
                    <a:pt x="369" y="692"/>
                  </a:lnTo>
                  <a:lnTo>
                    <a:pt x="364" y="692"/>
                  </a:lnTo>
                  <a:lnTo>
                    <a:pt x="360" y="697"/>
                  </a:lnTo>
                  <a:lnTo>
                    <a:pt x="360" y="692"/>
                  </a:lnTo>
                  <a:lnTo>
                    <a:pt x="360" y="687"/>
                  </a:lnTo>
                  <a:lnTo>
                    <a:pt x="360" y="683"/>
                  </a:lnTo>
                  <a:lnTo>
                    <a:pt x="360" y="678"/>
                  </a:lnTo>
                  <a:lnTo>
                    <a:pt x="369" y="669"/>
                  </a:lnTo>
                  <a:lnTo>
                    <a:pt x="369" y="664"/>
                  </a:lnTo>
                  <a:lnTo>
                    <a:pt x="369" y="659"/>
                  </a:lnTo>
                  <a:lnTo>
                    <a:pt x="374" y="659"/>
                  </a:lnTo>
                  <a:lnTo>
                    <a:pt x="378" y="655"/>
                  </a:lnTo>
                  <a:lnTo>
                    <a:pt x="378" y="659"/>
                  </a:lnTo>
                  <a:lnTo>
                    <a:pt x="383" y="659"/>
                  </a:lnTo>
                  <a:lnTo>
                    <a:pt x="388" y="655"/>
                  </a:lnTo>
                  <a:lnTo>
                    <a:pt x="388" y="650"/>
                  </a:lnTo>
                  <a:lnTo>
                    <a:pt x="383" y="645"/>
                  </a:lnTo>
                  <a:lnTo>
                    <a:pt x="388" y="645"/>
                  </a:lnTo>
                  <a:lnTo>
                    <a:pt x="392" y="645"/>
                  </a:lnTo>
                  <a:lnTo>
                    <a:pt x="397" y="640"/>
                  </a:lnTo>
                  <a:lnTo>
                    <a:pt x="397" y="631"/>
                  </a:lnTo>
                  <a:lnTo>
                    <a:pt x="392" y="626"/>
                  </a:lnTo>
                  <a:lnTo>
                    <a:pt x="388" y="626"/>
                  </a:lnTo>
                  <a:lnTo>
                    <a:pt x="383" y="622"/>
                  </a:lnTo>
                  <a:lnTo>
                    <a:pt x="388" y="622"/>
                  </a:lnTo>
                  <a:lnTo>
                    <a:pt x="392" y="622"/>
                  </a:lnTo>
                  <a:lnTo>
                    <a:pt x="397" y="622"/>
                  </a:lnTo>
                  <a:lnTo>
                    <a:pt x="406" y="612"/>
                  </a:lnTo>
                  <a:lnTo>
                    <a:pt x="402" y="608"/>
                  </a:lnTo>
                  <a:lnTo>
                    <a:pt x="406" y="603"/>
                  </a:lnTo>
                  <a:lnTo>
                    <a:pt x="411" y="594"/>
                  </a:lnTo>
                  <a:lnTo>
                    <a:pt x="416" y="589"/>
                  </a:lnTo>
                  <a:lnTo>
                    <a:pt x="416" y="584"/>
                  </a:lnTo>
                  <a:lnTo>
                    <a:pt x="420" y="580"/>
                  </a:lnTo>
                  <a:lnTo>
                    <a:pt x="425" y="575"/>
                  </a:lnTo>
                  <a:lnTo>
                    <a:pt x="430" y="575"/>
                  </a:lnTo>
                  <a:lnTo>
                    <a:pt x="434" y="570"/>
                  </a:lnTo>
                  <a:lnTo>
                    <a:pt x="434" y="566"/>
                  </a:lnTo>
                  <a:lnTo>
                    <a:pt x="444" y="556"/>
                  </a:lnTo>
                  <a:lnTo>
                    <a:pt x="444" y="552"/>
                  </a:lnTo>
                  <a:lnTo>
                    <a:pt x="444" y="552"/>
                  </a:lnTo>
                  <a:lnTo>
                    <a:pt x="449" y="556"/>
                  </a:lnTo>
                  <a:lnTo>
                    <a:pt x="453" y="556"/>
                  </a:lnTo>
                  <a:lnTo>
                    <a:pt x="458" y="556"/>
                  </a:lnTo>
                  <a:lnTo>
                    <a:pt x="463" y="556"/>
                  </a:lnTo>
                  <a:lnTo>
                    <a:pt x="463" y="547"/>
                  </a:lnTo>
                  <a:lnTo>
                    <a:pt x="467" y="542"/>
                  </a:lnTo>
                  <a:lnTo>
                    <a:pt x="472" y="542"/>
                  </a:lnTo>
                  <a:lnTo>
                    <a:pt x="477" y="542"/>
                  </a:lnTo>
                  <a:lnTo>
                    <a:pt x="472" y="547"/>
                  </a:lnTo>
                  <a:lnTo>
                    <a:pt x="463" y="556"/>
                  </a:lnTo>
                  <a:lnTo>
                    <a:pt x="463" y="561"/>
                  </a:lnTo>
                  <a:lnTo>
                    <a:pt x="463" y="561"/>
                  </a:lnTo>
                  <a:lnTo>
                    <a:pt x="472" y="570"/>
                  </a:lnTo>
                  <a:lnTo>
                    <a:pt x="481" y="570"/>
                  </a:lnTo>
                  <a:lnTo>
                    <a:pt x="491" y="575"/>
                  </a:lnTo>
                  <a:lnTo>
                    <a:pt x="472" y="570"/>
                  </a:lnTo>
                  <a:lnTo>
                    <a:pt x="467" y="570"/>
                  </a:lnTo>
                  <a:lnTo>
                    <a:pt x="463" y="575"/>
                  </a:lnTo>
                  <a:lnTo>
                    <a:pt x="463" y="575"/>
                  </a:lnTo>
                  <a:lnTo>
                    <a:pt x="449" y="570"/>
                  </a:lnTo>
                  <a:lnTo>
                    <a:pt x="444" y="575"/>
                  </a:lnTo>
                  <a:lnTo>
                    <a:pt x="439" y="584"/>
                  </a:lnTo>
                  <a:lnTo>
                    <a:pt x="425" y="589"/>
                  </a:lnTo>
                  <a:lnTo>
                    <a:pt x="434" y="598"/>
                  </a:lnTo>
                  <a:lnTo>
                    <a:pt x="434" y="612"/>
                  </a:lnTo>
                  <a:lnTo>
                    <a:pt x="430" y="612"/>
                  </a:lnTo>
                  <a:lnTo>
                    <a:pt x="430" y="617"/>
                  </a:lnTo>
                  <a:lnTo>
                    <a:pt x="425" y="631"/>
                  </a:lnTo>
                  <a:lnTo>
                    <a:pt x="425" y="636"/>
                  </a:lnTo>
                  <a:lnTo>
                    <a:pt x="420" y="645"/>
                  </a:lnTo>
                  <a:lnTo>
                    <a:pt x="425" y="650"/>
                  </a:lnTo>
                  <a:lnTo>
                    <a:pt x="430" y="655"/>
                  </a:lnTo>
                  <a:lnTo>
                    <a:pt x="434" y="650"/>
                  </a:lnTo>
                  <a:lnTo>
                    <a:pt x="439" y="645"/>
                  </a:lnTo>
                  <a:lnTo>
                    <a:pt x="444" y="645"/>
                  </a:lnTo>
                  <a:lnTo>
                    <a:pt x="439" y="655"/>
                  </a:lnTo>
                  <a:lnTo>
                    <a:pt x="434" y="659"/>
                  </a:lnTo>
                  <a:lnTo>
                    <a:pt x="439" y="664"/>
                  </a:lnTo>
                  <a:lnTo>
                    <a:pt x="434" y="664"/>
                  </a:lnTo>
                  <a:lnTo>
                    <a:pt x="430" y="664"/>
                  </a:lnTo>
                  <a:lnTo>
                    <a:pt x="425" y="669"/>
                  </a:lnTo>
                  <a:lnTo>
                    <a:pt x="420" y="673"/>
                  </a:lnTo>
                  <a:lnTo>
                    <a:pt x="425" y="678"/>
                  </a:lnTo>
                  <a:lnTo>
                    <a:pt x="430" y="683"/>
                  </a:lnTo>
                  <a:lnTo>
                    <a:pt x="434" y="678"/>
                  </a:lnTo>
                  <a:lnTo>
                    <a:pt x="439" y="673"/>
                  </a:lnTo>
                  <a:lnTo>
                    <a:pt x="444" y="678"/>
                  </a:lnTo>
                  <a:lnTo>
                    <a:pt x="449" y="673"/>
                  </a:lnTo>
                  <a:lnTo>
                    <a:pt x="444" y="669"/>
                  </a:lnTo>
                  <a:lnTo>
                    <a:pt x="453" y="673"/>
                  </a:lnTo>
                  <a:lnTo>
                    <a:pt x="453" y="669"/>
                  </a:lnTo>
                  <a:lnTo>
                    <a:pt x="458" y="659"/>
                  </a:lnTo>
                  <a:lnTo>
                    <a:pt x="458" y="655"/>
                  </a:lnTo>
                  <a:lnTo>
                    <a:pt x="463" y="655"/>
                  </a:lnTo>
                  <a:lnTo>
                    <a:pt x="467" y="645"/>
                  </a:lnTo>
                  <a:lnTo>
                    <a:pt x="467" y="650"/>
                  </a:lnTo>
                  <a:lnTo>
                    <a:pt x="467" y="655"/>
                  </a:lnTo>
                  <a:lnTo>
                    <a:pt x="472" y="650"/>
                  </a:lnTo>
                  <a:lnTo>
                    <a:pt x="477" y="645"/>
                  </a:lnTo>
                  <a:lnTo>
                    <a:pt x="477" y="645"/>
                  </a:lnTo>
                  <a:lnTo>
                    <a:pt x="472" y="640"/>
                  </a:lnTo>
                  <a:lnTo>
                    <a:pt x="477" y="640"/>
                  </a:lnTo>
                  <a:lnTo>
                    <a:pt x="481" y="645"/>
                  </a:lnTo>
                  <a:lnTo>
                    <a:pt x="481" y="640"/>
                  </a:lnTo>
                  <a:lnTo>
                    <a:pt x="481" y="636"/>
                  </a:lnTo>
                  <a:lnTo>
                    <a:pt x="481" y="631"/>
                  </a:lnTo>
                  <a:lnTo>
                    <a:pt x="481" y="636"/>
                  </a:lnTo>
                  <a:lnTo>
                    <a:pt x="486" y="640"/>
                  </a:lnTo>
                  <a:lnTo>
                    <a:pt x="486" y="636"/>
                  </a:lnTo>
                  <a:lnTo>
                    <a:pt x="486" y="631"/>
                  </a:lnTo>
                  <a:lnTo>
                    <a:pt x="491" y="622"/>
                  </a:lnTo>
                  <a:lnTo>
                    <a:pt x="491" y="617"/>
                  </a:lnTo>
                  <a:lnTo>
                    <a:pt x="495" y="626"/>
                  </a:lnTo>
                  <a:lnTo>
                    <a:pt x="495" y="622"/>
                  </a:lnTo>
                  <a:lnTo>
                    <a:pt x="495" y="622"/>
                  </a:lnTo>
                  <a:lnTo>
                    <a:pt x="509" y="626"/>
                  </a:lnTo>
                  <a:lnTo>
                    <a:pt x="514" y="622"/>
                  </a:lnTo>
                  <a:lnTo>
                    <a:pt x="514" y="617"/>
                  </a:lnTo>
                  <a:lnTo>
                    <a:pt x="514" y="612"/>
                  </a:lnTo>
                  <a:lnTo>
                    <a:pt x="519" y="608"/>
                  </a:lnTo>
                  <a:lnTo>
                    <a:pt x="519" y="603"/>
                  </a:lnTo>
                  <a:lnTo>
                    <a:pt x="514" y="603"/>
                  </a:lnTo>
                  <a:lnTo>
                    <a:pt x="519" y="598"/>
                  </a:lnTo>
                  <a:lnTo>
                    <a:pt x="519" y="594"/>
                  </a:lnTo>
                  <a:lnTo>
                    <a:pt x="523" y="594"/>
                  </a:lnTo>
                  <a:lnTo>
                    <a:pt x="523" y="589"/>
                  </a:lnTo>
                  <a:lnTo>
                    <a:pt x="519" y="584"/>
                  </a:lnTo>
                  <a:lnTo>
                    <a:pt x="514" y="589"/>
                  </a:lnTo>
                  <a:lnTo>
                    <a:pt x="509" y="589"/>
                  </a:lnTo>
                  <a:lnTo>
                    <a:pt x="505" y="594"/>
                  </a:lnTo>
                  <a:lnTo>
                    <a:pt x="509" y="589"/>
                  </a:lnTo>
                  <a:lnTo>
                    <a:pt x="514" y="584"/>
                  </a:lnTo>
                  <a:lnTo>
                    <a:pt x="514" y="580"/>
                  </a:lnTo>
                  <a:lnTo>
                    <a:pt x="514" y="575"/>
                  </a:lnTo>
                  <a:lnTo>
                    <a:pt x="509" y="580"/>
                  </a:lnTo>
                  <a:lnTo>
                    <a:pt x="509" y="575"/>
                  </a:lnTo>
                  <a:lnTo>
                    <a:pt x="505" y="580"/>
                  </a:lnTo>
                  <a:lnTo>
                    <a:pt x="505" y="575"/>
                  </a:lnTo>
                  <a:lnTo>
                    <a:pt x="500" y="575"/>
                  </a:lnTo>
                  <a:lnTo>
                    <a:pt x="509" y="570"/>
                  </a:lnTo>
                  <a:lnTo>
                    <a:pt x="509" y="566"/>
                  </a:lnTo>
                  <a:lnTo>
                    <a:pt x="509" y="561"/>
                  </a:lnTo>
                  <a:lnTo>
                    <a:pt x="505" y="566"/>
                  </a:lnTo>
                  <a:lnTo>
                    <a:pt x="505" y="561"/>
                  </a:lnTo>
                  <a:lnTo>
                    <a:pt x="509" y="556"/>
                  </a:lnTo>
                  <a:lnTo>
                    <a:pt x="514" y="561"/>
                  </a:lnTo>
                  <a:lnTo>
                    <a:pt x="519" y="556"/>
                  </a:lnTo>
                  <a:lnTo>
                    <a:pt x="519" y="552"/>
                  </a:lnTo>
                  <a:lnTo>
                    <a:pt x="523" y="542"/>
                  </a:lnTo>
                  <a:lnTo>
                    <a:pt x="523" y="552"/>
                  </a:lnTo>
                  <a:lnTo>
                    <a:pt x="519" y="556"/>
                  </a:lnTo>
                  <a:lnTo>
                    <a:pt x="519" y="561"/>
                  </a:lnTo>
                  <a:lnTo>
                    <a:pt x="519" y="566"/>
                  </a:lnTo>
                  <a:lnTo>
                    <a:pt x="523" y="566"/>
                  </a:lnTo>
                  <a:lnTo>
                    <a:pt x="528" y="561"/>
                  </a:lnTo>
                  <a:lnTo>
                    <a:pt x="528" y="566"/>
                  </a:lnTo>
                  <a:lnTo>
                    <a:pt x="528" y="556"/>
                  </a:lnTo>
                  <a:lnTo>
                    <a:pt x="528" y="552"/>
                  </a:lnTo>
                  <a:lnTo>
                    <a:pt x="533" y="561"/>
                  </a:lnTo>
                  <a:lnTo>
                    <a:pt x="533" y="556"/>
                  </a:lnTo>
                  <a:lnTo>
                    <a:pt x="537" y="561"/>
                  </a:lnTo>
                  <a:lnTo>
                    <a:pt x="537" y="556"/>
                  </a:lnTo>
                  <a:lnTo>
                    <a:pt x="542" y="556"/>
                  </a:lnTo>
                  <a:lnTo>
                    <a:pt x="547" y="556"/>
                  </a:lnTo>
                  <a:lnTo>
                    <a:pt x="551" y="547"/>
                  </a:lnTo>
                  <a:lnTo>
                    <a:pt x="556" y="547"/>
                  </a:lnTo>
                  <a:lnTo>
                    <a:pt x="565" y="547"/>
                  </a:lnTo>
                  <a:lnTo>
                    <a:pt x="551" y="552"/>
                  </a:lnTo>
                  <a:lnTo>
                    <a:pt x="551" y="556"/>
                  </a:lnTo>
                  <a:lnTo>
                    <a:pt x="551" y="561"/>
                  </a:lnTo>
                  <a:lnTo>
                    <a:pt x="556" y="561"/>
                  </a:lnTo>
                  <a:lnTo>
                    <a:pt x="561" y="566"/>
                  </a:lnTo>
                  <a:lnTo>
                    <a:pt x="565" y="561"/>
                  </a:lnTo>
                  <a:lnTo>
                    <a:pt x="570" y="561"/>
                  </a:lnTo>
                  <a:lnTo>
                    <a:pt x="561" y="566"/>
                  </a:lnTo>
                  <a:lnTo>
                    <a:pt x="556" y="570"/>
                  </a:lnTo>
                  <a:lnTo>
                    <a:pt x="561" y="570"/>
                  </a:lnTo>
                  <a:lnTo>
                    <a:pt x="575" y="561"/>
                  </a:lnTo>
                  <a:lnTo>
                    <a:pt x="570" y="570"/>
                  </a:lnTo>
                  <a:lnTo>
                    <a:pt x="575" y="570"/>
                  </a:lnTo>
                  <a:lnTo>
                    <a:pt x="579" y="570"/>
                  </a:lnTo>
                  <a:lnTo>
                    <a:pt x="584" y="570"/>
                  </a:lnTo>
                  <a:lnTo>
                    <a:pt x="584" y="575"/>
                  </a:lnTo>
                  <a:lnTo>
                    <a:pt x="584" y="580"/>
                  </a:lnTo>
                  <a:lnTo>
                    <a:pt x="589" y="580"/>
                  </a:lnTo>
                  <a:lnTo>
                    <a:pt x="593" y="580"/>
                  </a:lnTo>
                  <a:lnTo>
                    <a:pt x="598" y="584"/>
                  </a:lnTo>
                  <a:lnTo>
                    <a:pt x="603" y="580"/>
                  </a:lnTo>
                  <a:lnTo>
                    <a:pt x="603" y="575"/>
                  </a:lnTo>
                  <a:lnTo>
                    <a:pt x="607" y="570"/>
                  </a:lnTo>
                  <a:lnTo>
                    <a:pt x="607" y="561"/>
                  </a:lnTo>
                  <a:lnTo>
                    <a:pt x="612" y="556"/>
                  </a:lnTo>
                  <a:lnTo>
                    <a:pt x="607" y="566"/>
                  </a:lnTo>
                  <a:lnTo>
                    <a:pt x="607" y="570"/>
                  </a:lnTo>
                  <a:lnTo>
                    <a:pt x="612" y="575"/>
                  </a:lnTo>
                  <a:lnTo>
                    <a:pt x="607" y="580"/>
                  </a:lnTo>
                  <a:lnTo>
                    <a:pt x="612" y="584"/>
                  </a:lnTo>
                  <a:lnTo>
                    <a:pt x="617" y="584"/>
                  </a:lnTo>
                  <a:lnTo>
                    <a:pt x="626" y="584"/>
                  </a:lnTo>
                  <a:lnTo>
                    <a:pt x="631" y="589"/>
                  </a:lnTo>
                  <a:lnTo>
                    <a:pt x="635" y="594"/>
                  </a:lnTo>
                  <a:lnTo>
                    <a:pt x="640" y="594"/>
                  </a:lnTo>
                  <a:lnTo>
                    <a:pt x="640" y="594"/>
                  </a:lnTo>
                  <a:lnTo>
                    <a:pt x="645" y="589"/>
                  </a:lnTo>
                  <a:lnTo>
                    <a:pt x="664" y="584"/>
                  </a:lnTo>
                  <a:lnTo>
                    <a:pt x="673" y="580"/>
                  </a:lnTo>
                  <a:lnTo>
                    <a:pt x="696" y="580"/>
                  </a:lnTo>
                  <a:lnTo>
                    <a:pt x="701" y="580"/>
                  </a:lnTo>
                  <a:lnTo>
                    <a:pt x="710" y="575"/>
                  </a:lnTo>
                  <a:lnTo>
                    <a:pt x="706" y="570"/>
                  </a:lnTo>
                  <a:lnTo>
                    <a:pt x="710" y="575"/>
                  </a:lnTo>
                  <a:lnTo>
                    <a:pt x="715" y="575"/>
                  </a:lnTo>
                  <a:lnTo>
                    <a:pt x="710" y="584"/>
                  </a:lnTo>
                  <a:lnTo>
                    <a:pt x="724" y="584"/>
                  </a:lnTo>
                  <a:lnTo>
                    <a:pt x="743" y="584"/>
                  </a:lnTo>
                  <a:lnTo>
                    <a:pt x="748" y="580"/>
                  </a:lnTo>
                  <a:lnTo>
                    <a:pt x="752" y="570"/>
                  </a:lnTo>
                  <a:lnTo>
                    <a:pt x="757" y="561"/>
                  </a:lnTo>
                  <a:lnTo>
                    <a:pt x="762" y="561"/>
                  </a:lnTo>
                  <a:lnTo>
                    <a:pt x="771" y="566"/>
                  </a:lnTo>
                  <a:lnTo>
                    <a:pt x="776" y="566"/>
                  </a:lnTo>
                  <a:lnTo>
                    <a:pt x="780" y="566"/>
                  </a:lnTo>
                  <a:lnTo>
                    <a:pt x="776" y="566"/>
                  </a:lnTo>
                  <a:lnTo>
                    <a:pt x="766" y="566"/>
                  </a:lnTo>
                  <a:lnTo>
                    <a:pt x="771" y="570"/>
                  </a:lnTo>
                  <a:lnTo>
                    <a:pt x="771" y="575"/>
                  </a:lnTo>
                  <a:lnTo>
                    <a:pt x="771" y="570"/>
                  </a:lnTo>
                  <a:lnTo>
                    <a:pt x="766" y="566"/>
                  </a:lnTo>
                  <a:lnTo>
                    <a:pt x="766" y="561"/>
                  </a:lnTo>
                  <a:lnTo>
                    <a:pt x="757" y="566"/>
                  </a:lnTo>
                  <a:lnTo>
                    <a:pt x="762" y="570"/>
                  </a:lnTo>
                  <a:lnTo>
                    <a:pt x="766" y="575"/>
                  </a:lnTo>
                  <a:lnTo>
                    <a:pt x="766" y="580"/>
                  </a:lnTo>
                  <a:lnTo>
                    <a:pt x="762" y="584"/>
                  </a:lnTo>
                  <a:lnTo>
                    <a:pt x="757" y="589"/>
                  </a:lnTo>
                  <a:lnTo>
                    <a:pt x="766" y="589"/>
                  </a:lnTo>
                  <a:lnTo>
                    <a:pt x="771" y="594"/>
                  </a:lnTo>
                  <a:lnTo>
                    <a:pt x="780" y="594"/>
                  </a:lnTo>
                  <a:lnTo>
                    <a:pt x="785" y="594"/>
                  </a:lnTo>
                  <a:lnTo>
                    <a:pt x="790" y="594"/>
                  </a:lnTo>
                  <a:lnTo>
                    <a:pt x="799" y="598"/>
                  </a:lnTo>
                  <a:lnTo>
                    <a:pt x="804" y="594"/>
                  </a:lnTo>
                  <a:lnTo>
                    <a:pt x="804" y="598"/>
                  </a:lnTo>
                  <a:lnTo>
                    <a:pt x="808" y="598"/>
                  </a:lnTo>
                  <a:lnTo>
                    <a:pt x="813" y="598"/>
                  </a:lnTo>
                  <a:lnTo>
                    <a:pt x="822" y="608"/>
                  </a:lnTo>
                  <a:lnTo>
                    <a:pt x="827" y="612"/>
                  </a:lnTo>
                  <a:lnTo>
                    <a:pt x="836" y="617"/>
                  </a:lnTo>
                  <a:lnTo>
                    <a:pt x="841" y="612"/>
                  </a:lnTo>
                  <a:lnTo>
                    <a:pt x="836" y="617"/>
                  </a:lnTo>
                  <a:lnTo>
                    <a:pt x="851" y="622"/>
                  </a:lnTo>
                  <a:lnTo>
                    <a:pt x="860" y="622"/>
                  </a:lnTo>
                  <a:lnTo>
                    <a:pt x="865" y="626"/>
                  </a:lnTo>
                  <a:lnTo>
                    <a:pt x="869" y="631"/>
                  </a:lnTo>
                  <a:lnTo>
                    <a:pt x="874" y="626"/>
                  </a:lnTo>
                  <a:lnTo>
                    <a:pt x="874" y="622"/>
                  </a:lnTo>
                  <a:lnTo>
                    <a:pt x="869" y="617"/>
                  </a:lnTo>
                  <a:lnTo>
                    <a:pt x="879" y="617"/>
                  </a:lnTo>
                  <a:lnTo>
                    <a:pt x="883" y="612"/>
                  </a:lnTo>
                  <a:lnTo>
                    <a:pt x="883" y="608"/>
                  </a:lnTo>
                  <a:lnTo>
                    <a:pt x="879" y="603"/>
                  </a:lnTo>
                  <a:lnTo>
                    <a:pt x="874" y="603"/>
                  </a:lnTo>
                  <a:lnTo>
                    <a:pt x="869" y="603"/>
                  </a:lnTo>
                  <a:lnTo>
                    <a:pt x="869" y="598"/>
                  </a:lnTo>
                  <a:lnTo>
                    <a:pt x="865" y="598"/>
                  </a:lnTo>
                  <a:lnTo>
                    <a:pt x="860" y="594"/>
                  </a:lnTo>
                  <a:lnTo>
                    <a:pt x="851" y="594"/>
                  </a:lnTo>
                  <a:lnTo>
                    <a:pt x="846" y="598"/>
                  </a:lnTo>
                  <a:lnTo>
                    <a:pt x="851" y="594"/>
                  </a:lnTo>
                  <a:lnTo>
                    <a:pt x="846" y="589"/>
                  </a:lnTo>
                  <a:lnTo>
                    <a:pt x="851" y="589"/>
                  </a:lnTo>
                  <a:lnTo>
                    <a:pt x="855" y="589"/>
                  </a:lnTo>
                  <a:lnTo>
                    <a:pt x="860" y="589"/>
                  </a:lnTo>
                  <a:lnTo>
                    <a:pt x="865" y="594"/>
                  </a:lnTo>
                  <a:lnTo>
                    <a:pt x="869" y="594"/>
                  </a:lnTo>
                  <a:lnTo>
                    <a:pt x="874" y="594"/>
                  </a:lnTo>
                  <a:lnTo>
                    <a:pt x="874" y="589"/>
                  </a:lnTo>
                  <a:lnTo>
                    <a:pt x="869" y="584"/>
                  </a:lnTo>
                  <a:lnTo>
                    <a:pt x="883" y="584"/>
                  </a:lnTo>
                  <a:lnTo>
                    <a:pt x="879" y="589"/>
                  </a:lnTo>
                  <a:lnTo>
                    <a:pt x="879" y="594"/>
                  </a:lnTo>
                  <a:lnTo>
                    <a:pt x="888" y="603"/>
                  </a:lnTo>
                  <a:lnTo>
                    <a:pt x="883" y="608"/>
                  </a:lnTo>
                  <a:lnTo>
                    <a:pt x="888" y="612"/>
                  </a:lnTo>
                  <a:lnTo>
                    <a:pt x="897" y="608"/>
                  </a:lnTo>
                  <a:lnTo>
                    <a:pt x="902" y="603"/>
                  </a:lnTo>
                  <a:lnTo>
                    <a:pt x="902" y="612"/>
                  </a:lnTo>
                  <a:lnTo>
                    <a:pt x="907" y="612"/>
                  </a:lnTo>
                  <a:lnTo>
                    <a:pt x="911" y="612"/>
                  </a:lnTo>
                  <a:lnTo>
                    <a:pt x="911" y="608"/>
                  </a:lnTo>
                  <a:lnTo>
                    <a:pt x="907" y="598"/>
                  </a:lnTo>
                  <a:lnTo>
                    <a:pt x="902" y="594"/>
                  </a:lnTo>
                  <a:lnTo>
                    <a:pt x="907" y="594"/>
                  </a:lnTo>
                  <a:lnTo>
                    <a:pt x="902" y="589"/>
                  </a:lnTo>
                  <a:lnTo>
                    <a:pt x="888" y="575"/>
                  </a:lnTo>
                  <a:lnTo>
                    <a:pt x="888" y="570"/>
                  </a:lnTo>
                  <a:lnTo>
                    <a:pt x="883" y="566"/>
                  </a:lnTo>
                  <a:lnTo>
                    <a:pt x="888" y="566"/>
                  </a:lnTo>
                  <a:lnTo>
                    <a:pt x="883" y="561"/>
                  </a:lnTo>
                  <a:lnTo>
                    <a:pt x="879" y="561"/>
                  </a:lnTo>
                  <a:lnTo>
                    <a:pt x="883" y="561"/>
                  </a:lnTo>
                  <a:lnTo>
                    <a:pt x="883" y="547"/>
                  </a:lnTo>
                  <a:lnTo>
                    <a:pt x="883" y="556"/>
                  </a:lnTo>
                  <a:lnTo>
                    <a:pt x="888" y="561"/>
                  </a:lnTo>
                  <a:lnTo>
                    <a:pt x="897" y="570"/>
                  </a:lnTo>
                  <a:lnTo>
                    <a:pt x="897" y="575"/>
                  </a:lnTo>
                  <a:lnTo>
                    <a:pt x="902" y="584"/>
                  </a:lnTo>
                  <a:lnTo>
                    <a:pt x="907" y="584"/>
                  </a:lnTo>
                  <a:lnTo>
                    <a:pt x="907" y="589"/>
                  </a:lnTo>
                  <a:lnTo>
                    <a:pt x="916" y="594"/>
                  </a:lnTo>
                  <a:lnTo>
                    <a:pt x="921" y="598"/>
                  </a:lnTo>
                  <a:lnTo>
                    <a:pt x="925" y="598"/>
                  </a:lnTo>
                  <a:lnTo>
                    <a:pt x="925" y="598"/>
                  </a:lnTo>
                  <a:lnTo>
                    <a:pt x="925" y="598"/>
                  </a:lnTo>
                  <a:lnTo>
                    <a:pt x="930" y="598"/>
                  </a:lnTo>
                  <a:lnTo>
                    <a:pt x="935" y="603"/>
                  </a:lnTo>
                  <a:lnTo>
                    <a:pt x="939" y="598"/>
                  </a:lnTo>
                  <a:lnTo>
                    <a:pt x="939" y="584"/>
                  </a:lnTo>
                  <a:lnTo>
                    <a:pt x="944" y="580"/>
                  </a:lnTo>
                  <a:lnTo>
                    <a:pt x="939" y="584"/>
                  </a:lnTo>
                  <a:lnTo>
                    <a:pt x="939" y="589"/>
                  </a:lnTo>
                  <a:lnTo>
                    <a:pt x="944" y="594"/>
                  </a:lnTo>
                  <a:lnTo>
                    <a:pt x="944" y="598"/>
                  </a:lnTo>
                  <a:lnTo>
                    <a:pt x="944" y="603"/>
                  </a:lnTo>
                  <a:lnTo>
                    <a:pt x="949" y="608"/>
                  </a:lnTo>
                  <a:lnTo>
                    <a:pt x="953" y="612"/>
                  </a:lnTo>
                  <a:lnTo>
                    <a:pt x="953" y="608"/>
                  </a:lnTo>
                  <a:lnTo>
                    <a:pt x="953" y="598"/>
                  </a:lnTo>
                  <a:lnTo>
                    <a:pt x="953" y="612"/>
                  </a:lnTo>
                  <a:lnTo>
                    <a:pt x="958" y="617"/>
                  </a:lnTo>
                  <a:lnTo>
                    <a:pt x="963" y="617"/>
                  </a:lnTo>
                  <a:lnTo>
                    <a:pt x="963" y="608"/>
                  </a:lnTo>
                  <a:lnTo>
                    <a:pt x="972" y="608"/>
                  </a:lnTo>
                  <a:lnTo>
                    <a:pt x="963" y="612"/>
                  </a:lnTo>
                  <a:lnTo>
                    <a:pt x="967" y="617"/>
                  </a:lnTo>
                  <a:lnTo>
                    <a:pt x="972" y="617"/>
                  </a:lnTo>
                  <a:lnTo>
                    <a:pt x="977" y="622"/>
                  </a:lnTo>
                  <a:lnTo>
                    <a:pt x="981" y="622"/>
                  </a:lnTo>
                  <a:lnTo>
                    <a:pt x="986" y="626"/>
                  </a:lnTo>
                  <a:lnTo>
                    <a:pt x="977" y="622"/>
                  </a:lnTo>
                  <a:lnTo>
                    <a:pt x="967" y="622"/>
                  </a:lnTo>
                  <a:lnTo>
                    <a:pt x="967" y="626"/>
                  </a:lnTo>
                  <a:lnTo>
                    <a:pt x="972" y="631"/>
                  </a:lnTo>
                  <a:lnTo>
                    <a:pt x="977" y="636"/>
                  </a:lnTo>
                  <a:lnTo>
                    <a:pt x="981" y="636"/>
                  </a:lnTo>
                  <a:lnTo>
                    <a:pt x="977" y="640"/>
                  </a:lnTo>
                  <a:lnTo>
                    <a:pt x="991" y="636"/>
                  </a:lnTo>
                  <a:lnTo>
                    <a:pt x="986" y="640"/>
                  </a:lnTo>
                  <a:lnTo>
                    <a:pt x="977" y="645"/>
                  </a:lnTo>
                  <a:lnTo>
                    <a:pt x="981" y="650"/>
                  </a:lnTo>
                  <a:lnTo>
                    <a:pt x="986" y="650"/>
                  </a:lnTo>
                  <a:lnTo>
                    <a:pt x="991" y="645"/>
                  </a:lnTo>
                  <a:lnTo>
                    <a:pt x="995" y="650"/>
                  </a:lnTo>
                  <a:lnTo>
                    <a:pt x="1000" y="650"/>
                  </a:lnTo>
                  <a:lnTo>
                    <a:pt x="1005" y="645"/>
                  </a:lnTo>
                  <a:lnTo>
                    <a:pt x="1005" y="650"/>
                  </a:lnTo>
                  <a:lnTo>
                    <a:pt x="1005" y="655"/>
                  </a:lnTo>
                  <a:lnTo>
                    <a:pt x="1009" y="659"/>
                  </a:lnTo>
                  <a:lnTo>
                    <a:pt x="1014" y="659"/>
                  </a:lnTo>
                  <a:lnTo>
                    <a:pt x="1019" y="655"/>
                  </a:lnTo>
                  <a:lnTo>
                    <a:pt x="1019" y="659"/>
                  </a:lnTo>
                  <a:lnTo>
                    <a:pt x="1023" y="664"/>
                  </a:lnTo>
                  <a:lnTo>
                    <a:pt x="1028" y="664"/>
                  </a:lnTo>
                  <a:lnTo>
                    <a:pt x="1028" y="669"/>
                  </a:lnTo>
                  <a:lnTo>
                    <a:pt x="1033" y="669"/>
                  </a:lnTo>
                  <a:lnTo>
                    <a:pt x="1037" y="673"/>
                  </a:lnTo>
                  <a:lnTo>
                    <a:pt x="1042" y="673"/>
                  </a:lnTo>
                  <a:lnTo>
                    <a:pt x="1047" y="678"/>
                  </a:lnTo>
                  <a:lnTo>
                    <a:pt x="1052" y="678"/>
                  </a:lnTo>
                  <a:lnTo>
                    <a:pt x="1056" y="678"/>
                  </a:lnTo>
                  <a:lnTo>
                    <a:pt x="1052" y="678"/>
                  </a:lnTo>
                  <a:lnTo>
                    <a:pt x="1047" y="683"/>
                  </a:lnTo>
                  <a:lnTo>
                    <a:pt x="1052" y="687"/>
                  </a:lnTo>
                  <a:lnTo>
                    <a:pt x="1052" y="697"/>
                  </a:lnTo>
                  <a:lnTo>
                    <a:pt x="1052" y="701"/>
                  </a:lnTo>
                  <a:lnTo>
                    <a:pt x="1047" y="706"/>
                  </a:lnTo>
                  <a:lnTo>
                    <a:pt x="1052" y="715"/>
                  </a:lnTo>
                  <a:lnTo>
                    <a:pt x="1056" y="715"/>
                  </a:lnTo>
                  <a:lnTo>
                    <a:pt x="1061" y="715"/>
                  </a:lnTo>
                  <a:lnTo>
                    <a:pt x="1056" y="711"/>
                  </a:lnTo>
                  <a:lnTo>
                    <a:pt x="1061" y="711"/>
                  </a:lnTo>
                  <a:lnTo>
                    <a:pt x="1061" y="701"/>
                  </a:lnTo>
                  <a:lnTo>
                    <a:pt x="1056" y="697"/>
                  </a:lnTo>
                  <a:lnTo>
                    <a:pt x="1066" y="687"/>
                  </a:lnTo>
                  <a:lnTo>
                    <a:pt x="1070" y="683"/>
                  </a:lnTo>
                  <a:lnTo>
                    <a:pt x="1075" y="673"/>
                  </a:lnTo>
                  <a:lnTo>
                    <a:pt x="1075" y="678"/>
                  </a:lnTo>
                  <a:lnTo>
                    <a:pt x="1080" y="683"/>
                  </a:lnTo>
                  <a:lnTo>
                    <a:pt x="1089" y="692"/>
                  </a:lnTo>
                  <a:lnTo>
                    <a:pt x="1094" y="697"/>
                  </a:lnTo>
                  <a:lnTo>
                    <a:pt x="1094" y="706"/>
                  </a:lnTo>
                  <a:lnTo>
                    <a:pt x="1098" y="711"/>
                  </a:lnTo>
                  <a:lnTo>
                    <a:pt x="1103" y="711"/>
                  </a:lnTo>
                  <a:lnTo>
                    <a:pt x="1098" y="715"/>
                  </a:lnTo>
                  <a:lnTo>
                    <a:pt x="1098" y="720"/>
                  </a:lnTo>
                  <a:lnTo>
                    <a:pt x="1098" y="725"/>
                  </a:lnTo>
                  <a:lnTo>
                    <a:pt x="1103" y="725"/>
                  </a:lnTo>
                  <a:lnTo>
                    <a:pt x="1108" y="720"/>
                  </a:lnTo>
                  <a:lnTo>
                    <a:pt x="1108" y="715"/>
                  </a:lnTo>
                  <a:lnTo>
                    <a:pt x="1112" y="706"/>
                  </a:lnTo>
                  <a:lnTo>
                    <a:pt x="1108" y="715"/>
                  </a:lnTo>
                  <a:lnTo>
                    <a:pt x="1108" y="720"/>
                  </a:lnTo>
                  <a:lnTo>
                    <a:pt x="1103" y="725"/>
                  </a:lnTo>
                  <a:lnTo>
                    <a:pt x="1103" y="729"/>
                  </a:lnTo>
                  <a:lnTo>
                    <a:pt x="1108" y="739"/>
                  </a:lnTo>
                  <a:lnTo>
                    <a:pt x="1117" y="739"/>
                  </a:lnTo>
                  <a:lnTo>
                    <a:pt x="1112" y="729"/>
                  </a:lnTo>
                  <a:lnTo>
                    <a:pt x="1117" y="739"/>
                  </a:lnTo>
                  <a:lnTo>
                    <a:pt x="1117" y="734"/>
                  </a:lnTo>
                  <a:lnTo>
                    <a:pt x="1122" y="729"/>
                  </a:lnTo>
                  <a:lnTo>
                    <a:pt x="1122" y="725"/>
                  </a:lnTo>
                  <a:lnTo>
                    <a:pt x="1126" y="720"/>
                  </a:lnTo>
                  <a:lnTo>
                    <a:pt x="1126" y="706"/>
                  </a:lnTo>
                  <a:lnTo>
                    <a:pt x="1126" y="701"/>
                  </a:lnTo>
                  <a:lnTo>
                    <a:pt x="1117" y="687"/>
                  </a:ln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8042049" y="1962035"/>
              <a:ext cx="736687" cy="855921"/>
            </a:xfrm>
            <a:custGeom>
              <a:avLst/>
              <a:gdLst>
                <a:gd name="T0" fmla="*/ 7 w 74"/>
                <a:gd name="T1" fmla="*/ 75 h 86"/>
                <a:gd name="T2" fmla="*/ 8 w 74"/>
                <a:gd name="T3" fmla="*/ 75 h 86"/>
                <a:gd name="T4" fmla="*/ 10 w 74"/>
                <a:gd name="T5" fmla="*/ 75 h 86"/>
                <a:gd name="T6" fmla="*/ 12 w 74"/>
                <a:gd name="T7" fmla="*/ 75 h 86"/>
                <a:gd name="T8" fmla="*/ 15 w 74"/>
                <a:gd name="T9" fmla="*/ 76 h 86"/>
                <a:gd name="T10" fmla="*/ 17 w 74"/>
                <a:gd name="T11" fmla="*/ 78 h 86"/>
                <a:gd name="T12" fmla="*/ 19 w 74"/>
                <a:gd name="T13" fmla="*/ 81 h 86"/>
                <a:gd name="T14" fmla="*/ 23 w 74"/>
                <a:gd name="T15" fmla="*/ 81 h 86"/>
                <a:gd name="T16" fmla="*/ 27 w 74"/>
                <a:gd name="T17" fmla="*/ 83 h 86"/>
                <a:gd name="T18" fmla="*/ 30 w 74"/>
                <a:gd name="T19" fmla="*/ 82 h 86"/>
                <a:gd name="T20" fmla="*/ 33 w 74"/>
                <a:gd name="T21" fmla="*/ 83 h 86"/>
                <a:gd name="T22" fmla="*/ 35 w 74"/>
                <a:gd name="T23" fmla="*/ 83 h 86"/>
                <a:gd name="T24" fmla="*/ 37 w 74"/>
                <a:gd name="T25" fmla="*/ 82 h 86"/>
                <a:gd name="T26" fmla="*/ 40 w 74"/>
                <a:gd name="T27" fmla="*/ 79 h 86"/>
                <a:gd name="T28" fmla="*/ 41 w 74"/>
                <a:gd name="T29" fmla="*/ 81 h 86"/>
                <a:gd name="T30" fmla="*/ 43 w 74"/>
                <a:gd name="T31" fmla="*/ 83 h 86"/>
                <a:gd name="T32" fmla="*/ 46 w 74"/>
                <a:gd name="T33" fmla="*/ 84 h 86"/>
                <a:gd name="T34" fmla="*/ 47 w 74"/>
                <a:gd name="T35" fmla="*/ 86 h 86"/>
                <a:gd name="T36" fmla="*/ 47 w 74"/>
                <a:gd name="T37" fmla="*/ 86 h 86"/>
                <a:gd name="T38" fmla="*/ 50 w 74"/>
                <a:gd name="T39" fmla="*/ 85 h 86"/>
                <a:gd name="T40" fmla="*/ 51 w 74"/>
                <a:gd name="T41" fmla="*/ 82 h 86"/>
                <a:gd name="T42" fmla="*/ 53 w 74"/>
                <a:gd name="T43" fmla="*/ 81 h 86"/>
                <a:gd name="T44" fmla="*/ 53 w 74"/>
                <a:gd name="T45" fmla="*/ 78 h 86"/>
                <a:gd name="T46" fmla="*/ 53 w 74"/>
                <a:gd name="T47" fmla="*/ 75 h 86"/>
                <a:gd name="T48" fmla="*/ 54 w 74"/>
                <a:gd name="T49" fmla="*/ 72 h 86"/>
                <a:gd name="T50" fmla="*/ 55 w 74"/>
                <a:gd name="T51" fmla="*/ 71 h 86"/>
                <a:gd name="T52" fmla="*/ 57 w 74"/>
                <a:gd name="T53" fmla="*/ 72 h 86"/>
                <a:gd name="T54" fmla="*/ 58 w 74"/>
                <a:gd name="T55" fmla="*/ 71 h 86"/>
                <a:gd name="T56" fmla="*/ 58 w 74"/>
                <a:gd name="T57" fmla="*/ 69 h 86"/>
                <a:gd name="T58" fmla="*/ 59 w 74"/>
                <a:gd name="T59" fmla="*/ 67 h 86"/>
                <a:gd name="T60" fmla="*/ 60 w 74"/>
                <a:gd name="T61" fmla="*/ 64 h 86"/>
                <a:gd name="T62" fmla="*/ 61 w 74"/>
                <a:gd name="T63" fmla="*/ 63 h 86"/>
                <a:gd name="T64" fmla="*/ 63 w 74"/>
                <a:gd name="T65" fmla="*/ 61 h 86"/>
                <a:gd name="T66" fmla="*/ 65 w 74"/>
                <a:gd name="T67" fmla="*/ 61 h 86"/>
                <a:gd name="T68" fmla="*/ 69 w 74"/>
                <a:gd name="T69" fmla="*/ 57 h 86"/>
                <a:gd name="T70" fmla="*/ 72 w 74"/>
                <a:gd name="T71" fmla="*/ 54 h 86"/>
                <a:gd name="T72" fmla="*/ 72 w 74"/>
                <a:gd name="T73" fmla="*/ 48 h 86"/>
                <a:gd name="T74" fmla="*/ 73 w 74"/>
                <a:gd name="T75" fmla="*/ 45 h 86"/>
                <a:gd name="T76" fmla="*/ 73 w 74"/>
                <a:gd name="T77" fmla="*/ 40 h 86"/>
                <a:gd name="T78" fmla="*/ 73 w 74"/>
                <a:gd name="T79" fmla="*/ 37 h 86"/>
                <a:gd name="T80" fmla="*/ 72 w 74"/>
                <a:gd name="T81" fmla="*/ 33 h 86"/>
                <a:gd name="T82" fmla="*/ 72 w 74"/>
                <a:gd name="T83" fmla="*/ 31 h 86"/>
                <a:gd name="T84" fmla="*/ 74 w 74"/>
                <a:gd name="T85" fmla="*/ 31 h 86"/>
                <a:gd name="T86" fmla="*/ 69 w 74"/>
                <a:gd name="T87" fmla="*/ 0 h 86"/>
                <a:gd name="T88" fmla="*/ 60 w 74"/>
                <a:gd name="T89" fmla="*/ 6 h 86"/>
                <a:gd name="T90" fmla="*/ 55 w 74"/>
                <a:gd name="T91" fmla="*/ 10 h 86"/>
                <a:gd name="T92" fmla="*/ 53 w 74"/>
                <a:gd name="T93" fmla="*/ 14 h 86"/>
                <a:gd name="T94" fmla="*/ 50 w 74"/>
                <a:gd name="T95" fmla="*/ 15 h 86"/>
                <a:gd name="T96" fmla="*/ 46 w 74"/>
                <a:gd name="T97" fmla="*/ 15 h 86"/>
                <a:gd name="T98" fmla="*/ 40 w 74"/>
                <a:gd name="T99" fmla="*/ 18 h 86"/>
                <a:gd name="T100" fmla="*/ 37 w 74"/>
                <a:gd name="T101" fmla="*/ 18 h 86"/>
                <a:gd name="T102" fmla="*/ 34 w 74"/>
                <a:gd name="T103" fmla="*/ 18 h 86"/>
                <a:gd name="T104" fmla="*/ 33 w 74"/>
                <a:gd name="T105" fmla="*/ 16 h 86"/>
                <a:gd name="T106" fmla="*/ 31 w 74"/>
                <a:gd name="T107" fmla="*/ 17 h 86"/>
                <a:gd name="T108" fmla="*/ 30 w 74"/>
                <a:gd name="T109" fmla="*/ 17 h 86"/>
                <a:gd name="T110" fmla="*/ 27 w 74"/>
                <a:gd name="T111" fmla="*/ 15 h 86"/>
                <a:gd name="T112" fmla="*/ 23 w 74"/>
                <a:gd name="T113" fmla="*/ 14 h 86"/>
                <a:gd name="T114" fmla="*/ 21 w 74"/>
                <a:gd name="T115" fmla="*/ 14 h 86"/>
                <a:gd name="T116" fmla="*/ 0 w 74"/>
                <a:gd name="T117" fmla="*/ 18 h 86"/>
                <a:gd name="T118" fmla="*/ 7 w 74"/>
                <a:gd name="T119"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86">
                  <a:moveTo>
                    <a:pt x="7" y="75"/>
                  </a:moveTo>
                  <a:cubicBezTo>
                    <a:pt x="7" y="75"/>
                    <a:pt x="7" y="75"/>
                    <a:pt x="8" y="75"/>
                  </a:cubicBezTo>
                  <a:cubicBezTo>
                    <a:pt x="9" y="74"/>
                    <a:pt x="9" y="75"/>
                    <a:pt x="10" y="75"/>
                  </a:cubicBezTo>
                  <a:cubicBezTo>
                    <a:pt x="12" y="76"/>
                    <a:pt x="11" y="75"/>
                    <a:pt x="12" y="75"/>
                  </a:cubicBezTo>
                  <a:cubicBezTo>
                    <a:pt x="13" y="75"/>
                    <a:pt x="14" y="75"/>
                    <a:pt x="15" y="76"/>
                  </a:cubicBezTo>
                  <a:cubicBezTo>
                    <a:pt x="16" y="76"/>
                    <a:pt x="17" y="78"/>
                    <a:pt x="17" y="78"/>
                  </a:cubicBezTo>
                  <a:cubicBezTo>
                    <a:pt x="17" y="79"/>
                    <a:pt x="17" y="81"/>
                    <a:pt x="19" y="81"/>
                  </a:cubicBezTo>
                  <a:cubicBezTo>
                    <a:pt x="20" y="81"/>
                    <a:pt x="22" y="80"/>
                    <a:pt x="23" y="81"/>
                  </a:cubicBezTo>
                  <a:cubicBezTo>
                    <a:pt x="24" y="81"/>
                    <a:pt x="25" y="83"/>
                    <a:pt x="27" y="83"/>
                  </a:cubicBezTo>
                  <a:cubicBezTo>
                    <a:pt x="28" y="83"/>
                    <a:pt x="29" y="82"/>
                    <a:pt x="30" y="82"/>
                  </a:cubicBezTo>
                  <a:cubicBezTo>
                    <a:pt x="31" y="82"/>
                    <a:pt x="32" y="82"/>
                    <a:pt x="33" y="83"/>
                  </a:cubicBezTo>
                  <a:cubicBezTo>
                    <a:pt x="35" y="83"/>
                    <a:pt x="35" y="83"/>
                    <a:pt x="35" y="83"/>
                  </a:cubicBezTo>
                  <a:cubicBezTo>
                    <a:pt x="36" y="82"/>
                    <a:pt x="36" y="83"/>
                    <a:pt x="37" y="82"/>
                  </a:cubicBezTo>
                  <a:cubicBezTo>
                    <a:pt x="38" y="80"/>
                    <a:pt x="40" y="80"/>
                    <a:pt x="40" y="79"/>
                  </a:cubicBezTo>
                  <a:cubicBezTo>
                    <a:pt x="41" y="79"/>
                    <a:pt x="41" y="80"/>
                    <a:pt x="41" y="81"/>
                  </a:cubicBezTo>
                  <a:cubicBezTo>
                    <a:pt x="42" y="82"/>
                    <a:pt x="41" y="83"/>
                    <a:pt x="43" y="83"/>
                  </a:cubicBezTo>
                  <a:cubicBezTo>
                    <a:pt x="45" y="83"/>
                    <a:pt x="45" y="83"/>
                    <a:pt x="46" y="84"/>
                  </a:cubicBezTo>
                  <a:cubicBezTo>
                    <a:pt x="46" y="85"/>
                    <a:pt x="46" y="85"/>
                    <a:pt x="47" y="86"/>
                  </a:cubicBezTo>
                  <a:cubicBezTo>
                    <a:pt x="47" y="86"/>
                    <a:pt x="47" y="86"/>
                    <a:pt x="47" y="86"/>
                  </a:cubicBezTo>
                  <a:cubicBezTo>
                    <a:pt x="48" y="86"/>
                    <a:pt x="50" y="85"/>
                    <a:pt x="50" y="85"/>
                  </a:cubicBezTo>
                  <a:cubicBezTo>
                    <a:pt x="51" y="84"/>
                    <a:pt x="51" y="84"/>
                    <a:pt x="51" y="82"/>
                  </a:cubicBezTo>
                  <a:cubicBezTo>
                    <a:pt x="52" y="81"/>
                    <a:pt x="53" y="82"/>
                    <a:pt x="53" y="81"/>
                  </a:cubicBezTo>
                  <a:cubicBezTo>
                    <a:pt x="53" y="79"/>
                    <a:pt x="53" y="79"/>
                    <a:pt x="53" y="78"/>
                  </a:cubicBezTo>
                  <a:cubicBezTo>
                    <a:pt x="53" y="76"/>
                    <a:pt x="52" y="77"/>
                    <a:pt x="53" y="75"/>
                  </a:cubicBezTo>
                  <a:cubicBezTo>
                    <a:pt x="53" y="73"/>
                    <a:pt x="53" y="73"/>
                    <a:pt x="54" y="72"/>
                  </a:cubicBezTo>
                  <a:cubicBezTo>
                    <a:pt x="54" y="71"/>
                    <a:pt x="54" y="70"/>
                    <a:pt x="55" y="71"/>
                  </a:cubicBezTo>
                  <a:cubicBezTo>
                    <a:pt x="56" y="71"/>
                    <a:pt x="55" y="73"/>
                    <a:pt x="57" y="72"/>
                  </a:cubicBezTo>
                  <a:cubicBezTo>
                    <a:pt x="58" y="72"/>
                    <a:pt x="58" y="72"/>
                    <a:pt x="58" y="71"/>
                  </a:cubicBezTo>
                  <a:cubicBezTo>
                    <a:pt x="59" y="70"/>
                    <a:pt x="57" y="71"/>
                    <a:pt x="58" y="69"/>
                  </a:cubicBezTo>
                  <a:cubicBezTo>
                    <a:pt x="59" y="67"/>
                    <a:pt x="58" y="68"/>
                    <a:pt x="59" y="67"/>
                  </a:cubicBezTo>
                  <a:cubicBezTo>
                    <a:pt x="59" y="65"/>
                    <a:pt x="59" y="65"/>
                    <a:pt x="60" y="64"/>
                  </a:cubicBezTo>
                  <a:cubicBezTo>
                    <a:pt x="61" y="64"/>
                    <a:pt x="60" y="65"/>
                    <a:pt x="61" y="63"/>
                  </a:cubicBezTo>
                  <a:cubicBezTo>
                    <a:pt x="62" y="61"/>
                    <a:pt x="61" y="60"/>
                    <a:pt x="63" y="61"/>
                  </a:cubicBezTo>
                  <a:cubicBezTo>
                    <a:pt x="64" y="61"/>
                    <a:pt x="64" y="62"/>
                    <a:pt x="65" y="61"/>
                  </a:cubicBezTo>
                  <a:cubicBezTo>
                    <a:pt x="66" y="60"/>
                    <a:pt x="67" y="59"/>
                    <a:pt x="69" y="57"/>
                  </a:cubicBezTo>
                  <a:cubicBezTo>
                    <a:pt x="71" y="55"/>
                    <a:pt x="71" y="56"/>
                    <a:pt x="72" y="54"/>
                  </a:cubicBezTo>
                  <a:cubicBezTo>
                    <a:pt x="72" y="52"/>
                    <a:pt x="71" y="49"/>
                    <a:pt x="72" y="48"/>
                  </a:cubicBezTo>
                  <a:cubicBezTo>
                    <a:pt x="73" y="46"/>
                    <a:pt x="73" y="47"/>
                    <a:pt x="73" y="45"/>
                  </a:cubicBezTo>
                  <a:cubicBezTo>
                    <a:pt x="73" y="43"/>
                    <a:pt x="72" y="43"/>
                    <a:pt x="73" y="40"/>
                  </a:cubicBezTo>
                  <a:cubicBezTo>
                    <a:pt x="74" y="38"/>
                    <a:pt x="74" y="38"/>
                    <a:pt x="73" y="37"/>
                  </a:cubicBezTo>
                  <a:cubicBezTo>
                    <a:pt x="73" y="35"/>
                    <a:pt x="72" y="34"/>
                    <a:pt x="72" y="33"/>
                  </a:cubicBezTo>
                  <a:cubicBezTo>
                    <a:pt x="72" y="32"/>
                    <a:pt x="72" y="32"/>
                    <a:pt x="72" y="31"/>
                  </a:cubicBezTo>
                  <a:cubicBezTo>
                    <a:pt x="73" y="31"/>
                    <a:pt x="73" y="31"/>
                    <a:pt x="74" y="31"/>
                  </a:cubicBezTo>
                  <a:cubicBezTo>
                    <a:pt x="72" y="18"/>
                    <a:pt x="69" y="4"/>
                    <a:pt x="69" y="0"/>
                  </a:cubicBezTo>
                  <a:cubicBezTo>
                    <a:pt x="65" y="2"/>
                    <a:pt x="61" y="5"/>
                    <a:pt x="60" y="6"/>
                  </a:cubicBezTo>
                  <a:cubicBezTo>
                    <a:pt x="57" y="7"/>
                    <a:pt x="57" y="8"/>
                    <a:pt x="55" y="10"/>
                  </a:cubicBezTo>
                  <a:cubicBezTo>
                    <a:pt x="54" y="11"/>
                    <a:pt x="54" y="13"/>
                    <a:pt x="53" y="14"/>
                  </a:cubicBezTo>
                  <a:cubicBezTo>
                    <a:pt x="51" y="14"/>
                    <a:pt x="52" y="15"/>
                    <a:pt x="50" y="15"/>
                  </a:cubicBezTo>
                  <a:cubicBezTo>
                    <a:pt x="49" y="15"/>
                    <a:pt x="48" y="14"/>
                    <a:pt x="46" y="15"/>
                  </a:cubicBezTo>
                  <a:cubicBezTo>
                    <a:pt x="44" y="16"/>
                    <a:pt x="41" y="18"/>
                    <a:pt x="40" y="18"/>
                  </a:cubicBezTo>
                  <a:cubicBezTo>
                    <a:pt x="39" y="18"/>
                    <a:pt x="39" y="19"/>
                    <a:pt x="37" y="18"/>
                  </a:cubicBezTo>
                  <a:cubicBezTo>
                    <a:pt x="35" y="18"/>
                    <a:pt x="34" y="18"/>
                    <a:pt x="34" y="18"/>
                  </a:cubicBezTo>
                  <a:cubicBezTo>
                    <a:pt x="33" y="17"/>
                    <a:pt x="34" y="16"/>
                    <a:pt x="33" y="16"/>
                  </a:cubicBezTo>
                  <a:cubicBezTo>
                    <a:pt x="32" y="16"/>
                    <a:pt x="32" y="17"/>
                    <a:pt x="31" y="17"/>
                  </a:cubicBezTo>
                  <a:cubicBezTo>
                    <a:pt x="30" y="17"/>
                    <a:pt x="30" y="17"/>
                    <a:pt x="30" y="17"/>
                  </a:cubicBezTo>
                  <a:cubicBezTo>
                    <a:pt x="29" y="16"/>
                    <a:pt x="28" y="15"/>
                    <a:pt x="27" y="15"/>
                  </a:cubicBezTo>
                  <a:cubicBezTo>
                    <a:pt x="25" y="15"/>
                    <a:pt x="24" y="14"/>
                    <a:pt x="23" y="14"/>
                  </a:cubicBezTo>
                  <a:cubicBezTo>
                    <a:pt x="22" y="14"/>
                    <a:pt x="21" y="15"/>
                    <a:pt x="21" y="14"/>
                  </a:cubicBezTo>
                  <a:cubicBezTo>
                    <a:pt x="16" y="15"/>
                    <a:pt x="4" y="17"/>
                    <a:pt x="0" y="18"/>
                  </a:cubicBezTo>
                  <a:cubicBezTo>
                    <a:pt x="1" y="24"/>
                    <a:pt x="5" y="66"/>
                    <a:pt x="7" y="75"/>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7614088" y="3644069"/>
              <a:ext cx="468414" cy="51099"/>
            </a:xfrm>
            <a:custGeom>
              <a:avLst/>
              <a:gdLst>
                <a:gd name="T0" fmla="*/ 0 w 47"/>
                <a:gd name="T1" fmla="*/ 5 h 5"/>
                <a:gd name="T2" fmla="*/ 18 w 47"/>
                <a:gd name="T3" fmla="*/ 3 h 5"/>
                <a:gd name="T4" fmla="*/ 47 w 47"/>
                <a:gd name="T5" fmla="*/ 0 h 5"/>
              </a:gdLst>
              <a:ahLst/>
              <a:cxnLst>
                <a:cxn ang="0">
                  <a:pos x="T0" y="T1"/>
                </a:cxn>
                <a:cxn ang="0">
                  <a:pos x="T2" y="T3"/>
                </a:cxn>
                <a:cxn ang="0">
                  <a:pos x="T4" y="T5"/>
                </a:cxn>
              </a:cxnLst>
              <a:rect l="0" t="0" r="r" b="b"/>
              <a:pathLst>
                <a:path w="47" h="5">
                  <a:moveTo>
                    <a:pt x="0" y="5"/>
                  </a:moveTo>
                  <a:cubicBezTo>
                    <a:pt x="8" y="4"/>
                    <a:pt x="14" y="4"/>
                    <a:pt x="18" y="3"/>
                  </a:cubicBezTo>
                  <a:cubicBezTo>
                    <a:pt x="24" y="3"/>
                    <a:pt x="35" y="1"/>
                    <a:pt x="47" y="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p:cNvSpPr>
            <p:nvPr/>
          </p:nvSpPr>
          <p:spPr bwMode="auto">
            <a:xfrm>
              <a:off x="7614088" y="3644069"/>
              <a:ext cx="468414" cy="51099"/>
            </a:xfrm>
            <a:custGeom>
              <a:avLst/>
              <a:gdLst>
                <a:gd name="T0" fmla="*/ 0 w 47"/>
                <a:gd name="T1" fmla="*/ 5 h 5"/>
                <a:gd name="T2" fmla="*/ 18 w 47"/>
                <a:gd name="T3" fmla="*/ 3 h 5"/>
                <a:gd name="T4" fmla="*/ 47 w 47"/>
                <a:gd name="T5" fmla="*/ 0 h 5"/>
              </a:gdLst>
              <a:ahLst/>
              <a:cxnLst>
                <a:cxn ang="0">
                  <a:pos x="T0" y="T1"/>
                </a:cxn>
                <a:cxn ang="0">
                  <a:pos x="T2" y="T3"/>
                </a:cxn>
                <a:cxn ang="0">
                  <a:pos x="T4" y="T5"/>
                </a:cxn>
              </a:cxnLst>
              <a:rect l="0" t="0" r="r" b="b"/>
              <a:pathLst>
                <a:path w="47" h="5">
                  <a:moveTo>
                    <a:pt x="0" y="5"/>
                  </a:moveTo>
                  <a:cubicBezTo>
                    <a:pt x="8" y="4"/>
                    <a:pt x="14" y="4"/>
                    <a:pt x="18" y="3"/>
                  </a:cubicBezTo>
                  <a:cubicBezTo>
                    <a:pt x="24" y="3"/>
                    <a:pt x="35" y="1"/>
                    <a:pt x="47" y="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5991670" y="558922"/>
              <a:ext cx="1154004" cy="1305174"/>
            </a:xfrm>
            <a:custGeom>
              <a:avLst/>
              <a:gdLst>
                <a:gd name="T0" fmla="*/ 1 w 116"/>
                <a:gd name="T1" fmla="*/ 22 h 131"/>
                <a:gd name="T2" fmla="*/ 5 w 116"/>
                <a:gd name="T3" fmla="*/ 34 h 131"/>
                <a:gd name="T4" fmla="*/ 6 w 116"/>
                <a:gd name="T5" fmla="*/ 47 h 131"/>
                <a:gd name="T6" fmla="*/ 7 w 116"/>
                <a:gd name="T7" fmla="*/ 57 h 131"/>
                <a:gd name="T8" fmla="*/ 11 w 116"/>
                <a:gd name="T9" fmla="*/ 73 h 131"/>
                <a:gd name="T10" fmla="*/ 7 w 116"/>
                <a:gd name="T11" fmla="*/ 84 h 131"/>
                <a:gd name="T12" fmla="*/ 13 w 116"/>
                <a:gd name="T13" fmla="*/ 92 h 131"/>
                <a:gd name="T14" fmla="*/ 97 w 116"/>
                <a:gd name="T15" fmla="*/ 128 h 131"/>
                <a:gd name="T16" fmla="*/ 94 w 116"/>
                <a:gd name="T17" fmla="*/ 119 h 131"/>
                <a:gd name="T18" fmla="*/ 84 w 116"/>
                <a:gd name="T19" fmla="*/ 111 h 131"/>
                <a:gd name="T20" fmla="*/ 78 w 116"/>
                <a:gd name="T21" fmla="*/ 106 h 131"/>
                <a:gd name="T22" fmla="*/ 71 w 116"/>
                <a:gd name="T23" fmla="*/ 102 h 131"/>
                <a:gd name="T24" fmla="*/ 71 w 116"/>
                <a:gd name="T25" fmla="*/ 95 h 131"/>
                <a:gd name="T26" fmla="*/ 72 w 116"/>
                <a:gd name="T27" fmla="*/ 87 h 131"/>
                <a:gd name="T28" fmla="*/ 68 w 116"/>
                <a:gd name="T29" fmla="*/ 83 h 131"/>
                <a:gd name="T30" fmla="*/ 70 w 116"/>
                <a:gd name="T31" fmla="*/ 76 h 131"/>
                <a:gd name="T32" fmla="*/ 77 w 116"/>
                <a:gd name="T33" fmla="*/ 67 h 131"/>
                <a:gd name="T34" fmla="*/ 78 w 116"/>
                <a:gd name="T35" fmla="*/ 58 h 131"/>
                <a:gd name="T36" fmla="*/ 80 w 116"/>
                <a:gd name="T37" fmla="*/ 57 h 131"/>
                <a:gd name="T38" fmla="*/ 90 w 116"/>
                <a:gd name="T39" fmla="*/ 46 h 131"/>
                <a:gd name="T40" fmla="*/ 99 w 116"/>
                <a:gd name="T41" fmla="*/ 36 h 131"/>
                <a:gd name="T42" fmla="*/ 110 w 116"/>
                <a:gd name="T43" fmla="*/ 31 h 131"/>
                <a:gd name="T44" fmla="*/ 115 w 116"/>
                <a:gd name="T45" fmla="*/ 26 h 131"/>
                <a:gd name="T46" fmla="*/ 110 w 116"/>
                <a:gd name="T47" fmla="*/ 26 h 131"/>
                <a:gd name="T48" fmla="*/ 101 w 116"/>
                <a:gd name="T49" fmla="*/ 25 h 131"/>
                <a:gd name="T50" fmla="*/ 96 w 116"/>
                <a:gd name="T51" fmla="*/ 23 h 131"/>
                <a:gd name="T52" fmla="*/ 83 w 116"/>
                <a:gd name="T53" fmla="*/ 25 h 131"/>
                <a:gd name="T54" fmla="*/ 79 w 116"/>
                <a:gd name="T55" fmla="*/ 22 h 131"/>
                <a:gd name="T56" fmla="*/ 75 w 116"/>
                <a:gd name="T57" fmla="*/ 23 h 131"/>
                <a:gd name="T58" fmla="*/ 70 w 116"/>
                <a:gd name="T59" fmla="*/ 19 h 131"/>
                <a:gd name="T60" fmla="*/ 62 w 116"/>
                <a:gd name="T61" fmla="*/ 15 h 131"/>
                <a:gd name="T62" fmla="*/ 54 w 116"/>
                <a:gd name="T63" fmla="*/ 18 h 131"/>
                <a:gd name="T64" fmla="*/ 48 w 116"/>
                <a:gd name="T65" fmla="*/ 16 h 131"/>
                <a:gd name="T66" fmla="*/ 39 w 116"/>
                <a:gd name="T67" fmla="*/ 14 h 131"/>
                <a:gd name="T68" fmla="*/ 37 w 116"/>
                <a:gd name="T69" fmla="*/ 6 h 131"/>
                <a:gd name="T70" fmla="*/ 31 w 116"/>
                <a:gd name="T71" fmla="*/ 0 h 131"/>
                <a:gd name="T72" fmla="*/ 0 w 116"/>
                <a:gd name="T73" fmla="*/ 9 h 131"/>
                <a:gd name="T74" fmla="*/ 2 w 116"/>
                <a:gd name="T75" fmla="*/ 1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31">
                  <a:moveTo>
                    <a:pt x="2" y="15"/>
                  </a:moveTo>
                  <a:cubicBezTo>
                    <a:pt x="2" y="18"/>
                    <a:pt x="1" y="21"/>
                    <a:pt x="1" y="22"/>
                  </a:cubicBezTo>
                  <a:cubicBezTo>
                    <a:pt x="2" y="24"/>
                    <a:pt x="1" y="28"/>
                    <a:pt x="2" y="29"/>
                  </a:cubicBezTo>
                  <a:cubicBezTo>
                    <a:pt x="3" y="30"/>
                    <a:pt x="4" y="33"/>
                    <a:pt x="5" y="34"/>
                  </a:cubicBezTo>
                  <a:cubicBezTo>
                    <a:pt x="5" y="36"/>
                    <a:pt x="6" y="36"/>
                    <a:pt x="6" y="40"/>
                  </a:cubicBezTo>
                  <a:cubicBezTo>
                    <a:pt x="7" y="43"/>
                    <a:pt x="6" y="44"/>
                    <a:pt x="6" y="47"/>
                  </a:cubicBezTo>
                  <a:cubicBezTo>
                    <a:pt x="6" y="50"/>
                    <a:pt x="6" y="51"/>
                    <a:pt x="7" y="52"/>
                  </a:cubicBezTo>
                  <a:cubicBezTo>
                    <a:pt x="7" y="54"/>
                    <a:pt x="7" y="56"/>
                    <a:pt x="7" y="57"/>
                  </a:cubicBezTo>
                  <a:cubicBezTo>
                    <a:pt x="7" y="58"/>
                    <a:pt x="8" y="64"/>
                    <a:pt x="9" y="66"/>
                  </a:cubicBezTo>
                  <a:cubicBezTo>
                    <a:pt x="10" y="67"/>
                    <a:pt x="11" y="71"/>
                    <a:pt x="11" y="73"/>
                  </a:cubicBezTo>
                  <a:cubicBezTo>
                    <a:pt x="11" y="75"/>
                    <a:pt x="11" y="78"/>
                    <a:pt x="10" y="79"/>
                  </a:cubicBezTo>
                  <a:cubicBezTo>
                    <a:pt x="8" y="81"/>
                    <a:pt x="7" y="81"/>
                    <a:pt x="7" y="84"/>
                  </a:cubicBezTo>
                  <a:cubicBezTo>
                    <a:pt x="7" y="86"/>
                    <a:pt x="7" y="86"/>
                    <a:pt x="8" y="87"/>
                  </a:cubicBezTo>
                  <a:cubicBezTo>
                    <a:pt x="10" y="88"/>
                    <a:pt x="13" y="89"/>
                    <a:pt x="13" y="92"/>
                  </a:cubicBezTo>
                  <a:cubicBezTo>
                    <a:pt x="13" y="93"/>
                    <a:pt x="13" y="123"/>
                    <a:pt x="13" y="131"/>
                  </a:cubicBezTo>
                  <a:cubicBezTo>
                    <a:pt x="26" y="131"/>
                    <a:pt x="81" y="130"/>
                    <a:pt x="97" y="128"/>
                  </a:cubicBezTo>
                  <a:cubicBezTo>
                    <a:pt x="97" y="127"/>
                    <a:pt x="97" y="125"/>
                    <a:pt x="97" y="124"/>
                  </a:cubicBezTo>
                  <a:cubicBezTo>
                    <a:pt x="97" y="123"/>
                    <a:pt x="96" y="120"/>
                    <a:pt x="94" y="119"/>
                  </a:cubicBezTo>
                  <a:cubicBezTo>
                    <a:pt x="93" y="117"/>
                    <a:pt x="93" y="117"/>
                    <a:pt x="91" y="117"/>
                  </a:cubicBezTo>
                  <a:cubicBezTo>
                    <a:pt x="89" y="116"/>
                    <a:pt x="86" y="113"/>
                    <a:pt x="84" y="111"/>
                  </a:cubicBezTo>
                  <a:cubicBezTo>
                    <a:pt x="83" y="109"/>
                    <a:pt x="82" y="109"/>
                    <a:pt x="81" y="109"/>
                  </a:cubicBezTo>
                  <a:cubicBezTo>
                    <a:pt x="79" y="108"/>
                    <a:pt x="79" y="107"/>
                    <a:pt x="78" y="106"/>
                  </a:cubicBezTo>
                  <a:cubicBezTo>
                    <a:pt x="77" y="105"/>
                    <a:pt x="75" y="106"/>
                    <a:pt x="75" y="105"/>
                  </a:cubicBezTo>
                  <a:cubicBezTo>
                    <a:pt x="74" y="104"/>
                    <a:pt x="72" y="103"/>
                    <a:pt x="71" y="102"/>
                  </a:cubicBezTo>
                  <a:cubicBezTo>
                    <a:pt x="70" y="101"/>
                    <a:pt x="70" y="100"/>
                    <a:pt x="71" y="98"/>
                  </a:cubicBezTo>
                  <a:cubicBezTo>
                    <a:pt x="72" y="96"/>
                    <a:pt x="71" y="96"/>
                    <a:pt x="71" y="95"/>
                  </a:cubicBezTo>
                  <a:cubicBezTo>
                    <a:pt x="70" y="94"/>
                    <a:pt x="71" y="93"/>
                    <a:pt x="71" y="91"/>
                  </a:cubicBezTo>
                  <a:cubicBezTo>
                    <a:pt x="71" y="89"/>
                    <a:pt x="71" y="89"/>
                    <a:pt x="72" y="87"/>
                  </a:cubicBezTo>
                  <a:cubicBezTo>
                    <a:pt x="72" y="86"/>
                    <a:pt x="71" y="85"/>
                    <a:pt x="71" y="84"/>
                  </a:cubicBezTo>
                  <a:cubicBezTo>
                    <a:pt x="70" y="83"/>
                    <a:pt x="69" y="84"/>
                    <a:pt x="68" y="83"/>
                  </a:cubicBezTo>
                  <a:cubicBezTo>
                    <a:pt x="67" y="82"/>
                    <a:pt x="68" y="81"/>
                    <a:pt x="69" y="79"/>
                  </a:cubicBezTo>
                  <a:cubicBezTo>
                    <a:pt x="70" y="78"/>
                    <a:pt x="70" y="78"/>
                    <a:pt x="70" y="76"/>
                  </a:cubicBezTo>
                  <a:cubicBezTo>
                    <a:pt x="71" y="75"/>
                    <a:pt x="73" y="74"/>
                    <a:pt x="75" y="73"/>
                  </a:cubicBezTo>
                  <a:cubicBezTo>
                    <a:pt x="77" y="72"/>
                    <a:pt x="77" y="68"/>
                    <a:pt x="77" y="67"/>
                  </a:cubicBezTo>
                  <a:cubicBezTo>
                    <a:pt x="77" y="65"/>
                    <a:pt x="76" y="62"/>
                    <a:pt x="76" y="61"/>
                  </a:cubicBezTo>
                  <a:cubicBezTo>
                    <a:pt x="76" y="60"/>
                    <a:pt x="78" y="58"/>
                    <a:pt x="78" y="58"/>
                  </a:cubicBezTo>
                  <a:cubicBezTo>
                    <a:pt x="78" y="57"/>
                    <a:pt x="79" y="57"/>
                    <a:pt x="80" y="57"/>
                  </a:cubicBezTo>
                  <a:cubicBezTo>
                    <a:pt x="80" y="57"/>
                    <a:pt x="80" y="57"/>
                    <a:pt x="80" y="57"/>
                  </a:cubicBezTo>
                  <a:cubicBezTo>
                    <a:pt x="80" y="55"/>
                    <a:pt x="80" y="55"/>
                    <a:pt x="82" y="54"/>
                  </a:cubicBezTo>
                  <a:cubicBezTo>
                    <a:pt x="84" y="53"/>
                    <a:pt x="89" y="48"/>
                    <a:pt x="90" y="46"/>
                  </a:cubicBezTo>
                  <a:cubicBezTo>
                    <a:pt x="91" y="43"/>
                    <a:pt x="92" y="42"/>
                    <a:pt x="94" y="40"/>
                  </a:cubicBezTo>
                  <a:cubicBezTo>
                    <a:pt x="96" y="38"/>
                    <a:pt x="97" y="37"/>
                    <a:pt x="99" y="36"/>
                  </a:cubicBezTo>
                  <a:cubicBezTo>
                    <a:pt x="100" y="36"/>
                    <a:pt x="102" y="34"/>
                    <a:pt x="104" y="33"/>
                  </a:cubicBezTo>
                  <a:cubicBezTo>
                    <a:pt x="106" y="32"/>
                    <a:pt x="108" y="32"/>
                    <a:pt x="110" y="31"/>
                  </a:cubicBezTo>
                  <a:cubicBezTo>
                    <a:pt x="112" y="29"/>
                    <a:pt x="114" y="29"/>
                    <a:pt x="115" y="28"/>
                  </a:cubicBezTo>
                  <a:cubicBezTo>
                    <a:pt x="116" y="27"/>
                    <a:pt x="115" y="26"/>
                    <a:pt x="115" y="26"/>
                  </a:cubicBezTo>
                  <a:cubicBezTo>
                    <a:pt x="115" y="26"/>
                    <a:pt x="113" y="27"/>
                    <a:pt x="112" y="27"/>
                  </a:cubicBezTo>
                  <a:cubicBezTo>
                    <a:pt x="111" y="27"/>
                    <a:pt x="111" y="27"/>
                    <a:pt x="110" y="26"/>
                  </a:cubicBezTo>
                  <a:cubicBezTo>
                    <a:pt x="109" y="25"/>
                    <a:pt x="108" y="24"/>
                    <a:pt x="106" y="24"/>
                  </a:cubicBezTo>
                  <a:cubicBezTo>
                    <a:pt x="104" y="25"/>
                    <a:pt x="102" y="25"/>
                    <a:pt x="101" y="25"/>
                  </a:cubicBezTo>
                  <a:cubicBezTo>
                    <a:pt x="99" y="25"/>
                    <a:pt x="99" y="26"/>
                    <a:pt x="98" y="25"/>
                  </a:cubicBezTo>
                  <a:cubicBezTo>
                    <a:pt x="98" y="24"/>
                    <a:pt x="97" y="23"/>
                    <a:pt x="96" y="23"/>
                  </a:cubicBezTo>
                  <a:cubicBezTo>
                    <a:pt x="95" y="23"/>
                    <a:pt x="90" y="28"/>
                    <a:pt x="88" y="27"/>
                  </a:cubicBezTo>
                  <a:cubicBezTo>
                    <a:pt x="86" y="27"/>
                    <a:pt x="84" y="26"/>
                    <a:pt x="83" y="25"/>
                  </a:cubicBezTo>
                  <a:cubicBezTo>
                    <a:pt x="83" y="24"/>
                    <a:pt x="83" y="25"/>
                    <a:pt x="82" y="24"/>
                  </a:cubicBezTo>
                  <a:cubicBezTo>
                    <a:pt x="81" y="24"/>
                    <a:pt x="80" y="23"/>
                    <a:pt x="79" y="22"/>
                  </a:cubicBezTo>
                  <a:cubicBezTo>
                    <a:pt x="78" y="21"/>
                    <a:pt x="78" y="21"/>
                    <a:pt x="76" y="21"/>
                  </a:cubicBezTo>
                  <a:cubicBezTo>
                    <a:pt x="75" y="22"/>
                    <a:pt x="76" y="23"/>
                    <a:pt x="75" y="23"/>
                  </a:cubicBezTo>
                  <a:cubicBezTo>
                    <a:pt x="74" y="23"/>
                    <a:pt x="73" y="22"/>
                    <a:pt x="72" y="21"/>
                  </a:cubicBezTo>
                  <a:cubicBezTo>
                    <a:pt x="71" y="20"/>
                    <a:pt x="71" y="20"/>
                    <a:pt x="70" y="19"/>
                  </a:cubicBezTo>
                  <a:cubicBezTo>
                    <a:pt x="69" y="19"/>
                    <a:pt x="69" y="17"/>
                    <a:pt x="67" y="16"/>
                  </a:cubicBezTo>
                  <a:cubicBezTo>
                    <a:pt x="65" y="16"/>
                    <a:pt x="64" y="15"/>
                    <a:pt x="62" y="15"/>
                  </a:cubicBezTo>
                  <a:cubicBezTo>
                    <a:pt x="60" y="16"/>
                    <a:pt x="58" y="16"/>
                    <a:pt x="57" y="17"/>
                  </a:cubicBezTo>
                  <a:cubicBezTo>
                    <a:pt x="57" y="17"/>
                    <a:pt x="56" y="19"/>
                    <a:pt x="54" y="18"/>
                  </a:cubicBezTo>
                  <a:cubicBezTo>
                    <a:pt x="53" y="18"/>
                    <a:pt x="53" y="19"/>
                    <a:pt x="52" y="18"/>
                  </a:cubicBezTo>
                  <a:cubicBezTo>
                    <a:pt x="50" y="17"/>
                    <a:pt x="51" y="17"/>
                    <a:pt x="48" y="16"/>
                  </a:cubicBezTo>
                  <a:cubicBezTo>
                    <a:pt x="45" y="16"/>
                    <a:pt x="44" y="15"/>
                    <a:pt x="42" y="15"/>
                  </a:cubicBezTo>
                  <a:cubicBezTo>
                    <a:pt x="40" y="15"/>
                    <a:pt x="40" y="15"/>
                    <a:pt x="39" y="14"/>
                  </a:cubicBezTo>
                  <a:cubicBezTo>
                    <a:pt x="38" y="12"/>
                    <a:pt x="39" y="11"/>
                    <a:pt x="38" y="9"/>
                  </a:cubicBezTo>
                  <a:cubicBezTo>
                    <a:pt x="37" y="8"/>
                    <a:pt x="38" y="7"/>
                    <a:pt x="37" y="6"/>
                  </a:cubicBezTo>
                  <a:cubicBezTo>
                    <a:pt x="37" y="4"/>
                    <a:pt x="37" y="1"/>
                    <a:pt x="36" y="1"/>
                  </a:cubicBezTo>
                  <a:cubicBezTo>
                    <a:pt x="34" y="0"/>
                    <a:pt x="31" y="0"/>
                    <a:pt x="31" y="0"/>
                  </a:cubicBezTo>
                  <a:cubicBezTo>
                    <a:pt x="31" y="0"/>
                    <a:pt x="31" y="8"/>
                    <a:pt x="31" y="9"/>
                  </a:cubicBezTo>
                  <a:cubicBezTo>
                    <a:pt x="31" y="9"/>
                    <a:pt x="19" y="9"/>
                    <a:pt x="0" y="9"/>
                  </a:cubicBezTo>
                  <a:cubicBezTo>
                    <a:pt x="0" y="10"/>
                    <a:pt x="1" y="11"/>
                    <a:pt x="1" y="11"/>
                  </a:cubicBezTo>
                  <a:cubicBezTo>
                    <a:pt x="1" y="13"/>
                    <a:pt x="3" y="13"/>
                    <a:pt x="2" y="15"/>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6658096" y="1057145"/>
              <a:ext cx="945345" cy="994316"/>
            </a:xfrm>
            <a:custGeom>
              <a:avLst/>
              <a:gdLst>
                <a:gd name="T0" fmla="*/ 30 w 95"/>
                <a:gd name="T1" fmla="*/ 80 h 100"/>
                <a:gd name="T2" fmla="*/ 33 w 95"/>
                <a:gd name="T3" fmla="*/ 85 h 100"/>
                <a:gd name="T4" fmla="*/ 34 w 95"/>
                <a:gd name="T5" fmla="*/ 93 h 100"/>
                <a:gd name="T6" fmla="*/ 40 w 95"/>
                <a:gd name="T7" fmla="*/ 97 h 100"/>
                <a:gd name="T8" fmla="*/ 88 w 95"/>
                <a:gd name="T9" fmla="*/ 97 h 100"/>
                <a:gd name="T10" fmla="*/ 87 w 95"/>
                <a:gd name="T11" fmla="*/ 90 h 100"/>
                <a:gd name="T12" fmla="*/ 85 w 95"/>
                <a:gd name="T13" fmla="*/ 83 h 100"/>
                <a:gd name="T14" fmla="*/ 85 w 95"/>
                <a:gd name="T15" fmla="*/ 76 h 100"/>
                <a:gd name="T16" fmla="*/ 86 w 95"/>
                <a:gd name="T17" fmla="*/ 70 h 100"/>
                <a:gd name="T18" fmla="*/ 87 w 95"/>
                <a:gd name="T19" fmla="*/ 61 h 100"/>
                <a:gd name="T20" fmla="*/ 88 w 95"/>
                <a:gd name="T21" fmla="*/ 53 h 100"/>
                <a:gd name="T22" fmla="*/ 90 w 95"/>
                <a:gd name="T23" fmla="*/ 45 h 100"/>
                <a:gd name="T24" fmla="*/ 92 w 95"/>
                <a:gd name="T25" fmla="*/ 43 h 100"/>
                <a:gd name="T26" fmla="*/ 93 w 95"/>
                <a:gd name="T27" fmla="*/ 37 h 100"/>
                <a:gd name="T28" fmla="*/ 94 w 95"/>
                <a:gd name="T29" fmla="*/ 33 h 100"/>
                <a:gd name="T30" fmla="*/ 90 w 95"/>
                <a:gd name="T31" fmla="*/ 38 h 100"/>
                <a:gd name="T32" fmla="*/ 89 w 95"/>
                <a:gd name="T33" fmla="*/ 43 h 100"/>
                <a:gd name="T34" fmla="*/ 85 w 95"/>
                <a:gd name="T35" fmla="*/ 44 h 100"/>
                <a:gd name="T36" fmla="*/ 82 w 95"/>
                <a:gd name="T37" fmla="*/ 49 h 100"/>
                <a:gd name="T38" fmla="*/ 80 w 95"/>
                <a:gd name="T39" fmla="*/ 49 h 100"/>
                <a:gd name="T40" fmla="*/ 83 w 95"/>
                <a:gd name="T41" fmla="*/ 41 h 100"/>
                <a:gd name="T42" fmla="*/ 85 w 95"/>
                <a:gd name="T43" fmla="*/ 38 h 100"/>
                <a:gd name="T44" fmla="*/ 83 w 95"/>
                <a:gd name="T45" fmla="*/ 33 h 100"/>
                <a:gd name="T46" fmla="*/ 81 w 95"/>
                <a:gd name="T47" fmla="*/ 30 h 100"/>
                <a:gd name="T48" fmla="*/ 76 w 95"/>
                <a:gd name="T49" fmla="*/ 23 h 100"/>
                <a:gd name="T50" fmla="*/ 70 w 95"/>
                <a:gd name="T51" fmla="*/ 20 h 100"/>
                <a:gd name="T52" fmla="*/ 63 w 95"/>
                <a:gd name="T53" fmla="*/ 19 h 100"/>
                <a:gd name="T54" fmla="*/ 52 w 95"/>
                <a:gd name="T55" fmla="*/ 15 h 100"/>
                <a:gd name="T56" fmla="*/ 40 w 95"/>
                <a:gd name="T57" fmla="*/ 10 h 100"/>
                <a:gd name="T58" fmla="*/ 38 w 95"/>
                <a:gd name="T59" fmla="*/ 9 h 100"/>
                <a:gd name="T60" fmla="*/ 33 w 95"/>
                <a:gd name="T61" fmla="*/ 8 h 100"/>
                <a:gd name="T62" fmla="*/ 32 w 95"/>
                <a:gd name="T63" fmla="*/ 5 h 100"/>
                <a:gd name="T64" fmla="*/ 31 w 95"/>
                <a:gd name="T65" fmla="*/ 1 h 100"/>
                <a:gd name="T66" fmla="*/ 24 w 95"/>
                <a:gd name="T67" fmla="*/ 4 h 100"/>
                <a:gd name="T68" fmla="*/ 16 w 95"/>
                <a:gd name="T69" fmla="*/ 7 h 100"/>
                <a:gd name="T70" fmla="*/ 11 w 95"/>
                <a:gd name="T71" fmla="*/ 8 h 100"/>
                <a:gd name="T72" fmla="*/ 10 w 95"/>
                <a:gd name="T73" fmla="*/ 17 h 100"/>
                <a:gd name="T74" fmla="*/ 3 w 95"/>
                <a:gd name="T75" fmla="*/ 26 h 100"/>
                <a:gd name="T76" fmla="*/ 1 w 95"/>
                <a:gd name="T77" fmla="*/ 33 h 100"/>
                <a:gd name="T78" fmla="*/ 5 w 95"/>
                <a:gd name="T79" fmla="*/ 37 h 100"/>
                <a:gd name="T80" fmla="*/ 4 w 95"/>
                <a:gd name="T81" fmla="*/ 45 h 100"/>
                <a:gd name="T82" fmla="*/ 4 w 95"/>
                <a:gd name="T83" fmla="*/ 52 h 100"/>
                <a:gd name="T84" fmla="*/ 11 w 95"/>
                <a:gd name="T85" fmla="*/ 56 h 100"/>
                <a:gd name="T86" fmla="*/ 17 w 95"/>
                <a:gd name="T87" fmla="*/ 61 h 100"/>
                <a:gd name="T88" fmla="*/ 27 w 95"/>
                <a:gd name="T89" fmla="*/ 69 h 100"/>
                <a:gd name="T90" fmla="*/ 30 w 95"/>
                <a:gd name="T91" fmla="*/ 7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5" h="100">
                  <a:moveTo>
                    <a:pt x="30" y="78"/>
                  </a:moveTo>
                  <a:cubicBezTo>
                    <a:pt x="30" y="79"/>
                    <a:pt x="30" y="79"/>
                    <a:pt x="30" y="80"/>
                  </a:cubicBezTo>
                  <a:cubicBezTo>
                    <a:pt x="31" y="81"/>
                    <a:pt x="31" y="82"/>
                    <a:pt x="32" y="82"/>
                  </a:cubicBezTo>
                  <a:cubicBezTo>
                    <a:pt x="33" y="82"/>
                    <a:pt x="33" y="83"/>
                    <a:pt x="33" y="85"/>
                  </a:cubicBezTo>
                  <a:cubicBezTo>
                    <a:pt x="32" y="86"/>
                    <a:pt x="32" y="86"/>
                    <a:pt x="32" y="89"/>
                  </a:cubicBezTo>
                  <a:cubicBezTo>
                    <a:pt x="32" y="91"/>
                    <a:pt x="34" y="91"/>
                    <a:pt x="34" y="93"/>
                  </a:cubicBezTo>
                  <a:cubicBezTo>
                    <a:pt x="34" y="94"/>
                    <a:pt x="33" y="95"/>
                    <a:pt x="35" y="96"/>
                  </a:cubicBezTo>
                  <a:cubicBezTo>
                    <a:pt x="37" y="97"/>
                    <a:pt x="39" y="96"/>
                    <a:pt x="40" y="97"/>
                  </a:cubicBezTo>
                  <a:cubicBezTo>
                    <a:pt x="40" y="98"/>
                    <a:pt x="41" y="99"/>
                    <a:pt x="41" y="100"/>
                  </a:cubicBezTo>
                  <a:cubicBezTo>
                    <a:pt x="46" y="99"/>
                    <a:pt x="67" y="99"/>
                    <a:pt x="88" y="97"/>
                  </a:cubicBezTo>
                  <a:cubicBezTo>
                    <a:pt x="88" y="96"/>
                    <a:pt x="87" y="95"/>
                    <a:pt x="87" y="94"/>
                  </a:cubicBezTo>
                  <a:cubicBezTo>
                    <a:pt x="87" y="91"/>
                    <a:pt x="88" y="91"/>
                    <a:pt x="87" y="90"/>
                  </a:cubicBezTo>
                  <a:cubicBezTo>
                    <a:pt x="87" y="88"/>
                    <a:pt x="87" y="87"/>
                    <a:pt x="86" y="86"/>
                  </a:cubicBezTo>
                  <a:cubicBezTo>
                    <a:pt x="85" y="85"/>
                    <a:pt x="85" y="84"/>
                    <a:pt x="85" y="83"/>
                  </a:cubicBezTo>
                  <a:cubicBezTo>
                    <a:pt x="85" y="81"/>
                    <a:pt x="84" y="82"/>
                    <a:pt x="84" y="80"/>
                  </a:cubicBezTo>
                  <a:cubicBezTo>
                    <a:pt x="85" y="77"/>
                    <a:pt x="84" y="78"/>
                    <a:pt x="85" y="76"/>
                  </a:cubicBezTo>
                  <a:cubicBezTo>
                    <a:pt x="85" y="74"/>
                    <a:pt x="86" y="75"/>
                    <a:pt x="86" y="73"/>
                  </a:cubicBezTo>
                  <a:cubicBezTo>
                    <a:pt x="86" y="71"/>
                    <a:pt x="86" y="73"/>
                    <a:pt x="86" y="70"/>
                  </a:cubicBezTo>
                  <a:cubicBezTo>
                    <a:pt x="87" y="68"/>
                    <a:pt x="85" y="69"/>
                    <a:pt x="85" y="66"/>
                  </a:cubicBezTo>
                  <a:cubicBezTo>
                    <a:pt x="86" y="63"/>
                    <a:pt x="86" y="62"/>
                    <a:pt x="87" y="61"/>
                  </a:cubicBezTo>
                  <a:cubicBezTo>
                    <a:pt x="88" y="59"/>
                    <a:pt x="89" y="59"/>
                    <a:pt x="89" y="58"/>
                  </a:cubicBezTo>
                  <a:cubicBezTo>
                    <a:pt x="89" y="57"/>
                    <a:pt x="87" y="56"/>
                    <a:pt x="88" y="53"/>
                  </a:cubicBezTo>
                  <a:cubicBezTo>
                    <a:pt x="88" y="50"/>
                    <a:pt x="89" y="50"/>
                    <a:pt x="89" y="48"/>
                  </a:cubicBezTo>
                  <a:cubicBezTo>
                    <a:pt x="90" y="47"/>
                    <a:pt x="90" y="47"/>
                    <a:pt x="90" y="45"/>
                  </a:cubicBezTo>
                  <a:cubicBezTo>
                    <a:pt x="90" y="44"/>
                    <a:pt x="88" y="44"/>
                    <a:pt x="89" y="44"/>
                  </a:cubicBezTo>
                  <a:cubicBezTo>
                    <a:pt x="90" y="43"/>
                    <a:pt x="91" y="43"/>
                    <a:pt x="92" y="43"/>
                  </a:cubicBezTo>
                  <a:cubicBezTo>
                    <a:pt x="92" y="42"/>
                    <a:pt x="91" y="40"/>
                    <a:pt x="92" y="39"/>
                  </a:cubicBezTo>
                  <a:cubicBezTo>
                    <a:pt x="93" y="38"/>
                    <a:pt x="94" y="39"/>
                    <a:pt x="93" y="37"/>
                  </a:cubicBezTo>
                  <a:cubicBezTo>
                    <a:pt x="93" y="36"/>
                    <a:pt x="93" y="36"/>
                    <a:pt x="93" y="35"/>
                  </a:cubicBezTo>
                  <a:cubicBezTo>
                    <a:pt x="94" y="34"/>
                    <a:pt x="95" y="33"/>
                    <a:pt x="94" y="33"/>
                  </a:cubicBezTo>
                  <a:cubicBezTo>
                    <a:pt x="93" y="33"/>
                    <a:pt x="92" y="34"/>
                    <a:pt x="92" y="35"/>
                  </a:cubicBezTo>
                  <a:cubicBezTo>
                    <a:pt x="91" y="37"/>
                    <a:pt x="90" y="37"/>
                    <a:pt x="90" y="38"/>
                  </a:cubicBezTo>
                  <a:cubicBezTo>
                    <a:pt x="89" y="40"/>
                    <a:pt x="88" y="40"/>
                    <a:pt x="88" y="41"/>
                  </a:cubicBezTo>
                  <a:cubicBezTo>
                    <a:pt x="88" y="42"/>
                    <a:pt x="89" y="43"/>
                    <a:pt x="89" y="43"/>
                  </a:cubicBezTo>
                  <a:cubicBezTo>
                    <a:pt x="89" y="43"/>
                    <a:pt x="89" y="43"/>
                    <a:pt x="88" y="43"/>
                  </a:cubicBezTo>
                  <a:cubicBezTo>
                    <a:pt x="86" y="43"/>
                    <a:pt x="86" y="43"/>
                    <a:pt x="85" y="44"/>
                  </a:cubicBezTo>
                  <a:cubicBezTo>
                    <a:pt x="85" y="45"/>
                    <a:pt x="84" y="46"/>
                    <a:pt x="84" y="47"/>
                  </a:cubicBezTo>
                  <a:cubicBezTo>
                    <a:pt x="83" y="48"/>
                    <a:pt x="82" y="48"/>
                    <a:pt x="82" y="49"/>
                  </a:cubicBezTo>
                  <a:cubicBezTo>
                    <a:pt x="82" y="50"/>
                    <a:pt x="82" y="51"/>
                    <a:pt x="81" y="51"/>
                  </a:cubicBezTo>
                  <a:cubicBezTo>
                    <a:pt x="79" y="51"/>
                    <a:pt x="78" y="52"/>
                    <a:pt x="80" y="49"/>
                  </a:cubicBezTo>
                  <a:cubicBezTo>
                    <a:pt x="81" y="45"/>
                    <a:pt x="81" y="46"/>
                    <a:pt x="81" y="44"/>
                  </a:cubicBezTo>
                  <a:cubicBezTo>
                    <a:pt x="82" y="42"/>
                    <a:pt x="81" y="42"/>
                    <a:pt x="83" y="41"/>
                  </a:cubicBezTo>
                  <a:cubicBezTo>
                    <a:pt x="84" y="41"/>
                    <a:pt x="84" y="43"/>
                    <a:pt x="85" y="40"/>
                  </a:cubicBezTo>
                  <a:cubicBezTo>
                    <a:pt x="85" y="39"/>
                    <a:pt x="85" y="39"/>
                    <a:pt x="85" y="38"/>
                  </a:cubicBezTo>
                  <a:cubicBezTo>
                    <a:pt x="84" y="38"/>
                    <a:pt x="84" y="37"/>
                    <a:pt x="83" y="36"/>
                  </a:cubicBezTo>
                  <a:cubicBezTo>
                    <a:pt x="82" y="35"/>
                    <a:pt x="83" y="35"/>
                    <a:pt x="83" y="33"/>
                  </a:cubicBezTo>
                  <a:cubicBezTo>
                    <a:pt x="83" y="32"/>
                    <a:pt x="82" y="33"/>
                    <a:pt x="81" y="33"/>
                  </a:cubicBezTo>
                  <a:cubicBezTo>
                    <a:pt x="80" y="33"/>
                    <a:pt x="81" y="32"/>
                    <a:pt x="81" y="30"/>
                  </a:cubicBezTo>
                  <a:cubicBezTo>
                    <a:pt x="81" y="29"/>
                    <a:pt x="81" y="27"/>
                    <a:pt x="80" y="25"/>
                  </a:cubicBezTo>
                  <a:cubicBezTo>
                    <a:pt x="79" y="23"/>
                    <a:pt x="79" y="24"/>
                    <a:pt x="76" y="23"/>
                  </a:cubicBezTo>
                  <a:cubicBezTo>
                    <a:pt x="74" y="22"/>
                    <a:pt x="76" y="21"/>
                    <a:pt x="75" y="21"/>
                  </a:cubicBezTo>
                  <a:cubicBezTo>
                    <a:pt x="74" y="20"/>
                    <a:pt x="72" y="20"/>
                    <a:pt x="70" y="20"/>
                  </a:cubicBezTo>
                  <a:cubicBezTo>
                    <a:pt x="68" y="19"/>
                    <a:pt x="68" y="19"/>
                    <a:pt x="67" y="19"/>
                  </a:cubicBezTo>
                  <a:cubicBezTo>
                    <a:pt x="66" y="19"/>
                    <a:pt x="65" y="19"/>
                    <a:pt x="63" y="19"/>
                  </a:cubicBezTo>
                  <a:cubicBezTo>
                    <a:pt x="62" y="19"/>
                    <a:pt x="62" y="19"/>
                    <a:pt x="60" y="17"/>
                  </a:cubicBezTo>
                  <a:cubicBezTo>
                    <a:pt x="58" y="16"/>
                    <a:pt x="54" y="16"/>
                    <a:pt x="52" y="15"/>
                  </a:cubicBezTo>
                  <a:cubicBezTo>
                    <a:pt x="50" y="14"/>
                    <a:pt x="46" y="15"/>
                    <a:pt x="44" y="14"/>
                  </a:cubicBezTo>
                  <a:cubicBezTo>
                    <a:pt x="42" y="14"/>
                    <a:pt x="42" y="12"/>
                    <a:pt x="40" y="10"/>
                  </a:cubicBezTo>
                  <a:cubicBezTo>
                    <a:pt x="40" y="9"/>
                    <a:pt x="40" y="9"/>
                    <a:pt x="39" y="9"/>
                  </a:cubicBezTo>
                  <a:cubicBezTo>
                    <a:pt x="39" y="9"/>
                    <a:pt x="39" y="9"/>
                    <a:pt x="38" y="9"/>
                  </a:cubicBezTo>
                  <a:cubicBezTo>
                    <a:pt x="36" y="8"/>
                    <a:pt x="35" y="8"/>
                    <a:pt x="35" y="8"/>
                  </a:cubicBezTo>
                  <a:cubicBezTo>
                    <a:pt x="34" y="8"/>
                    <a:pt x="34" y="7"/>
                    <a:pt x="33" y="8"/>
                  </a:cubicBezTo>
                  <a:cubicBezTo>
                    <a:pt x="32" y="8"/>
                    <a:pt x="30" y="9"/>
                    <a:pt x="30" y="8"/>
                  </a:cubicBezTo>
                  <a:cubicBezTo>
                    <a:pt x="31" y="7"/>
                    <a:pt x="31" y="7"/>
                    <a:pt x="32" y="5"/>
                  </a:cubicBezTo>
                  <a:cubicBezTo>
                    <a:pt x="32" y="4"/>
                    <a:pt x="33" y="4"/>
                    <a:pt x="33" y="2"/>
                  </a:cubicBezTo>
                  <a:cubicBezTo>
                    <a:pt x="32" y="1"/>
                    <a:pt x="32" y="0"/>
                    <a:pt x="31" y="1"/>
                  </a:cubicBezTo>
                  <a:cubicBezTo>
                    <a:pt x="31" y="1"/>
                    <a:pt x="29" y="1"/>
                    <a:pt x="28" y="2"/>
                  </a:cubicBezTo>
                  <a:cubicBezTo>
                    <a:pt x="27" y="3"/>
                    <a:pt x="26" y="2"/>
                    <a:pt x="24" y="4"/>
                  </a:cubicBezTo>
                  <a:cubicBezTo>
                    <a:pt x="23" y="5"/>
                    <a:pt x="22" y="5"/>
                    <a:pt x="20" y="6"/>
                  </a:cubicBezTo>
                  <a:cubicBezTo>
                    <a:pt x="19" y="6"/>
                    <a:pt x="19" y="8"/>
                    <a:pt x="16" y="7"/>
                  </a:cubicBezTo>
                  <a:cubicBezTo>
                    <a:pt x="13" y="7"/>
                    <a:pt x="12" y="8"/>
                    <a:pt x="13" y="7"/>
                  </a:cubicBezTo>
                  <a:cubicBezTo>
                    <a:pt x="12" y="7"/>
                    <a:pt x="11" y="7"/>
                    <a:pt x="11" y="8"/>
                  </a:cubicBezTo>
                  <a:cubicBezTo>
                    <a:pt x="11" y="8"/>
                    <a:pt x="9" y="10"/>
                    <a:pt x="9" y="11"/>
                  </a:cubicBezTo>
                  <a:cubicBezTo>
                    <a:pt x="9" y="12"/>
                    <a:pt x="10" y="15"/>
                    <a:pt x="10" y="17"/>
                  </a:cubicBezTo>
                  <a:cubicBezTo>
                    <a:pt x="10" y="18"/>
                    <a:pt x="10" y="22"/>
                    <a:pt x="8" y="23"/>
                  </a:cubicBezTo>
                  <a:cubicBezTo>
                    <a:pt x="6" y="24"/>
                    <a:pt x="4" y="25"/>
                    <a:pt x="3" y="26"/>
                  </a:cubicBezTo>
                  <a:cubicBezTo>
                    <a:pt x="3" y="28"/>
                    <a:pt x="3" y="28"/>
                    <a:pt x="2" y="29"/>
                  </a:cubicBezTo>
                  <a:cubicBezTo>
                    <a:pt x="1" y="31"/>
                    <a:pt x="0" y="32"/>
                    <a:pt x="1" y="33"/>
                  </a:cubicBezTo>
                  <a:cubicBezTo>
                    <a:pt x="2" y="34"/>
                    <a:pt x="3" y="33"/>
                    <a:pt x="4" y="34"/>
                  </a:cubicBezTo>
                  <a:cubicBezTo>
                    <a:pt x="4" y="35"/>
                    <a:pt x="5" y="36"/>
                    <a:pt x="5" y="37"/>
                  </a:cubicBezTo>
                  <a:cubicBezTo>
                    <a:pt x="4" y="39"/>
                    <a:pt x="4" y="39"/>
                    <a:pt x="4" y="41"/>
                  </a:cubicBezTo>
                  <a:cubicBezTo>
                    <a:pt x="4" y="43"/>
                    <a:pt x="3" y="44"/>
                    <a:pt x="4" y="45"/>
                  </a:cubicBezTo>
                  <a:cubicBezTo>
                    <a:pt x="4" y="46"/>
                    <a:pt x="5" y="46"/>
                    <a:pt x="4" y="48"/>
                  </a:cubicBezTo>
                  <a:cubicBezTo>
                    <a:pt x="3" y="50"/>
                    <a:pt x="3" y="51"/>
                    <a:pt x="4" y="52"/>
                  </a:cubicBezTo>
                  <a:cubicBezTo>
                    <a:pt x="5" y="53"/>
                    <a:pt x="7" y="54"/>
                    <a:pt x="8" y="55"/>
                  </a:cubicBezTo>
                  <a:cubicBezTo>
                    <a:pt x="8" y="56"/>
                    <a:pt x="10" y="55"/>
                    <a:pt x="11" y="56"/>
                  </a:cubicBezTo>
                  <a:cubicBezTo>
                    <a:pt x="12" y="57"/>
                    <a:pt x="12" y="58"/>
                    <a:pt x="14" y="59"/>
                  </a:cubicBezTo>
                  <a:cubicBezTo>
                    <a:pt x="15" y="59"/>
                    <a:pt x="16" y="59"/>
                    <a:pt x="17" y="61"/>
                  </a:cubicBezTo>
                  <a:cubicBezTo>
                    <a:pt x="19" y="63"/>
                    <a:pt x="22" y="66"/>
                    <a:pt x="24" y="67"/>
                  </a:cubicBezTo>
                  <a:cubicBezTo>
                    <a:pt x="26" y="67"/>
                    <a:pt x="26" y="67"/>
                    <a:pt x="27" y="69"/>
                  </a:cubicBezTo>
                  <a:cubicBezTo>
                    <a:pt x="29" y="70"/>
                    <a:pt x="30" y="73"/>
                    <a:pt x="30" y="74"/>
                  </a:cubicBezTo>
                  <a:cubicBezTo>
                    <a:pt x="30" y="75"/>
                    <a:pt x="30" y="77"/>
                    <a:pt x="30" y="78"/>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6658096" y="1057145"/>
              <a:ext cx="945345" cy="994316"/>
            </a:xfrm>
            <a:custGeom>
              <a:avLst/>
              <a:gdLst>
                <a:gd name="T0" fmla="*/ 30 w 95"/>
                <a:gd name="T1" fmla="*/ 80 h 100"/>
                <a:gd name="T2" fmla="*/ 33 w 95"/>
                <a:gd name="T3" fmla="*/ 85 h 100"/>
                <a:gd name="T4" fmla="*/ 34 w 95"/>
                <a:gd name="T5" fmla="*/ 93 h 100"/>
                <a:gd name="T6" fmla="*/ 40 w 95"/>
                <a:gd name="T7" fmla="*/ 97 h 100"/>
                <a:gd name="T8" fmla="*/ 88 w 95"/>
                <a:gd name="T9" fmla="*/ 97 h 100"/>
                <a:gd name="T10" fmla="*/ 87 w 95"/>
                <a:gd name="T11" fmla="*/ 90 h 100"/>
                <a:gd name="T12" fmla="*/ 85 w 95"/>
                <a:gd name="T13" fmla="*/ 83 h 100"/>
                <a:gd name="T14" fmla="*/ 85 w 95"/>
                <a:gd name="T15" fmla="*/ 76 h 100"/>
                <a:gd name="T16" fmla="*/ 86 w 95"/>
                <a:gd name="T17" fmla="*/ 70 h 100"/>
                <a:gd name="T18" fmla="*/ 87 w 95"/>
                <a:gd name="T19" fmla="*/ 61 h 100"/>
                <a:gd name="T20" fmla="*/ 88 w 95"/>
                <a:gd name="T21" fmla="*/ 53 h 100"/>
                <a:gd name="T22" fmla="*/ 90 w 95"/>
                <a:gd name="T23" fmla="*/ 45 h 100"/>
                <a:gd name="T24" fmla="*/ 92 w 95"/>
                <a:gd name="T25" fmla="*/ 43 h 100"/>
                <a:gd name="T26" fmla="*/ 93 w 95"/>
                <a:gd name="T27" fmla="*/ 37 h 100"/>
                <a:gd name="T28" fmla="*/ 94 w 95"/>
                <a:gd name="T29" fmla="*/ 33 h 100"/>
                <a:gd name="T30" fmla="*/ 90 w 95"/>
                <a:gd name="T31" fmla="*/ 38 h 100"/>
                <a:gd name="T32" fmla="*/ 89 w 95"/>
                <a:gd name="T33" fmla="*/ 43 h 100"/>
                <a:gd name="T34" fmla="*/ 85 w 95"/>
                <a:gd name="T35" fmla="*/ 44 h 100"/>
                <a:gd name="T36" fmla="*/ 82 w 95"/>
                <a:gd name="T37" fmla="*/ 49 h 100"/>
                <a:gd name="T38" fmla="*/ 80 w 95"/>
                <a:gd name="T39" fmla="*/ 49 h 100"/>
                <a:gd name="T40" fmla="*/ 83 w 95"/>
                <a:gd name="T41" fmla="*/ 41 h 100"/>
                <a:gd name="T42" fmla="*/ 85 w 95"/>
                <a:gd name="T43" fmla="*/ 38 h 100"/>
                <a:gd name="T44" fmla="*/ 83 w 95"/>
                <a:gd name="T45" fmla="*/ 33 h 100"/>
                <a:gd name="T46" fmla="*/ 81 w 95"/>
                <a:gd name="T47" fmla="*/ 30 h 100"/>
                <a:gd name="T48" fmla="*/ 76 w 95"/>
                <a:gd name="T49" fmla="*/ 23 h 100"/>
                <a:gd name="T50" fmla="*/ 70 w 95"/>
                <a:gd name="T51" fmla="*/ 20 h 100"/>
                <a:gd name="T52" fmla="*/ 63 w 95"/>
                <a:gd name="T53" fmla="*/ 19 h 100"/>
                <a:gd name="T54" fmla="*/ 52 w 95"/>
                <a:gd name="T55" fmla="*/ 15 h 100"/>
                <a:gd name="T56" fmla="*/ 40 w 95"/>
                <a:gd name="T57" fmla="*/ 10 h 100"/>
                <a:gd name="T58" fmla="*/ 38 w 95"/>
                <a:gd name="T59" fmla="*/ 9 h 100"/>
                <a:gd name="T60" fmla="*/ 33 w 95"/>
                <a:gd name="T61" fmla="*/ 8 h 100"/>
                <a:gd name="T62" fmla="*/ 32 w 95"/>
                <a:gd name="T63" fmla="*/ 5 h 100"/>
                <a:gd name="T64" fmla="*/ 31 w 95"/>
                <a:gd name="T65" fmla="*/ 1 h 100"/>
                <a:gd name="T66" fmla="*/ 24 w 95"/>
                <a:gd name="T67" fmla="*/ 4 h 100"/>
                <a:gd name="T68" fmla="*/ 16 w 95"/>
                <a:gd name="T69" fmla="*/ 7 h 100"/>
                <a:gd name="T70" fmla="*/ 11 w 95"/>
                <a:gd name="T71" fmla="*/ 8 h 100"/>
                <a:gd name="T72" fmla="*/ 10 w 95"/>
                <a:gd name="T73" fmla="*/ 17 h 100"/>
                <a:gd name="T74" fmla="*/ 3 w 95"/>
                <a:gd name="T75" fmla="*/ 26 h 100"/>
                <a:gd name="T76" fmla="*/ 1 w 95"/>
                <a:gd name="T77" fmla="*/ 33 h 100"/>
                <a:gd name="T78" fmla="*/ 5 w 95"/>
                <a:gd name="T79" fmla="*/ 37 h 100"/>
                <a:gd name="T80" fmla="*/ 4 w 95"/>
                <a:gd name="T81" fmla="*/ 45 h 100"/>
                <a:gd name="T82" fmla="*/ 4 w 95"/>
                <a:gd name="T83" fmla="*/ 52 h 100"/>
                <a:gd name="T84" fmla="*/ 11 w 95"/>
                <a:gd name="T85" fmla="*/ 56 h 100"/>
                <a:gd name="T86" fmla="*/ 17 w 95"/>
                <a:gd name="T87" fmla="*/ 61 h 100"/>
                <a:gd name="T88" fmla="*/ 27 w 95"/>
                <a:gd name="T89" fmla="*/ 69 h 100"/>
                <a:gd name="T90" fmla="*/ 30 w 95"/>
                <a:gd name="T91" fmla="*/ 7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5" h="100">
                  <a:moveTo>
                    <a:pt x="30" y="78"/>
                  </a:moveTo>
                  <a:cubicBezTo>
                    <a:pt x="30" y="79"/>
                    <a:pt x="30" y="79"/>
                    <a:pt x="30" y="80"/>
                  </a:cubicBezTo>
                  <a:cubicBezTo>
                    <a:pt x="31" y="81"/>
                    <a:pt x="31" y="82"/>
                    <a:pt x="32" y="82"/>
                  </a:cubicBezTo>
                  <a:cubicBezTo>
                    <a:pt x="33" y="82"/>
                    <a:pt x="33" y="83"/>
                    <a:pt x="33" y="85"/>
                  </a:cubicBezTo>
                  <a:cubicBezTo>
                    <a:pt x="32" y="86"/>
                    <a:pt x="32" y="86"/>
                    <a:pt x="32" y="89"/>
                  </a:cubicBezTo>
                  <a:cubicBezTo>
                    <a:pt x="32" y="91"/>
                    <a:pt x="34" y="91"/>
                    <a:pt x="34" y="93"/>
                  </a:cubicBezTo>
                  <a:cubicBezTo>
                    <a:pt x="34" y="94"/>
                    <a:pt x="33" y="95"/>
                    <a:pt x="35" y="96"/>
                  </a:cubicBezTo>
                  <a:cubicBezTo>
                    <a:pt x="37" y="97"/>
                    <a:pt x="39" y="96"/>
                    <a:pt x="40" y="97"/>
                  </a:cubicBezTo>
                  <a:cubicBezTo>
                    <a:pt x="40" y="98"/>
                    <a:pt x="41" y="99"/>
                    <a:pt x="41" y="100"/>
                  </a:cubicBezTo>
                  <a:cubicBezTo>
                    <a:pt x="46" y="99"/>
                    <a:pt x="67" y="99"/>
                    <a:pt x="88" y="97"/>
                  </a:cubicBezTo>
                  <a:cubicBezTo>
                    <a:pt x="88" y="96"/>
                    <a:pt x="87" y="95"/>
                    <a:pt x="87" y="94"/>
                  </a:cubicBezTo>
                  <a:cubicBezTo>
                    <a:pt x="87" y="91"/>
                    <a:pt x="88" y="91"/>
                    <a:pt x="87" y="90"/>
                  </a:cubicBezTo>
                  <a:cubicBezTo>
                    <a:pt x="87" y="88"/>
                    <a:pt x="87" y="87"/>
                    <a:pt x="86" y="86"/>
                  </a:cubicBezTo>
                  <a:cubicBezTo>
                    <a:pt x="85" y="85"/>
                    <a:pt x="85" y="84"/>
                    <a:pt x="85" y="83"/>
                  </a:cubicBezTo>
                  <a:cubicBezTo>
                    <a:pt x="85" y="81"/>
                    <a:pt x="84" y="82"/>
                    <a:pt x="84" y="80"/>
                  </a:cubicBezTo>
                  <a:cubicBezTo>
                    <a:pt x="85" y="77"/>
                    <a:pt x="84" y="78"/>
                    <a:pt x="85" y="76"/>
                  </a:cubicBezTo>
                  <a:cubicBezTo>
                    <a:pt x="85" y="74"/>
                    <a:pt x="86" y="75"/>
                    <a:pt x="86" y="73"/>
                  </a:cubicBezTo>
                  <a:cubicBezTo>
                    <a:pt x="86" y="71"/>
                    <a:pt x="86" y="73"/>
                    <a:pt x="86" y="70"/>
                  </a:cubicBezTo>
                  <a:cubicBezTo>
                    <a:pt x="87" y="68"/>
                    <a:pt x="85" y="69"/>
                    <a:pt x="85" y="66"/>
                  </a:cubicBezTo>
                  <a:cubicBezTo>
                    <a:pt x="86" y="63"/>
                    <a:pt x="86" y="62"/>
                    <a:pt x="87" y="61"/>
                  </a:cubicBezTo>
                  <a:cubicBezTo>
                    <a:pt x="88" y="59"/>
                    <a:pt x="89" y="59"/>
                    <a:pt x="89" y="58"/>
                  </a:cubicBezTo>
                  <a:cubicBezTo>
                    <a:pt x="89" y="57"/>
                    <a:pt x="87" y="56"/>
                    <a:pt x="88" y="53"/>
                  </a:cubicBezTo>
                  <a:cubicBezTo>
                    <a:pt x="88" y="50"/>
                    <a:pt x="89" y="50"/>
                    <a:pt x="89" y="48"/>
                  </a:cubicBezTo>
                  <a:cubicBezTo>
                    <a:pt x="90" y="47"/>
                    <a:pt x="90" y="47"/>
                    <a:pt x="90" y="45"/>
                  </a:cubicBezTo>
                  <a:cubicBezTo>
                    <a:pt x="90" y="44"/>
                    <a:pt x="88" y="44"/>
                    <a:pt x="89" y="44"/>
                  </a:cubicBezTo>
                  <a:cubicBezTo>
                    <a:pt x="90" y="43"/>
                    <a:pt x="91" y="43"/>
                    <a:pt x="92" y="43"/>
                  </a:cubicBezTo>
                  <a:cubicBezTo>
                    <a:pt x="92" y="42"/>
                    <a:pt x="91" y="40"/>
                    <a:pt x="92" y="39"/>
                  </a:cubicBezTo>
                  <a:cubicBezTo>
                    <a:pt x="93" y="38"/>
                    <a:pt x="94" y="39"/>
                    <a:pt x="93" y="37"/>
                  </a:cubicBezTo>
                  <a:cubicBezTo>
                    <a:pt x="93" y="36"/>
                    <a:pt x="93" y="36"/>
                    <a:pt x="93" y="35"/>
                  </a:cubicBezTo>
                  <a:cubicBezTo>
                    <a:pt x="94" y="34"/>
                    <a:pt x="95" y="33"/>
                    <a:pt x="94" y="33"/>
                  </a:cubicBezTo>
                  <a:cubicBezTo>
                    <a:pt x="93" y="33"/>
                    <a:pt x="92" y="34"/>
                    <a:pt x="92" y="35"/>
                  </a:cubicBezTo>
                  <a:cubicBezTo>
                    <a:pt x="91" y="37"/>
                    <a:pt x="90" y="37"/>
                    <a:pt x="90" y="38"/>
                  </a:cubicBezTo>
                  <a:cubicBezTo>
                    <a:pt x="89" y="40"/>
                    <a:pt x="88" y="40"/>
                    <a:pt x="88" y="41"/>
                  </a:cubicBezTo>
                  <a:cubicBezTo>
                    <a:pt x="88" y="42"/>
                    <a:pt x="89" y="43"/>
                    <a:pt x="89" y="43"/>
                  </a:cubicBezTo>
                  <a:cubicBezTo>
                    <a:pt x="89" y="43"/>
                    <a:pt x="89" y="43"/>
                    <a:pt x="88" y="43"/>
                  </a:cubicBezTo>
                  <a:cubicBezTo>
                    <a:pt x="86" y="43"/>
                    <a:pt x="86" y="43"/>
                    <a:pt x="85" y="44"/>
                  </a:cubicBezTo>
                  <a:cubicBezTo>
                    <a:pt x="85" y="45"/>
                    <a:pt x="84" y="46"/>
                    <a:pt x="84" y="47"/>
                  </a:cubicBezTo>
                  <a:cubicBezTo>
                    <a:pt x="83" y="48"/>
                    <a:pt x="82" y="48"/>
                    <a:pt x="82" y="49"/>
                  </a:cubicBezTo>
                  <a:cubicBezTo>
                    <a:pt x="82" y="50"/>
                    <a:pt x="82" y="51"/>
                    <a:pt x="81" y="51"/>
                  </a:cubicBezTo>
                  <a:cubicBezTo>
                    <a:pt x="79" y="51"/>
                    <a:pt x="78" y="52"/>
                    <a:pt x="80" y="49"/>
                  </a:cubicBezTo>
                  <a:cubicBezTo>
                    <a:pt x="81" y="45"/>
                    <a:pt x="81" y="46"/>
                    <a:pt x="81" y="44"/>
                  </a:cubicBezTo>
                  <a:cubicBezTo>
                    <a:pt x="82" y="42"/>
                    <a:pt x="81" y="42"/>
                    <a:pt x="83" y="41"/>
                  </a:cubicBezTo>
                  <a:cubicBezTo>
                    <a:pt x="84" y="41"/>
                    <a:pt x="84" y="43"/>
                    <a:pt x="85" y="40"/>
                  </a:cubicBezTo>
                  <a:cubicBezTo>
                    <a:pt x="85" y="39"/>
                    <a:pt x="85" y="39"/>
                    <a:pt x="85" y="38"/>
                  </a:cubicBezTo>
                  <a:cubicBezTo>
                    <a:pt x="84" y="38"/>
                    <a:pt x="84" y="37"/>
                    <a:pt x="83" y="36"/>
                  </a:cubicBezTo>
                  <a:cubicBezTo>
                    <a:pt x="82" y="35"/>
                    <a:pt x="83" y="35"/>
                    <a:pt x="83" y="33"/>
                  </a:cubicBezTo>
                  <a:cubicBezTo>
                    <a:pt x="83" y="32"/>
                    <a:pt x="82" y="33"/>
                    <a:pt x="81" y="33"/>
                  </a:cubicBezTo>
                  <a:cubicBezTo>
                    <a:pt x="80" y="33"/>
                    <a:pt x="81" y="32"/>
                    <a:pt x="81" y="30"/>
                  </a:cubicBezTo>
                  <a:cubicBezTo>
                    <a:pt x="81" y="29"/>
                    <a:pt x="81" y="27"/>
                    <a:pt x="80" y="25"/>
                  </a:cubicBezTo>
                  <a:cubicBezTo>
                    <a:pt x="79" y="23"/>
                    <a:pt x="79" y="24"/>
                    <a:pt x="76" y="23"/>
                  </a:cubicBezTo>
                  <a:cubicBezTo>
                    <a:pt x="74" y="22"/>
                    <a:pt x="76" y="21"/>
                    <a:pt x="75" y="21"/>
                  </a:cubicBezTo>
                  <a:cubicBezTo>
                    <a:pt x="74" y="20"/>
                    <a:pt x="72" y="20"/>
                    <a:pt x="70" y="20"/>
                  </a:cubicBezTo>
                  <a:cubicBezTo>
                    <a:pt x="68" y="19"/>
                    <a:pt x="68" y="19"/>
                    <a:pt x="67" y="19"/>
                  </a:cubicBezTo>
                  <a:cubicBezTo>
                    <a:pt x="66" y="19"/>
                    <a:pt x="65" y="19"/>
                    <a:pt x="63" y="19"/>
                  </a:cubicBezTo>
                  <a:cubicBezTo>
                    <a:pt x="62" y="19"/>
                    <a:pt x="62" y="19"/>
                    <a:pt x="60" y="17"/>
                  </a:cubicBezTo>
                  <a:cubicBezTo>
                    <a:pt x="58" y="16"/>
                    <a:pt x="54" y="16"/>
                    <a:pt x="52" y="15"/>
                  </a:cubicBezTo>
                  <a:cubicBezTo>
                    <a:pt x="50" y="14"/>
                    <a:pt x="46" y="15"/>
                    <a:pt x="44" y="14"/>
                  </a:cubicBezTo>
                  <a:cubicBezTo>
                    <a:pt x="42" y="14"/>
                    <a:pt x="42" y="12"/>
                    <a:pt x="40" y="10"/>
                  </a:cubicBezTo>
                  <a:cubicBezTo>
                    <a:pt x="40" y="9"/>
                    <a:pt x="40" y="9"/>
                    <a:pt x="39" y="9"/>
                  </a:cubicBezTo>
                  <a:cubicBezTo>
                    <a:pt x="39" y="9"/>
                    <a:pt x="39" y="9"/>
                    <a:pt x="38" y="9"/>
                  </a:cubicBezTo>
                  <a:cubicBezTo>
                    <a:pt x="36" y="8"/>
                    <a:pt x="35" y="8"/>
                    <a:pt x="35" y="8"/>
                  </a:cubicBezTo>
                  <a:cubicBezTo>
                    <a:pt x="34" y="8"/>
                    <a:pt x="34" y="7"/>
                    <a:pt x="33" y="8"/>
                  </a:cubicBezTo>
                  <a:cubicBezTo>
                    <a:pt x="32" y="8"/>
                    <a:pt x="30" y="9"/>
                    <a:pt x="30" y="8"/>
                  </a:cubicBezTo>
                  <a:cubicBezTo>
                    <a:pt x="31" y="7"/>
                    <a:pt x="31" y="7"/>
                    <a:pt x="32" y="5"/>
                  </a:cubicBezTo>
                  <a:cubicBezTo>
                    <a:pt x="32" y="4"/>
                    <a:pt x="33" y="4"/>
                    <a:pt x="33" y="2"/>
                  </a:cubicBezTo>
                  <a:cubicBezTo>
                    <a:pt x="32" y="1"/>
                    <a:pt x="32" y="0"/>
                    <a:pt x="31" y="1"/>
                  </a:cubicBezTo>
                  <a:cubicBezTo>
                    <a:pt x="31" y="1"/>
                    <a:pt x="29" y="1"/>
                    <a:pt x="28" y="2"/>
                  </a:cubicBezTo>
                  <a:cubicBezTo>
                    <a:pt x="27" y="3"/>
                    <a:pt x="26" y="2"/>
                    <a:pt x="24" y="4"/>
                  </a:cubicBezTo>
                  <a:cubicBezTo>
                    <a:pt x="23" y="5"/>
                    <a:pt x="22" y="5"/>
                    <a:pt x="20" y="6"/>
                  </a:cubicBezTo>
                  <a:cubicBezTo>
                    <a:pt x="19" y="6"/>
                    <a:pt x="19" y="8"/>
                    <a:pt x="16" y="7"/>
                  </a:cubicBezTo>
                  <a:cubicBezTo>
                    <a:pt x="13" y="7"/>
                    <a:pt x="12" y="8"/>
                    <a:pt x="13" y="7"/>
                  </a:cubicBezTo>
                  <a:cubicBezTo>
                    <a:pt x="12" y="7"/>
                    <a:pt x="11" y="7"/>
                    <a:pt x="11" y="8"/>
                  </a:cubicBezTo>
                  <a:cubicBezTo>
                    <a:pt x="11" y="8"/>
                    <a:pt x="9" y="10"/>
                    <a:pt x="9" y="11"/>
                  </a:cubicBezTo>
                  <a:cubicBezTo>
                    <a:pt x="9" y="12"/>
                    <a:pt x="10" y="15"/>
                    <a:pt x="10" y="17"/>
                  </a:cubicBezTo>
                  <a:cubicBezTo>
                    <a:pt x="10" y="18"/>
                    <a:pt x="10" y="22"/>
                    <a:pt x="8" y="23"/>
                  </a:cubicBezTo>
                  <a:cubicBezTo>
                    <a:pt x="6" y="24"/>
                    <a:pt x="4" y="25"/>
                    <a:pt x="3" y="26"/>
                  </a:cubicBezTo>
                  <a:cubicBezTo>
                    <a:pt x="3" y="28"/>
                    <a:pt x="3" y="28"/>
                    <a:pt x="2" y="29"/>
                  </a:cubicBezTo>
                  <a:cubicBezTo>
                    <a:pt x="1" y="31"/>
                    <a:pt x="0" y="32"/>
                    <a:pt x="1" y="33"/>
                  </a:cubicBezTo>
                  <a:cubicBezTo>
                    <a:pt x="2" y="34"/>
                    <a:pt x="3" y="33"/>
                    <a:pt x="4" y="34"/>
                  </a:cubicBezTo>
                  <a:cubicBezTo>
                    <a:pt x="4" y="35"/>
                    <a:pt x="5" y="36"/>
                    <a:pt x="5" y="37"/>
                  </a:cubicBezTo>
                  <a:cubicBezTo>
                    <a:pt x="4" y="39"/>
                    <a:pt x="4" y="39"/>
                    <a:pt x="4" y="41"/>
                  </a:cubicBezTo>
                  <a:cubicBezTo>
                    <a:pt x="4" y="43"/>
                    <a:pt x="3" y="44"/>
                    <a:pt x="4" y="45"/>
                  </a:cubicBezTo>
                  <a:cubicBezTo>
                    <a:pt x="4" y="46"/>
                    <a:pt x="5" y="46"/>
                    <a:pt x="4" y="48"/>
                  </a:cubicBezTo>
                  <a:cubicBezTo>
                    <a:pt x="3" y="50"/>
                    <a:pt x="3" y="51"/>
                    <a:pt x="4" y="52"/>
                  </a:cubicBezTo>
                  <a:cubicBezTo>
                    <a:pt x="5" y="53"/>
                    <a:pt x="7" y="54"/>
                    <a:pt x="8" y="55"/>
                  </a:cubicBezTo>
                  <a:cubicBezTo>
                    <a:pt x="8" y="56"/>
                    <a:pt x="10" y="55"/>
                    <a:pt x="11" y="56"/>
                  </a:cubicBezTo>
                  <a:cubicBezTo>
                    <a:pt x="12" y="57"/>
                    <a:pt x="12" y="58"/>
                    <a:pt x="14" y="59"/>
                  </a:cubicBezTo>
                  <a:cubicBezTo>
                    <a:pt x="15" y="59"/>
                    <a:pt x="16" y="59"/>
                    <a:pt x="17" y="61"/>
                  </a:cubicBezTo>
                  <a:cubicBezTo>
                    <a:pt x="19" y="63"/>
                    <a:pt x="22" y="66"/>
                    <a:pt x="24" y="67"/>
                  </a:cubicBezTo>
                  <a:cubicBezTo>
                    <a:pt x="26" y="67"/>
                    <a:pt x="26" y="67"/>
                    <a:pt x="27" y="69"/>
                  </a:cubicBezTo>
                  <a:cubicBezTo>
                    <a:pt x="29" y="70"/>
                    <a:pt x="30" y="73"/>
                    <a:pt x="30" y="74"/>
                  </a:cubicBezTo>
                  <a:cubicBezTo>
                    <a:pt x="30" y="75"/>
                    <a:pt x="30" y="77"/>
                    <a:pt x="30" y="78"/>
                  </a:cubicBezTo>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Rectangle 16"/>
            <p:cNvSpPr>
              <a:spLocks noChangeArrowheads="1"/>
            </p:cNvSpPr>
            <p:nvPr/>
          </p:nvSpPr>
          <p:spPr bwMode="auto">
            <a:xfrm>
              <a:off x="7335170" y="1027336"/>
              <a:ext cx="2130" cy="2130"/>
            </a:xfrm>
            <a:prstGeom prst="rect">
              <a:avLst/>
            </a:pr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7692867" y="1225348"/>
              <a:ext cx="687718" cy="936829"/>
            </a:xfrm>
            <a:custGeom>
              <a:avLst/>
              <a:gdLst>
                <a:gd name="T0" fmla="*/ 35 w 69"/>
                <a:gd name="T1" fmla="*/ 92 h 94"/>
                <a:gd name="T2" fmla="*/ 57 w 69"/>
                <a:gd name="T3" fmla="*/ 87 h 94"/>
                <a:gd name="T4" fmla="*/ 62 w 69"/>
                <a:gd name="T5" fmla="*/ 74 h 94"/>
                <a:gd name="T6" fmla="*/ 64 w 69"/>
                <a:gd name="T7" fmla="*/ 67 h 94"/>
                <a:gd name="T8" fmla="*/ 67 w 69"/>
                <a:gd name="T9" fmla="*/ 67 h 94"/>
                <a:gd name="T10" fmla="*/ 68 w 69"/>
                <a:gd name="T11" fmla="*/ 56 h 94"/>
                <a:gd name="T12" fmla="*/ 64 w 69"/>
                <a:gd name="T13" fmla="*/ 45 h 94"/>
                <a:gd name="T14" fmla="*/ 60 w 69"/>
                <a:gd name="T15" fmla="*/ 36 h 94"/>
                <a:gd name="T16" fmla="*/ 54 w 69"/>
                <a:gd name="T17" fmla="*/ 37 h 94"/>
                <a:gd name="T18" fmla="*/ 51 w 69"/>
                <a:gd name="T19" fmla="*/ 42 h 94"/>
                <a:gd name="T20" fmla="*/ 47 w 69"/>
                <a:gd name="T21" fmla="*/ 46 h 94"/>
                <a:gd name="T22" fmla="*/ 43 w 69"/>
                <a:gd name="T23" fmla="*/ 45 h 94"/>
                <a:gd name="T24" fmla="*/ 44 w 69"/>
                <a:gd name="T25" fmla="*/ 39 h 94"/>
                <a:gd name="T26" fmla="*/ 48 w 69"/>
                <a:gd name="T27" fmla="*/ 33 h 94"/>
                <a:gd name="T28" fmla="*/ 50 w 69"/>
                <a:gd name="T29" fmla="*/ 25 h 94"/>
                <a:gd name="T30" fmla="*/ 48 w 69"/>
                <a:gd name="T31" fmla="*/ 17 h 94"/>
                <a:gd name="T32" fmla="*/ 49 w 69"/>
                <a:gd name="T33" fmla="*/ 13 h 94"/>
                <a:gd name="T34" fmla="*/ 44 w 69"/>
                <a:gd name="T35" fmla="*/ 8 h 94"/>
                <a:gd name="T36" fmla="*/ 36 w 69"/>
                <a:gd name="T37" fmla="*/ 5 h 94"/>
                <a:gd name="T38" fmla="*/ 32 w 69"/>
                <a:gd name="T39" fmla="*/ 3 h 94"/>
                <a:gd name="T40" fmla="*/ 26 w 69"/>
                <a:gd name="T41" fmla="*/ 1 h 94"/>
                <a:gd name="T42" fmla="*/ 21 w 69"/>
                <a:gd name="T43" fmla="*/ 3 h 94"/>
                <a:gd name="T44" fmla="*/ 20 w 69"/>
                <a:gd name="T45" fmla="*/ 8 h 94"/>
                <a:gd name="T46" fmla="*/ 17 w 69"/>
                <a:gd name="T47" fmla="*/ 11 h 94"/>
                <a:gd name="T48" fmla="*/ 16 w 69"/>
                <a:gd name="T49" fmla="*/ 19 h 94"/>
                <a:gd name="T50" fmla="*/ 14 w 69"/>
                <a:gd name="T51" fmla="*/ 21 h 94"/>
                <a:gd name="T52" fmla="*/ 12 w 69"/>
                <a:gd name="T53" fmla="*/ 23 h 94"/>
                <a:gd name="T54" fmla="*/ 12 w 69"/>
                <a:gd name="T55" fmla="*/ 19 h 94"/>
                <a:gd name="T56" fmla="*/ 12 w 69"/>
                <a:gd name="T57" fmla="*/ 15 h 94"/>
                <a:gd name="T58" fmla="*/ 10 w 69"/>
                <a:gd name="T59" fmla="*/ 21 h 94"/>
                <a:gd name="T60" fmla="*/ 6 w 69"/>
                <a:gd name="T61" fmla="*/ 23 h 94"/>
                <a:gd name="T62" fmla="*/ 3 w 69"/>
                <a:gd name="T63" fmla="*/ 28 h 94"/>
                <a:gd name="T64" fmla="*/ 4 w 69"/>
                <a:gd name="T65" fmla="*/ 36 h 94"/>
                <a:gd name="T66" fmla="*/ 1 w 69"/>
                <a:gd name="T67" fmla="*/ 43 h 94"/>
                <a:gd name="T68" fmla="*/ 1 w 69"/>
                <a:gd name="T69" fmla="*/ 51 h 94"/>
                <a:gd name="T70" fmla="*/ 6 w 69"/>
                <a:gd name="T71" fmla="*/ 60 h 94"/>
                <a:gd name="T72" fmla="*/ 8 w 69"/>
                <a:gd name="T73" fmla="*/ 68 h 94"/>
                <a:gd name="T74" fmla="*/ 7 w 69"/>
                <a:gd name="T75" fmla="*/ 83 h 94"/>
                <a:gd name="T76" fmla="*/ 2 w 69"/>
                <a:gd name="T77" fmla="*/ 94 h 94"/>
                <a:gd name="T78" fmla="*/ 23 w 69"/>
                <a:gd name="T79"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94">
                  <a:moveTo>
                    <a:pt x="34" y="91"/>
                  </a:moveTo>
                  <a:cubicBezTo>
                    <a:pt x="34" y="92"/>
                    <a:pt x="35" y="92"/>
                    <a:pt x="35" y="92"/>
                  </a:cubicBezTo>
                  <a:cubicBezTo>
                    <a:pt x="39" y="91"/>
                    <a:pt x="51" y="89"/>
                    <a:pt x="56" y="88"/>
                  </a:cubicBezTo>
                  <a:cubicBezTo>
                    <a:pt x="56" y="88"/>
                    <a:pt x="56" y="88"/>
                    <a:pt x="57" y="87"/>
                  </a:cubicBezTo>
                  <a:cubicBezTo>
                    <a:pt x="58" y="85"/>
                    <a:pt x="60" y="83"/>
                    <a:pt x="60" y="81"/>
                  </a:cubicBezTo>
                  <a:cubicBezTo>
                    <a:pt x="61" y="78"/>
                    <a:pt x="60" y="76"/>
                    <a:pt x="62" y="74"/>
                  </a:cubicBezTo>
                  <a:cubicBezTo>
                    <a:pt x="63" y="72"/>
                    <a:pt x="64" y="72"/>
                    <a:pt x="64" y="71"/>
                  </a:cubicBezTo>
                  <a:cubicBezTo>
                    <a:pt x="64" y="69"/>
                    <a:pt x="64" y="69"/>
                    <a:pt x="64" y="67"/>
                  </a:cubicBezTo>
                  <a:cubicBezTo>
                    <a:pt x="65" y="66"/>
                    <a:pt x="64" y="65"/>
                    <a:pt x="65" y="65"/>
                  </a:cubicBezTo>
                  <a:cubicBezTo>
                    <a:pt x="66" y="65"/>
                    <a:pt x="65" y="68"/>
                    <a:pt x="67" y="67"/>
                  </a:cubicBezTo>
                  <a:cubicBezTo>
                    <a:pt x="69" y="66"/>
                    <a:pt x="69" y="63"/>
                    <a:pt x="69" y="62"/>
                  </a:cubicBezTo>
                  <a:cubicBezTo>
                    <a:pt x="69" y="60"/>
                    <a:pt x="69" y="58"/>
                    <a:pt x="68" y="56"/>
                  </a:cubicBezTo>
                  <a:cubicBezTo>
                    <a:pt x="67" y="54"/>
                    <a:pt x="67" y="50"/>
                    <a:pt x="66" y="49"/>
                  </a:cubicBezTo>
                  <a:cubicBezTo>
                    <a:pt x="65" y="47"/>
                    <a:pt x="64" y="48"/>
                    <a:pt x="64" y="45"/>
                  </a:cubicBezTo>
                  <a:cubicBezTo>
                    <a:pt x="64" y="41"/>
                    <a:pt x="64" y="41"/>
                    <a:pt x="63" y="39"/>
                  </a:cubicBezTo>
                  <a:cubicBezTo>
                    <a:pt x="62" y="38"/>
                    <a:pt x="62" y="37"/>
                    <a:pt x="60" y="36"/>
                  </a:cubicBezTo>
                  <a:cubicBezTo>
                    <a:pt x="58" y="35"/>
                    <a:pt x="58" y="35"/>
                    <a:pt x="57" y="35"/>
                  </a:cubicBezTo>
                  <a:cubicBezTo>
                    <a:pt x="56" y="36"/>
                    <a:pt x="55" y="36"/>
                    <a:pt x="54" y="37"/>
                  </a:cubicBezTo>
                  <a:cubicBezTo>
                    <a:pt x="53" y="38"/>
                    <a:pt x="51" y="38"/>
                    <a:pt x="51" y="39"/>
                  </a:cubicBezTo>
                  <a:cubicBezTo>
                    <a:pt x="51" y="40"/>
                    <a:pt x="51" y="41"/>
                    <a:pt x="51" y="42"/>
                  </a:cubicBezTo>
                  <a:cubicBezTo>
                    <a:pt x="50" y="43"/>
                    <a:pt x="50" y="43"/>
                    <a:pt x="49" y="44"/>
                  </a:cubicBezTo>
                  <a:cubicBezTo>
                    <a:pt x="49" y="45"/>
                    <a:pt x="49" y="47"/>
                    <a:pt x="47" y="46"/>
                  </a:cubicBezTo>
                  <a:cubicBezTo>
                    <a:pt x="46" y="46"/>
                    <a:pt x="46" y="46"/>
                    <a:pt x="44" y="46"/>
                  </a:cubicBezTo>
                  <a:cubicBezTo>
                    <a:pt x="43" y="46"/>
                    <a:pt x="43" y="46"/>
                    <a:pt x="43" y="45"/>
                  </a:cubicBezTo>
                  <a:cubicBezTo>
                    <a:pt x="42" y="44"/>
                    <a:pt x="42" y="43"/>
                    <a:pt x="43" y="41"/>
                  </a:cubicBezTo>
                  <a:cubicBezTo>
                    <a:pt x="43" y="39"/>
                    <a:pt x="42" y="40"/>
                    <a:pt x="44" y="39"/>
                  </a:cubicBezTo>
                  <a:cubicBezTo>
                    <a:pt x="45" y="38"/>
                    <a:pt x="46" y="39"/>
                    <a:pt x="47" y="37"/>
                  </a:cubicBezTo>
                  <a:cubicBezTo>
                    <a:pt x="47" y="35"/>
                    <a:pt x="47" y="34"/>
                    <a:pt x="48" y="33"/>
                  </a:cubicBezTo>
                  <a:cubicBezTo>
                    <a:pt x="49" y="31"/>
                    <a:pt x="48" y="33"/>
                    <a:pt x="50" y="30"/>
                  </a:cubicBezTo>
                  <a:cubicBezTo>
                    <a:pt x="52" y="27"/>
                    <a:pt x="49" y="28"/>
                    <a:pt x="50" y="25"/>
                  </a:cubicBezTo>
                  <a:cubicBezTo>
                    <a:pt x="50" y="21"/>
                    <a:pt x="49" y="20"/>
                    <a:pt x="49" y="19"/>
                  </a:cubicBezTo>
                  <a:cubicBezTo>
                    <a:pt x="49" y="18"/>
                    <a:pt x="49" y="18"/>
                    <a:pt x="48" y="17"/>
                  </a:cubicBezTo>
                  <a:cubicBezTo>
                    <a:pt x="46" y="16"/>
                    <a:pt x="46" y="15"/>
                    <a:pt x="47" y="14"/>
                  </a:cubicBezTo>
                  <a:cubicBezTo>
                    <a:pt x="48" y="13"/>
                    <a:pt x="49" y="14"/>
                    <a:pt x="49" y="13"/>
                  </a:cubicBezTo>
                  <a:cubicBezTo>
                    <a:pt x="48" y="11"/>
                    <a:pt x="46" y="11"/>
                    <a:pt x="46" y="9"/>
                  </a:cubicBezTo>
                  <a:cubicBezTo>
                    <a:pt x="46" y="8"/>
                    <a:pt x="46" y="8"/>
                    <a:pt x="44" y="8"/>
                  </a:cubicBezTo>
                  <a:cubicBezTo>
                    <a:pt x="43" y="8"/>
                    <a:pt x="39" y="7"/>
                    <a:pt x="38" y="6"/>
                  </a:cubicBezTo>
                  <a:cubicBezTo>
                    <a:pt x="37" y="6"/>
                    <a:pt x="37" y="6"/>
                    <a:pt x="36" y="5"/>
                  </a:cubicBezTo>
                  <a:cubicBezTo>
                    <a:pt x="34" y="5"/>
                    <a:pt x="34" y="5"/>
                    <a:pt x="34" y="4"/>
                  </a:cubicBezTo>
                  <a:cubicBezTo>
                    <a:pt x="33" y="3"/>
                    <a:pt x="34" y="3"/>
                    <a:pt x="32" y="3"/>
                  </a:cubicBezTo>
                  <a:cubicBezTo>
                    <a:pt x="30" y="3"/>
                    <a:pt x="29" y="3"/>
                    <a:pt x="28" y="3"/>
                  </a:cubicBezTo>
                  <a:cubicBezTo>
                    <a:pt x="27" y="2"/>
                    <a:pt x="27" y="2"/>
                    <a:pt x="26" y="1"/>
                  </a:cubicBezTo>
                  <a:cubicBezTo>
                    <a:pt x="25" y="1"/>
                    <a:pt x="25" y="0"/>
                    <a:pt x="24" y="0"/>
                  </a:cubicBezTo>
                  <a:cubicBezTo>
                    <a:pt x="23" y="1"/>
                    <a:pt x="23" y="1"/>
                    <a:pt x="21" y="3"/>
                  </a:cubicBezTo>
                  <a:cubicBezTo>
                    <a:pt x="20" y="4"/>
                    <a:pt x="19" y="4"/>
                    <a:pt x="19" y="5"/>
                  </a:cubicBezTo>
                  <a:cubicBezTo>
                    <a:pt x="19" y="6"/>
                    <a:pt x="19" y="7"/>
                    <a:pt x="20" y="8"/>
                  </a:cubicBezTo>
                  <a:cubicBezTo>
                    <a:pt x="20" y="8"/>
                    <a:pt x="22" y="10"/>
                    <a:pt x="20" y="10"/>
                  </a:cubicBezTo>
                  <a:cubicBezTo>
                    <a:pt x="19" y="11"/>
                    <a:pt x="19" y="10"/>
                    <a:pt x="17" y="11"/>
                  </a:cubicBezTo>
                  <a:cubicBezTo>
                    <a:pt x="16" y="12"/>
                    <a:pt x="15" y="14"/>
                    <a:pt x="16" y="16"/>
                  </a:cubicBezTo>
                  <a:cubicBezTo>
                    <a:pt x="16" y="17"/>
                    <a:pt x="16" y="17"/>
                    <a:pt x="16" y="19"/>
                  </a:cubicBezTo>
                  <a:cubicBezTo>
                    <a:pt x="15" y="21"/>
                    <a:pt x="15" y="24"/>
                    <a:pt x="15" y="23"/>
                  </a:cubicBezTo>
                  <a:cubicBezTo>
                    <a:pt x="14" y="22"/>
                    <a:pt x="15" y="20"/>
                    <a:pt x="14" y="21"/>
                  </a:cubicBezTo>
                  <a:cubicBezTo>
                    <a:pt x="14" y="22"/>
                    <a:pt x="14" y="23"/>
                    <a:pt x="13" y="23"/>
                  </a:cubicBezTo>
                  <a:cubicBezTo>
                    <a:pt x="13" y="24"/>
                    <a:pt x="12" y="24"/>
                    <a:pt x="12" y="23"/>
                  </a:cubicBezTo>
                  <a:cubicBezTo>
                    <a:pt x="13" y="22"/>
                    <a:pt x="13" y="22"/>
                    <a:pt x="13" y="21"/>
                  </a:cubicBezTo>
                  <a:cubicBezTo>
                    <a:pt x="12" y="20"/>
                    <a:pt x="12" y="20"/>
                    <a:pt x="12" y="19"/>
                  </a:cubicBezTo>
                  <a:cubicBezTo>
                    <a:pt x="13" y="18"/>
                    <a:pt x="12" y="18"/>
                    <a:pt x="13" y="17"/>
                  </a:cubicBezTo>
                  <a:cubicBezTo>
                    <a:pt x="13" y="15"/>
                    <a:pt x="14" y="14"/>
                    <a:pt x="12" y="15"/>
                  </a:cubicBezTo>
                  <a:cubicBezTo>
                    <a:pt x="11" y="16"/>
                    <a:pt x="11" y="17"/>
                    <a:pt x="11" y="18"/>
                  </a:cubicBezTo>
                  <a:cubicBezTo>
                    <a:pt x="10" y="20"/>
                    <a:pt x="11" y="20"/>
                    <a:pt x="10" y="21"/>
                  </a:cubicBezTo>
                  <a:cubicBezTo>
                    <a:pt x="9" y="21"/>
                    <a:pt x="8" y="20"/>
                    <a:pt x="7" y="21"/>
                  </a:cubicBezTo>
                  <a:cubicBezTo>
                    <a:pt x="7" y="22"/>
                    <a:pt x="7" y="23"/>
                    <a:pt x="6" y="23"/>
                  </a:cubicBezTo>
                  <a:cubicBezTo>
                    <a:pt x="5" y="24"/>
                    <a:pt x="7" y="25"/>
                    <a:pt x="6" y="26"/>
                  </a:cubicBezTo>
                  <a:cubicBezTo>
                    <a:pt x="4" y="26"/>
                    <a:pt x="3" y="26"/>
                    <a:pt x="3" y="28"/>
                  </a:cubicBezTo>
                  <a:cubicBezTo>
                    <a:pt x="3" y="29"/>
                    <a:pt x="4" y="30"/>
                    <a:pt x="4" y="32"/>
                  </a:cubicBezTo>
                  <a:cubicBezTo>
                    <a:pt x="4" y="33"/>
                    <a:pt x="5" y="34"/>
                    <a:pt x="4" y="36"/>
                  </a:cubicBezTo>
                  <a:cubicBezTo>
                    <a:pt x="3" y="38"/>
                    <a:pt x="3" y="39"/>
                    <a:pt x="2" y="40"/>
                  </a:cubicBezTo>
                  <a:cubicBezTo>
                    <a:pt x="1" y="41"/>
                    <a:pt x="0" y="42"/>
                    <a:pt x="1" y="43"/>
                  </a:cubicBezTo>
                  <a:cubicBezTo>
                    <a:pt x="2" y="45"/>
                    <a:pt x="3" y="47"/>
                    <a:pt x="2" y="48"/>
                  </a:cubicBezTo>
                  <a:cubicBezTo>
                    <a:pt x="1" y="50"/>
                    <a:pt x="1" y="50"/>
                    <a:pt x="1" y="51"/>
                  </a:cubicBezTo>
                  <a:cubicBezTo>
                    <a:pt x="1" y="52"/>
                    <a:pt x="3" y="56"/>
                    <a:pt x="4" y="57"/>
                  </a:cubicBezTo>
                  <a:cubicBezTo>
                    <a:pt x="4" y="59"/>
                    <a:pt x="5" y="60"/>
                    <a:pt x="6" y="60"/>
                  </a:cubicBezTo>
                  <a:cubicBezTo>
                    <a:pt x="6" y="60"/>
                    <a:pt x="6" y="61"/>
                    <a:pt x="6" y="62"/>
                  </a:cubicBezTo>
                  <a:cubicBezTo>
                    <a:pt x="6" y="63"/>
                    <a:pt x="9" y="65"/>
                    <a:pt x="8" y="68"/>
                  </a:cubicBezTo>
                  <a:cubicBezTo>
                    <a:pt x="8" y="72"/>
                    <a:pt x="9" y="75"/>
                    <a:pt x="9" y="77"/>
                  </a:cubicBezTo>
                  <a:cubicBezTo>
                    <a:pt x="8" y="79"/>
                    <a:pt x="8" y="82"/>
                    <a:pt x="7" y="83"/>
                  </a:cubicBezTo>
                  <a:cubicBezTo>
                    <a:pt x="6" y="85"/>
                    <a:pt x="5" y="87"/>
                    <a:pt x="5" y="88"/>
                  </a:cubicBezTo>
                  <a:cubicBezTo>
                    <a:pt x="5" y="89"/>
                    <a:pt x="3" y="93"/>
                    <a:pt x="2" y="94"/>
                  </a:cubicBezTo>
                  <a:cubicBezTo>
                    <a:pt x="2" y="94"/>
                    <a:pt x="1" y="94"/>
                    <a:pt x="1" y="94"/>
                  </a:cubicBezTo>
                  <a:cubicBezTo>
                    <a:pt x="7" y="94"/>
                    <a:pt x="19" y="93"/>
                    <a:pt x="23" y="92"/>
                  </a:cubicBezTo>
                  <a:cubicBezTo>
                    <a:pt x="29" y="91"/>
                    <a:pt x="34" y="90"/>
                    <a:pt x="34" y="91"/>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7045604" y="916621"/>
              <a:ext cx="1085869" cy="519515"/>
            </a:xfrm>
            <a:custGeom>
              <a:avLst/>
              <a:gdLst>
                <a:gd name="T0" fmla="*/ 13 w 109"/>
                <a:gd name="T1" fmla="*/ 29 h 52"/>
                <a:gd name="T2" fmla="*/ 24 w 109"/>
                <a:gd name="T3" fmla="*/ 33 h 52"/>
                <a:gd name="T4" fmla="*/ 31 w 109"/>
                <a:gd name="T5" fmla="*/ 34 h 52"/>
                <a:gd name="T6" fmla="*/ 37 w 109"/>
                <a:gd name="T7" fmla="*/ 37 h 52"/>
                <a:gd name="T8" fmla="*/ 42 w 109"/>
                <a:gd name="T9" fmla="*/ 44 h 52"/>
                <a:gd name="T10" fmla="*/ 44 w 109"/>
                <a:gd name="T11" fmla="*/ 47 h 52"/>
                <a:gd name="T12" fmla="*/ 46 w 109"/>
                <a:gd name="T13" fmla="*/ 52 h 52"/>
                <a:gd name="T14" fmla="*/ 50 w 109"/>
                <a:gd name="T15" fmla="*/ 43 h 52"/>
                <a:gd name="T16" fmla="*/ 53 w 109"/>
                <a:gd name="T17" fmla="*/ 36 h 52"/>
                <a:gd name="T18" fmla="*/ 55 w 109"/>
                <a:gd name="T19" fmla="*/ 37 h 52"/>
                <a:gd name="T20" fmla="*/ 60 w 109"/>
                <a:gd name="T21" fmla="*/ 33 h 52"/>
                <a:gd name="T22" fmla="*/ 58 w 109"/>
                <a:gd name="T23" fmla="*/ 37 h 52"/>
                <a:gd name="T24" fmla="*/ 63 w 109"/>
                <a:gd name="T25" fmla="*/ 35 h 52"/>
                <a:gd name="T26" fmla="*/ 66 w 109"/>
                <a:gd name="T27" fmla="*/ 31 h 52"/>
                <a:gd name="T28" fmla="*/ 75 w 109"/>
                <a:gd name="T29" fmla="*/ 28 h 52"/>
                <a:gd name="T30" fmla="*/ 81 w 109"/>
                <a:gd name="T31" fmla="*/ 27 h 52"/>
                <a:gd name="T32" fmla="*/ 88 w 109"/>
                <a:gd name="T33" fmla="*/ 30 h 52"/>
                <a:gd name="T34" fmla="*/ 92 w 109"/>
                <a:gd name="T35" fmla="*/ 26 h 52"/>
                <a:gd name="T36" fmla="*/ 96 w 109"/>
                <a:gd name="T37" fmla="*/ 27 h 52"/>
                <a:gd name="T38" fmla="*/ 101 w 109"/>
                <a:gd name="T39" fmla="*/ 26 h 52"/>
                <a:gd name="T40" fmla="*/ 105 w 109"/>
                <a:gd name="T41" fmla="*/ 27 h 52"/>
                <a:gd name="T42" fmla="*/ 108 w 109"/>
                <a:gd name="T43" fmla="*/ 24 h 52"/>
                <a:gd name="T44" fmla="*/ 104 w 109"/>
                <a:gd name="T45" fmla="*/ 22 h 52"/>
                <a:gd name="T46" fmla="*/ 103 w 109"/>
                <a:gd name="T47" fmla="*/ 25 h 52"/>
                <a:gd name="T48" fmla="*/ 100 w 109"/>
                <a:gd name="T49" fmla="*/ 24 h 52"/>
                <a:gd name="T50" fmla="*/ 98 w 109"/>
                <a:gd name="T51" fmla="*/ 22 h 52"/>
                <a:gd name="T52" fmla="*/ 95 w 109"/>
                <a:gd name="T53" fmla="*/ 20 h 52"/>
                <a:gd name="T54" fmla="*/ 91 w 109"/>
                <a:gd name="T55" fmla="*/ 16 h 52"/>
                <a:gd name="T56" fmla="*/ 88 w 109"/>
                <a:gd name="T57" fmla="*/ 16 h 52"/>
                <a:gd name="T58" fmla="*/ 83 w 109"/>
                <a:gd name="T59" fmla="*/ 17 h 52"/>
                <a:gd name="T60" fmla="*/ 82 w 109"/>
                <a:gd name="T61" fmla="*/ 11 h 52"/>
                <a:gd name="T62" fmla="*/ 77 w 109"/>
                <a:gd name="T63" fmla="*/ 12 h 52"/>
                <a:gd name="T64" fmla="*/ 68 w 109"/>
                <a:gd name="T65" fmla="*/ 14 h 52"/>
                <a:gd name="T66" fmla="*/ 62 w 109"/>
                <a:gd name="T67" fmla="*/ 17 h 52"/>
                <a:gd name="T68" fmla="*/ 58 w 109"/>
                <a:gd name="T69" fmla="*/ 20 h 52"/>
                <a:gd name="T70" fmla="*/ 52 w 109"/>
                <a:gd name="T71" fmla="*/ 19 h 52"/>
                <a:gd name="T72" fmla="*/ 46 w 109"/>
                <a:gd name="T73" fmla="*/ 19 h 52"/>
                <a:gd name="T74" fmla="*/ 40 w 109"/>
                <a:gd name="T75" fmla="*/ 14 h 52"/>
                <a:gd name="T76" fmla="*/ 33 w 109"/>
                <a:gd name="T77" fmla="*/ 13 h 52"/>
                <a:gd name="T78" fmla="*/ 30 w 109"/>
                <a:gd name="T79" fmla="*/ 15 h 52"/>
                <a:gd name="T80" fmla="*/ 29 w 109"/>
                <a:gd name="T81" fmla="*/ 12 h 52"/>
                <a:gd name="T82" fmla="*/ 29 w 109"/>
                <a:gd name="T83" fmla="*/ 11 h 52"/>
                <a:gd name="T84" fmla="*/ 33 w 109"/>
                <a:gd name="T85" fmla="*/ 6 h 52"/>
                <a:gd name="T86" fmla="*/ 38 w 109"/>
                <a:gd name="T87" fmla="*/ 2 h 52"/>
                <a:gd name="T88" fmla="*/ 34 w 109"/>
                <a:gd name="T89" fmla="*/ 0 h 52"/>
                <a:gd name="T90" fmla="*/ 27 w 109"/>
                <a:gd name="T91" fmla="*/ 5 h 52"/>
                <a:gd name="T92" fmla="*/ 29 w 109"/>
                <a:gd name="T93" fmla="*/ 8 h 52"/>
                <a:gd name="T94" fmla="*/ 29 w 109"/>
                <a:gd name="T95" fmla="*/ 9 h 52"/>
                <a:gd name="T96" fmla="*/ 26 w 109"/>
                <a:gd name="T97" fmla="*/ 8 h 52"/>
                <a:gd name="T98" fmla="*/ 22 w 109"/>
                <a:gd name="T99" fmla="*/ 9 h 52"/>
                <a:gd name="T100" fmla="*/ 17 w 109"/>
                <a:gd name="T101" fmla="*/ 14 h 52"/>
                <a:gd name="T102" fmla="*/ 10 w 109"/>
                <a:gd name="T103" fmla="*/ 16 h 52"/>
                <a:gd name="T104" fmla="*/ 3 w 109"/>
                <a:gd name="T105" fmla="*/ 21 h 52"/>
                <a:gd name="T106" fmla="*/ 1 w 109"/>
                <a:gd name="T107"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52">
                  <a:moveTo>
                    <a:pt x="5" y="28"/>
                  </a:moveTo>
                  <a:cubicBezTo>
                    <a:pt x="7" y="29"/>
                    <a:pt x="11" y="28"/>
                    <a:pt x="13" y="29"/>
                  </a:cubicBezTo>
                  <a:cubicBezTo>
                    <a:pt x="15" y="30"/>
                    <a:pt x="19" y="30"/>
                    <a:pt x="21" y="31"/>
                  </a:cubicBezTo>
                  <a:cubicBezTo>
                    <a:pt x="23" y="33"/>
                    <a:pt x="23" y="33"/>
                    <a:pt x="24" y="33"/>
                  </a:cubicBezTo>
                  <a:cubicBezTo>
                    <a:pt x="26" y="33"/>
                    <a:pt x="27" y="33"/>
                    <a:pt x="28" y="33"/>
                  </a:cubicBezTo>
                  <a:cubicBezTo>
                    <a:pt x="29" y="33"/>
                    <a:pt x="29" y="33"/>
                    <a:pt x="31" y="34"/>
                  </a:cubicBezTo>
                  <a:cubicBezTo>
                    <a:pt x="33" y="34"/>
                    <a:pt x="35" y="34"/>
                    <a:pt x="36" y="35"/>
                  </a:cubicBezTo>
                  <a:cubicBezTo>
                    <a:pt x="37" y="35"/>
                    <a:pt x="35" y="36"/>
                    <a:pt x="37" y="37"/>
                  </a:cubicBezTo>
                  <a:cubicBezTo>
                    <a:pt x="40" y="38"/>
                    <a:pt x="40" y="37"/>
                    <a:pt x="41" y="39"/>
                  </a:cubicBezTo>
                  <a:cubicBezTo>
                    <a:pt x="42" y="41"/>
                    <a:pt x="42" y="43"/>
                    <a:pt x="42" y="44"/>
                  </a:cubicBezTo>
                  <a:cubicBezTo>
                    <a:pt x="42" y="46"/>
                    <a:pt x="41" y="47"/>
                    <a:pt x="42" y="47"/>
                  </a:cubicBezTo>
                  <a:cubicBezTo>
                    <a:pt x="43" y="47"/>
                    <a:pt x="44" y="46"/>
                    <a:pt x="44" y="47"/>
                  </a:cubicBezTo>
                  <a:cubicBezTo>
                    <a:pt x="44" y="49"/>
                    <a:pt x="43" y="49"/>
                    <a:pt x="44" y="50"/>
                  </a:cubicBezTo>
                  <a:cubicBezTo>
                    <a:pt x="45" y="51"/>
                    <a:pt x="45" y="52"/>
                    <a:pt x="46" y="52"/>
                  </a:cubicBezTo>
                  <a:cubicBezTo>
                    <a:pt x="46" y="51"/>
                    <a:pt x="46" y="50"/>
                    <a:pt x="47" y="49"/>
                  </a:cubicBezTo>
                  <a:cubicBezTo>
                    <a:pt x="48" y="48"/>
                    <a:pt x="49" y="47"/>
                    <a:pt x="50" y="43"/>
                  </a:cubicBezTo>
                  <a:cubicBezTo>
                    <a:pt x="51" y="40"/>
                    <a:pt x="52" y="40"/>
                    <a:pt x="52" y="39"/>
                  </a:cubicBezTo>
                  <a:cubicBezTo>
                    <a:pt x="53" y="38"/>
                    <a:pt x="53" y="38"/>
                    <a:pt x="53" y="36"/>
                  </a:cubicBezTo>
                  <a:cubicBezTo>
                    <a:pt x="54" y="34"/>
                    <a:pt x="54" y="31"/>
                    <a:pt x="54" y="33"/>
                  </a:cubicBezTo>
                  <a:cubicBezTo>
                    <a:pt x="54" y="35"/>
                    <a:pt x="54" y="37"/>
                    <a:pt x="55" y="37"/>
                  </a:cubicBezTo>
                  <a:cubicBezTo>
                    <a:pt x="56" y="37"/>
                    <a:pt x="56" y="36"/>
                    <a:pt x="57" y="35"/>
                  </a:cubicBezTo>
                  <a:cubicBezTo>
                    <a:pt x="59" y="33"/>
                    <a:pt x="60" y="33"/>
                    <a:pt x="60" y="33"/>
                  </a:cubicBezTo>
                  <a:cubicBezTo>
                    <a:pt x="61" y="34"/>
                    <a:pt x="61" y="34"/>
                    <a:pt x="60" y="35"/>
                  </a:cubicBezTo>
                  <a:cubicBezTo>
                    <a:pt x="59" y="36"/>
                    <a:pt x="58" y="37"/>
                    <a:pt x="58" y="37"/>
                  </a:cubicBezTo>
                  <a:cubicBezTo>
                    <a:pt x="59" y="38"/>
                    <a:pt x="59" y="39"/>
                    <a:pt x="60" y="38"/>
                  </a:cubicBezTo>
                  <a:cubicBezTo>
                    <a:pt x="61" y="37"/>
                    <a:pt x="63" y="35"/>
                    <a:pt x="63" y="35"/>
                  </a:cubicBezTo>
                  <a:cubicBezTo>
                    <a:pt x="64" y="34"/>
                    <a:pt x="64" y="34"/>
                    <a:pt x="64" y="33"/>
                  </a:cubicBezTo>
                  <a:cubicBezTo>
                    <a:pt x="65" y="32"/>
                    <a:pt x="63" y="31"/>
                    <a:pt x="66" y="31"/>
                  </a:cubicBezTo>
                  <a:cubicBezTo>
                    <a:pt x="69" y="30"/>
                    <a:pt x="70" y="30"/>
                    <a:pt x="72" y="29"/>
                  </a:cubicBezTo>
                  <a:cubicBezTo>
                    <a:pt x="74" y="29"/>
                    <a:pt x="74" y="30"/>
                    <a:pt x="75" y="28"/>
                  </a:cubicBezTo>
                  <a:cubicBezTo>
                    <a:pt x="76" y="26"/>
                    <a:pt x="76" y="26"/>
                    <a:pt x="77" y="26"/>
                  </a:cubicBezTo>
                  <a:cubicBezTo>
                    <a:pt x="79" y="26"/>
                    <a:pt x="79" y="27"/>
                    <a:pt x="81" y="27"/>
                  </a:cubicBezTo>
                  <a:cubicBezTo>
                    <a:pt x="82" y="27"/>
                    <a:pt x="83" y="27"/>
                    <a:pt x="84" y="28"/>
                  </a:cubicBezTo>
                  <a:cubicBezTo>
                    <a:pt x="85" y="28"/>
                    <a:pt x="87" y="30"/>
                    <a:pt x="88" y="30"/>
                  </a:cubicBezTo>
                  <a:cubicBezTo>
                    <a:pt x="88" y="30"/>
                    <a:pt x="88" y="30"/>
                    <a:pt x="88" y="28"/>
                  </a:cubicBezTo>
                  <a:cubicBezTo>
                    <a:pt x="89" y="26"/>
                    <a:pt x="91" y="25"/>
                    <a:pt x="92" y="26"/>
                  </a:cubicBezTo>
                  <a:cubicBezTo>
                    <a:pt x="93" y="27"/>
                    <a:pt x="91" y="27"/>
                    <a:pt x="93" y="27"/>
                  </a:cubicBezTo>
                  <a:cubicBezTo>
                    <a:pt x="95" y="27"/>
                    <a:pt x="95" y="27"/>
                    <a:pt x="96" y="27"/>
                  </a:cubicBezTo>
                  <a:cubicBezTo>
                    <a:pt x="97" y="26"/>
                    <a:pt x="97" y="27"/>
                    <a:pt x="99" y="26"/>
                  </a:cubicBezTo>
                  <a:cubicBezTo>
                    <a:pt x="101" y="26"/>
                    <a:pt x="101" y="26"/>
                    <a:pt x="101" y="26"/>
                  </a:cubicBezTo>
                  <a:cubicBezTo>
                    <a:pt x="102" y="26"/>
                    <a:pt x="102" y="26"/>
                    <a:pt x="103" y="26"/>
                  </a:cubicBezTo>
                  <a:cubicBezTo>
                    <a:pt x="104" y="27"/>
                    <a:pt x="104" y="27"/>
                    <a:pt x="105" y="27"/>
                  </a:cubicBezTo>
                  <a:cubicBezTo>
                    <a:pt x="106" y="26"/>
                    <a:pt x="106" y="27"/>
                    <a:pt x="107" y="26"/>
                  </a:cubicBezTo>
                  <a:cubicBezTo>
                    <a:pt x="108" y="25"/>
                    <a:pt x="109" y="25"/>
                    <a:pt x="108" y="24"/>
                  </a:cubicBezTo>
                  <a:cubicBezTo>
                    <a:pt x="107" y="23"/>
                    <a:pt x="106" y="23"/>
                    <a:pt x="106" y="23"/>
                  </a:cubicBezTo>
                  <a:cubicBezTo>
                    <a:pt x="106" y="23"/>
                    <a:pt x="104" y="22"/>
                    <a:pt x="104" y="22"/>
                  </a:cubicBezTo>
                  <a:cubicBezTo>
                    <a:pt x="104" y="23"/>
                    <a:pt x="105" y="24"/>
                    <a:pt x="104" y="24"/>
                  </a:cubicBezTo>
                  <a:cubicBezTo>
                    <a:pt x="104" y="25"/>
                    <a:pt x="104" y="25"/>
                    <a:pt x="103" y="25"/>
                  </a:cubicBezTo>
                  <a:cubicBezTo>
                    <a:pt x="103" y="25"/>
                    <a:pt x="102" y="26"/>
                    <a:pt x="101" y="26"/>
                  </a:cubicBezTo>
                  <a:cubicBezTo>
                    <a:pt x="100" y="25"/>
                    <a:pt x="101" y="25"/>
                    <a:pt x="100" y="24"/>
                  </a:cubicBezTo>
                  <a:cubicBezTo>
                    <a:pt x="100" y="24"/>
                    <a:pt x="99" y="24"/>
                    <a:pt x="99" y="24"/>
                  </a:cubicBezTo>
                  <a:cubicBezTo>
                    <a:pt x="98" y="23"/>
                    <a:pt x="99" y="23"/>
                    <a:pt x="98" y="22"/>
                  </a:cubicBezTo>
                  <a:cubicBezTo>
                    <a:pt x="97" y="22"/>
                    <a:pt x="97" y="22"/>
                    <a:pt x="96" y="21"/>
                  </a:cubicBezTo>
                  <a:cubicBezTo>
                    <a:pt x="96" y="20"/>
                    <a:pt x="95" y="20"/>
                    <a:pt x="95" y="20"/>
                  </a:cubicBezTo>
                  <a:cubicBezTo>
                    <a:pt x="95" y="19"/>
                    <a:pt x="95" y="17"/>
                    <a:pt x="94" y="16"/>
                  </a:cubicBezTo>
                  <a:cubicBezTo>
                    <a:pt x="93" y="15"/>
                    <a:pt x="92" y="15"/>
                    <a:pt x="91" y="16"/>
                  </a:cubicBezTo>
                  <a:cubicBezTo>
                    <a:pt x="90" y="17"/>
                    <a:pt x="90" y="18"/>
                    <a:pt x="89" y="17"/>
                  </a:cubicBezTo>
                  <a:cubicBezTo>
                    <a:pt x="89" y="16"/>
                    <a:pt x="89" y="16"/>
                    <a:pt x="88" y="16"/>
                  </a:cubicBezTo>
                  <a:cubicBezTo>
                    <a:pt x="87" y="17"/>
                    <a:pt x="87" y="17"/>
                    <a:pt x="86" y="17"/>
                  </a:cubicBezTo>
                  <a:cubicBezTo>
                    <a:pt x="85" y="17"/>
                    <a:pt x="84" y="17"/>
                    <a:pt x="83" y="17"/>
                  </a:cubicBezTo>
                  <a:cubicBezTo>
                    <a:pt x="82" y="16"/>
                    <a:pt x="82" y="18"/>
                    <a:pt x="82" y="16"/>
                  </a:cubicBezTo>
                  <a:cubicBezTo>
                    <a:pt x="82" y="14"/>
                    <a:pt x="82" y="12"/>
                    <a:pt x="82" y="11"/>
                  </a:cubicBezTo>
                  <a:cubicBezTo>
                    <a:pt x="82" y="11"/>
                    <a:pt x="82" y="11"/>
                    <a:pt x="80" y="11"/>
                  </a:cubicBezTo>
                  <a:cubicBezTo>
                    <a:pt x="78" y="11"/>
                    <a:pt x="79" y="11"/>
                    <a:pt x="77" y="12"/>
                  </a:cubicBezTo>
                  <a:cubicBezTo>
                    <a:pt x="75" y="13"/>
                    <a:pt x="76" y="14"/>
                    <a:pt x="73" y="13"/>
                  </a:cubicBezTo>
                  <a:cubicBezTo>
                    <a:pt x="69" y="13"/>
                    <a:pt x="69" y="14"/>
                    <a:pt x="68" y="14"/>
                  </a:cubicBezTo>
                  <a:cubicBezTo>
                    <a:pt x="67" y="14"/>
                    <a:pt x="65" y="15"/>
                    <a:pt x="64" y="15"/>
                  </a:cubicBezTo>
                  <a:cubicBezTo>
                    <a:pt x="63" y="16"/>
                    <a:pt x="63" y="16"/>
                    <a:pt x="62" y="17"/>
                  </a:cubicBezTo>
                  <a:cubicBezTo>
                    <a:pt x="60" y="17"/>
                    <a:pt x="60" y="18"/>
                    <a:pt x="59" y="19"/>
                  </a:cubicBezTo>
                  <a:cubicBezTo>
                    <a:pt x="59" y="19"/>
                    <a:pt x="60" y="20"/>
                    <a:pt x="58" y="20"/>
                  </a:cubicBezTo>
                  <a:cubicBezTo>
                    <a:pt x="56" y="20"/>
                    <a:pt x="55" y="21"/>
                    <a:pt x="54" y="20"/>
                  </a:cubicBezTo>
                  <a:cubicBezTo>
                    <a:pt x="53" y="19"/>
                    <a:pt x="54" y="18"/>
                    <a:pt x="52" y="19"/>
                  </a:cubicBezTo>
                  <a:cubicBezTo>
                    <a:pt x="49" y="20"/>
                    <a:pt x="50" y="20"/>
                    <a:pt x="48" y="20"/>
                  </a:cubicBezTo>
                  <a:cubicBezTo>
                    <a:pt x="47" y="20"/>
                    <a:pt x="46" y="20"/>
                    <a:pt x="46" y="19"/>
                  </a:cubicBezTo>
                  <a:cubicBezTo>
                    <a:pt x="45" y="18"/>
                    <a:pt x="44" y="18"/>
                    <a:pt x="43" y="16"/>
                  </a:cubicBezTo>
                  <a:cubicBezTo>
                    <a:pt x="42" y="14"/>
                    <a:pt x="41" y="14"/>
                    <a:pt x="40" y="14"/>
                  </a:cubicBezTo>
                  <a:cubicBezTo>
                    <a:pt x="39" y="13"/>
                    <a:pt x="41" y="13"/>
                    <a:pt x="37" y="13"/>
                  </a:cubicBezTo>
                  <a:cubicBezTo>
                    <a:pt x="34" y="13"/>
                    <a:pt x="34" y="12"/>
                    <a:pt x="33" y="13"/>
                  </a:cubicBezTo>
                  <a:cubicBezTo>
                    <a:pt x="32" y="14"/>
                    <a:pt x="33" y="14"/>
                    <a:pt x="32" y="14"/>
                  </a:cubicBezTo>
                  <a:cubicBezTo>
                    <a:pt x="31" y="14"/>
                    <a:pt x="31" y="14"/>
                    <a:pt x="30" y="15"/>
                  </a:cubicBezTo>
                  <a:cubicBezTo>
                    <a:pt x="30" y="15"/>
                    <a:pt x="29" y="17"/>
                    <a:pt x="29" y="15"/>
                  </a:cubicBezTo>
                  <a:cubicBezTo>
                    <a:pt x="29" y="13"/>
                    <a:pt x="30" y="13"/>
                    <a:pt x="29" y="12"/>
                  </a:cubicBezTo>
                  <a:cubicBezTo>
                    <a:pt x="29" y="11"/>
                    <a:pt x="29" y="11"/>
                    <a:pt x="29" y="11"/>
                  </a:cubicBezTo>
                  <a:cubicBezTo>
                    <a:pt x="29" y="11"/>
                    <a:pt x="29" y="11"/>
                    <a:pt x="29" y="11"/>
                  </a:cubicBezTo>
                  <a:cubicBezTo>
                    <a:pt x="29" y="11"/>
                    <a:pt x="29" y="11"/>
                    <a:pt x="30" y="10"/>
                  </a:cubicBezTo>
                  <a:cubicBezTo>
                    <a:pt x="31" y="8"/>
                    <a:pt x="30" y="8"/>
                    <a:pt x="33" y="6"/>
                  </a:cubicBezTo>
                  <a:cubicBezTo>
                    <a:pt x="36" y="3"/>
                    <a:pt x="35" y="3"/>
                    <a:pt x="36" y="2"/>
                  </a:cubicBezTo>
                  <a:cubicBezTo>
                    <a:pt x="36" y="2"/>
                    <a:pt x="37" y="3"/>
                    <a:pt x="38" y="2"/>
                  </a:cubicBezTo>
                  <a:cubicBezTo>
                    <a:pt x="39" y="1"/>
                    <a:pt x="40" y="0"/>
                    <a:pt x="38" y="0"/>
                  </a:cubicBezTo>
                  <a:cubicBezTo>
                    <a:pt x="36" y="0"/>
                    <a:pt x="36" y="0"/>
                    <a:pt x="34" y="0"/>
                  </a:cubicBezTo>
                  <a:cubicBezTo>
                    <a:pt x="32" y="1"/>
                    <a:pt x="30" y="2"/>
                    <a:pt x="29" y="2"/>
                  </a:cubicBezTo>
                  <a:cubicBezTo>
                    <a:pt x="29" y="3"/>
                    <a:pt x="27" y="4"/>
                    <a:pt x="27" y="5"/>
                  </a:cubicBezTo>
                  <a:cubicBezTo>
                    <a:pt x="27" y="6"/>
                    <a:pt x="26" y="6"/>
                    <a:pt x="27" y="7"/>
                  </a:cubicBezTo>
                  <a:cubicBezTo>
                    <a:pt x="27" y="8"/>
                    <a:pt x="27" y="9"/>
                    <a:pt x="29" y="8"/>
                  </a:cubicBezTo>
                  <a:cubicBezTo>
                    <a:pt x="30" y="7"/>
                    <a:pt x="30" y="6"/>
                    <a:pt x="30" y="7"/>
                  </a:cubicBezTo>
                  <a:cubicBezTo>
                    <a:pt x="30" y="8"/>
                    <a:pt x="29" y="8"/>
                    <a:pt x="29" y="9"/>
                  </a:cubicBezTo>
                  <a:cubicBezTo>
                    <a:pt x="29" y="10"/>
                    <a:pt x="29" y="12"/>
                    <a:pt x="28" y="10"/>
                  </a:cubicBezTo>
                  <a:cubicBezTo>
                    <a:pt x="27" y="9"/>
                    <a:pt x="26" y="9"/>
                    <a:pt x="26" y="8"/>
                  </a:cubicBezTo>
                  <a:cubicBezTo>
                    <a:pt x="26" y="7"/>
                    <a:pt x="27" y="6"/>
                    <a:pt x="25" y="7"/>
                  </a:cubicBezTo>
                  <a:cubicBezTo>
                    <a:pt x="23" y="8"/>
                    <a:pt x="23" y="8"/>
                    <a:pt x="22" y="9"/>
                  </a:cubicBezTo>
                  <a:cubicBezTo>
                    <a:pt x="22" y="10"/>
                    <a:pt x="22" y="11"/>
                    <a:pt x="20" y="12"/>
                  </a:cubicBezTo>
                  <a:cubicBezTo>
                    <a:pt x="18" y="12"/>
                    <a:pt x="18" y="13"/>
                    <a:pt x="17" y="14"/>
                  </a:cubicBezTo>
                  <a:cubicBezTo>
                    <a:pt x="16" y="15"/>
                    <a:pt x="14" y="16"/>
                    <a:pt x="13" y="16"/>
                  </a:cubicBezTo>
                  <a:cubicBezTo>
                    <a:pt x="12" y="16"/>
                    <a:pt x="11" y="16"/>
                    <a:pt x="10" y="16"/>
                  </a:cubicBezTo>
                  <a:cubicBezTo>
                    <a:pt x="8" y="17"/>
                    <a:pt x="8" y="18"/>
                    <a:pt x="7" y="19"/>
                  </a:cubicBezTo>
                  <a:cubicBezTo>
                    <a:pt x="5" y="20"/>
                    <a:pt x="6" y="20"/>
                    <a:pt x="3" y="21"/>
                  </a:cubicBezTo>
                  <a:cubicBezTo>
                    <a:pt x="0" y="22"/>
                    <a:pt x="1" y="23"/>
                    <a:pt x="0" y="23"/>
                  </a:cubicBezTo>
                  <a:cubicBezTo>
                    <a:pt x="1" y="23"/>
                    <a:pt x="1" y="23"/>
                    <a:pt x="1" y="24"/>
                  </a:cubicBezTo>
                  <a:cubicBezTo>
                    <a:pt x="3" y="26"/>
                    <a:pt x="3" y="28"/>
                    <a:pt x="5" y="28"/>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4965417" y="3286370"/>
              <a:ext cx="1532993" cy="777142"/>
            </a:xfrm>
            <a:custGeom>
              <a:avLst/>
              <a:gdLst>
                <a:gd name="T0" fmla="*/ 154 w 154"/>
                <a:gd name="T1" fmla="*/ 64 h 78"/>
                <a:gd name="T2" fmla="*/ 153 w 154"/>
                <a:gd name="T3" fmla="*/ 36 h 78"/>
                <a:gd name="T4" fmla="*/ 150 w 154"/>
                <a:gd name="T5" fmla="*/ 15 h 78"/>
                <a:gd name="T6" fmla="*/ 150 w 154"/>
                <a:gd name="T7" fmla="*/ 14 h 78"/>
                <a:gd name="T8" fmla="*/ 149 w 154"/>
                <a:gd name="T9" fmla="*/ 2 h 78"/>
                <a:gd name="T10" fmla="*/ 19 w 154"/>
                <a:gd name="T11" fmla="*/ 1 h 78"/>
                <a:gd name="T12" fmla="*/ 1 w 154"/>
                <a:gd name="T13" fmla="*/ 0 h 78"/>
                <a:gd name="T14" fmla="*/ 0 w 154"/>
                <a:gd name="T15" fmla="*/ 11 h 78"/>
                <a:gd name="T16" fmla="*/ 51 w 154"/>
                <a:gd name="T17" fmla="*/ 14 h 78"/>
                <a:gd name="T18" fmla="*/ 54 w 154"/>
                <a:gd name="T19" fmla="*/ 18 h 78"/>
                <a:gd name="T20" fmla="*/ 53 w 154"/>
                <a:gd name="T21" fmla="*/ 51 h 78"/>
                <a:gd name="T22" fmla="*/ 52 w 154"/>
                <a:gd name="T23" fmla="*/ 56 h 78"/>
                <a:gd name="T24" fmla="*/ 57 w 154"/>
                <a:gd name="T25" fmla="*/ 59 h 78"/>
                <a:gd name="T26" fmla="*/ 59 w 154"/>
                <a:gd name="T27" fmla="*/ 62 h 78"/>
                <a:gd name="T28" fmla="*/ 61 w 154"/>
                <a:gd name="T29" fmla="*/ 61 h 78"/>
                <a:gd name="T30" fmla="*/ 63 w 154"/>
                <a:gd name="T31" fmla="*/ 61 h 78"/>
                <a:gd name="T32" fmla="*/ 65 w 154"/>
                <a:gd name="T33" fmla="*/ 61 h 78"/>
                <a:gd name="T34" fmla="*/ 67 w 154"/>
                <a:gd name="T35" fmla="*/ 63 h 78"/>
                <a:gd name="T36" fmla="*/ 68 w 154"/>
                <a:gd name="T37" fmla="*/ 66 h 78"/>
                <a:gd name="T38" fmla="*/ 71 w 154"/>
                <a:gd name="T39" fmla="*/ 66 h 78"/>
                <a:gd name="T40" fmla="*/ 75 w 154"/>
                <a:gd name="T41" fmla="*/ 67 h 78"/>
                <a:gd name="T42" fmla="*/ 79 w 154"/>
                <a:gd name="T43" fmla="*/ 67 h 78"/>
                <a:gd name="T44" fmla="*/ 81 w 154"/>
                <a:gd name="T45" fmla="*/ 69 h 78"/>
                <a:gd name="T46" fmla="*/ 83 w 154"/>
                <a:gd name="T47" fmla="*/ 68 h 78"/>
                <a:gd name="T48" fmla="*/ 86 w 154"/>
                <a:gd name="T49" fmla="*/ 68 h 78"/>
                <a:gd name="T50" fmla="*/ 88 w 154"/>
                <a:gd name="T51" fmla="*/ 69 h 78"/>
                <a:gd name="T52" fmla="*/ 89 w 154"/>
                <a:gd name="T53" fmla="*/ 71 h 78"/>
                <a:gd name="T54" fmla="*/ 90 w 154"/>
                <a:gd name="T55" fmla="*/ 73 h 78"/>
                <a:gd name="T56" fmla="*/ 92 w 154"/>
                <a:gd name="T57" fmla="*/ 74 h 78"/>
                <a:gd name="T58" fmla="*/ 94 w 154"/>
                <a:gd name="T59" fmla="*/ 72 h 78"/>
                <a:gd name="T60" fmla="*/ 97 w 154"/>
                <a:gd name="T61" fmla="*/ 73 h 78"/>
                <a:gd name="T62" fmla="*/ 98 w 154"/>
                <a:gd name="T63" fmla="*/ 74 h 78"/>
                <a:gd name="T64" fmla="*/ 100 w 154"/>
                <a:gd name="T65" fmla="*/ 75 h 78"/>
                <a:gd name="T66" fmla="*/ 102 w 154"/>
                <a:gd name="T67" fmla="*/ 74 h 78"/>
                <a:gd name="T68" fmla="*/ 104 w 154"/>
                <a:gd name="T69" fmla="*/ 77 h 78"/>
                <a:gd name="T70" fmla="*/ 105 w 154"/>
                <a:gd name="T71" fmla="*/ 75 h 78"/>
                <a:gd name="T72" fmla="*/ 107 w 154"/>
                <a:gd name="T73" fmla="*/ 74 h 78"/>
                <a:gd name="T74" fmla="*/ 108 w 154"/>
                <a:gd name="T75" fmla="*/ 72 h 78"/>
                <a:gd name="T76" fmla="*/ 111 w 154"/>
                <a:gd name="T77" fmla="*/ 73 h 78"/>
                <a:gd name="T78" fmla="*/ 114 w 154"/>
                <a:gd name="T79" fmla="*/ 73 h 78"/>
                <a:gd name="T80" fmla="*/ 118 w 154"/>
                <a:gd name="T81" fmla="*/ 76 h 78"/>
                <a:gd name="T82" fmla="*/ 120 w 154"/>
                <a:gd name="T83" fmla="*/ 77 h 78"/>
                <a:gd name="T84" fmla="*/ 121 w 154"/>
                <a:gd name="T85" fmla="*/ 76 h 78"/>
                <a:gd name="T86" fmla="*/ 123 w 154"/>
                <a:gd name="T87" fmla="*/ 75 h 78"/>
                <a:gd name="T88" fmla="*/ 126 w 154"/>
                <a:gd name="T89" fmla="*/ 74 h 78"/>
                <a:gd name="T90" fmla="*/ 129 w 154"/>
                <a:gd name="T91" fmla="*/ 74 h 78"/>
                <a:gd name="T92" fmla="*/ 132 w 154"/>
                <a:gd name="T93" fmla="*/ 72 h 78"/>
                <a:gd name="T94" fmla="*/ 135 w 154"/>
                <a:gd name="T95" fmla="*/ 73 h 78"/>
                <a:gd name="T96" fmla="*/ 137 w 154"/>
                <a:gd name="T97" fmla="*/ 73 h 78"/>
                <a:gd name="T98" fmla="*/ 140 w 154"/>
                <a:gd name="T99" fmla="*/ 72 h 78"/>
                <a:gd name="T100" fmla="*/ 144 w 154"/>
                <a:gd name="T101" fmla="*/ 74 h 78"/>
                <a:gd name="T102" fmla="*/ 148 w 154"/>
                <a:gd name="T103" fmla="*/ 76 h 78"/>
                <a:gd name="T104" fmla="*/ 152 w 154"/>
                <a:gd name="T105" fmla="*/ 78 h 78"/>
                <a:gd name="T106" fmla="*/ 154 w 154"/>
                <a:gd name="T107" fmla="*/ 78 h 78"/>
                <a:gd name="T108" fmla="*/ 154 w 154"/>
                <a:gd name="T109" fmla="*/ 6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 h="78">
                  <a:moveTo>
                    <a:pt x="154" y="64"/>
                  </a:moveTo>
                  <a:cubicBezTo>
                    <a:pt x="154" y="59"/>
                    <a:pt x="154" y="42"/>
                    <a:pt x="153" y="36"/>
                  </a:cubicBezTo>
                  <a:cubicBezTo>
                    <a:pt x="152" y="30"/>
                    <a:pt x="150" y="20"/>
                    <a:pt x="150" y="15"/>
                  </a:cubicBezTo>
                  <a:cubicBezTo>
                    <a:pt x="150" y="15"/>
                    <a:pt x="150" y="15"/>
                    <a:pt x="150" y="14"/>
                  </a:cubicBezTo>
                  <a:cubicBezTo>
                    <a:pt x="150" y="12"/>
                    <a:pt x="149" y="7"/>
                    <a:pt x="149" y="2"/>
                  </a:cubicBezTo>
                  <a:cubicBezTo>
                    <a:pt x="102" y="4"/>
                    <a:pt x="58" y="3"/>
                    <a:pt x="19" y="1"/>
                  </a:cubicBezTo>
                  <a:cubicBezTo>
                    <a:pt x="13" y="1"/>
                    <a:pt x="7" y="1"/>
                    <a:pt x="1" y="0"/>
                  </a:cubicBezTo>
                  <a:cubicBezTo>
                    <a:pt x="1" y="3"/>
                    <a:pt x="0" y="7"/>
                    <a:pt x="0" y="11"/>
                  </a:cubicBezTo>
                  <a:cubicBezTo>
                    <a:pt x="51" y="14"/>
                    <a:pt x="51" y="14"/>
                    <a:pt x="51" y="14"/>
                  </a:cubicBezTo>
                  <a:cubicBezTo>
                    <a:pt x="51" y="14"/>
                    <a:pt x="54" y="14"/>
                    <a:pt x="54" y="18"/>
                  </a:cubicBezTo>
                  <a:cubicBezTo>
                    <a:pt x="54" y="21"/>
                    <a:pt x="53" y="51"/>
                    <a:pt x="53" y="51"/>
                  </a:cubicBezTo>
                  <a:cubicBezTo>
                    <a:pt x="53" y="51"/>
                    <a:pt x="52" y="55"/>
                    <a:pt x="52" y="56"/>
                  </a:cubicBezTo>
                  <a:cubicBezTo>
                    <a:pt x="53" y="57"/>
                    <a:pt x="56" y="58"/>
                    <a:pt x="57" y="59"/>
                  </a:cubicBezTo>
                  <a:cubicBezTo>
                    <a:pt x="58" y="60"/>
                    <a:pt x="58" y="62"/>
                    <a:pt x="59" y="62"/>
                  </a:cubicBezTo>
                  <a:cubicBezTo>
                    <a:pt x="60" y="61"/>
                    <a:pt x="60" y="60"/>
                    <a:pt x="61" y="61"/>
                  </a:cubicBezTo>
                  <a:cubicBezTo>
                    <a:pt x="62" y="61"/>
                    <a:pt x="62" y="62"/>
                    <a:pt x="63" y="61"/>
                  </a:cubicBezTo>
                  <a:cubicBezTo>
                    <a:pt x="64" y="60"/>
                    <a:pt x="63" y="59"/>
                    <a:pt x="65" y="61"/>
                  </a:cubicBezTo>
                  <a:cubicBezTo>
                    <a:pt x="67" y="62"/>
                    <a:pt x="67" y="62"/>
                    <a:pt x="67" y="63"/>
                  </a:cubicBezTo>
                  <a:cubicBezTo>
                    <a:pt x="67" y="65"/>
                    <a:pt x="66" y="66"/>
                    <a:pt x="68" y="66"/>
                  </a:cubicBezTo>
                  <a:cubicBezTo>
                    <a:pt x="69" y="66"/>
                    <a:pt x="71" y="65"/>
                    <a:pt x="71" y="66"/>
                  </a:cubicBezTo>
                  <a:cubicBezTo>
                    <a:pt x="72" y="66"/>
                    <a:pt x="74" y="67"/>
                    <a:pt x="75" y="67"/>
                  </a:cubicBezTo>
                  <a:cubicBezTo>
                    <a:pt x="76" y="67"/>
                    <a:pt x="78" y="67"/>
                    <a:pt x="79" y="67"/>
                  </a:cubicBezTo>
                  <a:cubicBezTo>
                    <a:pt x="79" y="68"/>
                    <a:pt x="79" y="70"/>
                    <a:pt x="81" y="69"/>
                  </a:cubicBezTo>
                  <a:cubicBezTo>
                    <a:pt x="82" y="68"/>
                    <a:pt x="81" y="68"/>
                    <a:pt x="83" y="68"/>
                  </a:cubicBezTo>
                  <a:cubicBezTo>
                    <a:pt x="84" y="68"/>
                    <a:pt x="84" y="68"/>
                    <a:pt x="86" y="68"/>
                  </a:cubicBezTo>
                  <a:cubicBezTo>
                    <a:pt x="87" y="68"/>
                    <a:pt x="88" y="68"/>
                    <a:pt x="88" y="69"/>
                  </a:cubicBezTo>
                  <a:cubicBezTo>
                    <a:pt x="88" y="69"/>
                    <a:pt x="88" y="70"/>
                    <a:pt x="89" y="71"/>
                  </a:cubicBezTo>
                  <a:cubicBezTo>
                    <a:pt x="90" y="71"/>
                    <a:pt x="90" y="72"/>
                    <a:pt x="90" y="73"/>
                  </a:cubicBezTo>
                  <a:cubicBezTo>
                    <a:pt x="90" y="74"/>
                    <a:pt x="91" y="75"/>
                    <a:pt x="92" y="74"/>
                  </a:cubicBezTo>
                  <a:cubicBezTo>
                    <a:pt x="93" y="73"/>
                    <a:pt x="93" y="72"/>
                    <a:pt x="94" y="72"/>
                  </a:cubicBezTo>
                  <a:cubicBezTo>
                    <a:pt x="95" y="72"/>
                    <a:pt x="97" y="72"/>
                    <a:pt x="97" y="73"/>
                  </a:cubicBezTo>
                  <a:cubicBezTo>
                    <a:pt x="97" y="74"/>
                    <a:pt x="97" y="73"/>
                    <a:pt x="98" y="74"/>
                  </a:cubicBezTo>
                  <a:cubicBezTo>
                    <a:pt x="99" y="74"/>
                    <a:pt x="100" y="75"/>
                    <a:pt x="100" y="75"/>
                  </a:cubicBezTo>
                  <a:cubicBezTo>
                    <a:pt x="101" y="74"/>
                    <a:pt x="101" y="73"/>
                    <a:pt x="102" y="74"/>
                  </a:cubicBezTo>
                  <a:cubicBezTo>
                    <a:pt x="104" y="74"/>
                    <a:pt x="103" y="77"/>
                    <a:pt x="104" y="77"/>
                  </a:cubicBezTo>
                  <a:cubicBezTo>
                    <a:pt x="105" y="77"/>
                    <a:pt x="105" y="76"/>
                    <a:pt x="105" y="75"/>
                  </a:cubicBezTo>
                  <a:cubicBezTo>
                    <a:pt x="106" y="75"/>
                    <a:pt x="106" y="74"/>
                    <a:pt x="107" y="74"/>
                  </a:cubicBezTo>
                  <a:cubicBezTo>
                    <a:pt x="107" y="73"/>
                    <a:pt x="106" y="72"/>
                    <a:pt x="108" y="72"/>
                  </a:cubicBezTo>
                  <a:cubicBezTo>
                    <a:pt x="109" y="72"/>
                    <a:pt x="110" y="73"/>
                    <a:pt x="111" y="73"/>
                  </a:cubicBezTo>
                  <a:cubicBezTo>
                    <a:pt x="112" y="74"/>
                    <a:pt x="113" y="73"/>
                    <a:pt x="114" y="73"/>
                  </a:cubicBezTo>
                  <a:cubicBezTo>
                    <a:pt x="115" y="74"/>
                    <a:pt x="117" y="75"/>
                    <a:pt x="118" y="76"/>
                  </a:cubicBezTo>
                  <a:cubicBezTo>
                    <a:pt x="118" y="77"/>
                    <a:pt x="119" y="77"/>
                    <a:pt x="120" y="77"/>
                  </a:cubicBezTo>
                  <a:cubicBezTo>
                    <a:pt x="120" y="77"/>
                    <a:pt x="119" y="76"/>
                    <a:pt x="121" y="76"/>
                  </a:cubicBezTo>
                  <a:cubicBezTo>
                    <a:pt x="122" y="76"/>
                    <a:pt x="123" y="76"/>
                    <a:pt x="123" y="75"/>
                  </a:cubicBezTo>
                  <a:cubicBezTo>
                    <a:pt x="124" y="74"/>
                    <a:pt x="125" y="74"/>
                    <a:pt x="126" y="74"/>
                  </a:cubicBezTo>
                  <a:cubicBezTo>
                    <a:pt x="127" y="73"/>
                    <a:pt x="128" y="74"/>
                    <a:pt x="129" y="74"/>
                  </a:cubicBezTo>
                  <a:cubicBezTo>
                    <a:pt x="129" y="74"/>
                    <a:pt x="130" y="73"/>
                    <a:pt x="132" y="72"/>
                  </a:cubicBezTo>
                  <a:cubicBezTo>
                    <a:pt x="133" y="72"/>
                    <a:pt x="134" y="73"/>
                    <a:pt x="135" y="73"/>
                  </a:cubicBezTo>
                  <a:cubicBezTo>
                    <a:pt x="136" y="74"/>
                    <a:pt x="136" y="74"/>
                    <a:pt x="137" y="73"/>
                  </a:cubicBezTo>
                  <a:cubicBezTo>
                    <a:pt x="139" y="73"/>
                    <a:pt x="139" y="71"/>
                    <a:pt x="140" y="72"/>
                  </a:cubicBezTo>
                  <a:cubicBezTo>
                    <a:pt x="141" y="72"/>
                    <a:pt x="142" y="73"/>
                    <a:pt x="144" y="74"/>
                  </a:cubicBezTo>
                  <a:cubicBezTo>
                    <a:pt x="145" y="75"/>
                    <a:pt x="146" y="76"/>
                    <a:pt x="148" y="76"/>
                  </a:cubicBezTo>
                  <a:cubicBezTo>
                    <a:pt x="150" y="77"/>
                    <a:pt x="151" y="77"/>
                    <a:pt x="152" y="78"/>
                  </a:cubicBezTo>
                  <a:cubicBezTo>
                    <a:pt x="152" y="78"/>
                    <a:pt x="153" y="78"/>
                    <a:pt x="154" y="78"/>
                  </a:cubicBezTo>
                  <a:cubicBezTo>
                    <a:pt x="154" y="74"/>
                    <a:pt x="154" y="67"/>
                    <a:pt x="154" y="64"/>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956179" y="2021651"/>
              <a:ext cx="706880" cy="1245557"/>
            </a:xfrm>
            <a:custGeom>
              <a:avLst/>
              <a:gdLst>
                <a:gd name="T0" fmla="*/ 69 w 71"/>
                <a:gd name="T1" fmla="*/ 77 h 125"/>
                <a:gd name="T2" fmla="*/ 68 w 71"/>
                <a:gd name="T3" fmla="*/ 71 h 125"/>
                <a:gd name="T4" fmla="*/ 68 w 71"/>
                <a:gd name="T5" fmla="*/ 65 h 125"/>
                <a:gd name="T6" fmla="*/ 62 w 71"/>
                <a:gd name="T7" fmla="*/ 13 h 125"/>
                <a:gd name="T8" fmla="*/ 58 w 71"/>
                <a:gd name="T9" fmla="*/ 4 h 125"/>
                <a:gd name="T10" fmla="*/ 11 w 71"/>
                <a:gd name="T11" fmla="*/ 3 h 125"/>
                <a:gd name="T12" fmla="*/ 15 w 71"/>
                <a:gd name="T13" fmla="*/ 7 h 125"/>
                <a:gd name="T14" fmla="*/ 20 w 71"/>
                <a:gd name="T15" fmla="*/ 14 h 125"/>
                <a:gd name="T16" fmla="*/ 17 w 71"/>
                <a:gd name="T17" fmla="*/ 22 h 125"/>
                <a:gd name="T18" fmla="*/ 12 w 71"/>
                <a:gd name="T19" fmla="*/ 26 h 125"/>
                <a:gd name="T20" fmla="*/ 6 w 71"/>
                <a:gd name="T21" fmla="*/ 29 h 125"/>
                <a:gd name="T22" fmla="*/ 8 w 71"/>
                <a:gd name="T23" fmla="*/ 36 h 125"/>
                <a:gd name="T24" fmla="*/ 5 w 71"/>
                <a:gd name="T25" fmla="*/ 45 h 125"/>
                <a:gd name="T26" fmla="*/ 2 w 71"/>
                <a:gd name="T27" fmla="*/ 51 h 125"/>
                <a:gd name="T28" fmla="*/ 0 w 71"/>
                <a:gd name="T29" fmla="*/ 55 h 125"/>
                <a:gd name="T30" fmla="*/ 3 w 71"/>
                <a:gd name="T31" fmla="*/ 67 h 125"/>
                <a:gd name="T32" fmla="*/ 10 w 71"/>
                <a:gd name="T33" fmla="*/ 73 h 125"/>
                <a:gd name="T34" fmla="*/ 17 w 71"/>
                <a:gd name="T35" fmla="*/ 84 h 125"/>
                <a:gd name="T36" fmla="*/ 25 w 71"/>
                <a:gd name="T37" fmla="*/ 85 h 125"/>
                <a:gd name="T38" fmla="*/ 22 w 71"/>
                <a:gd name="T39" fmla="*/ 95 h 125"/>
                <a:gd name="T40" fmla="*/ 29 w 71"/>
                <a:gd name="T41" fmla="*/ 104 h 125"/>
                <a:gd name="T42" fmla="*/ 32 w 71"/>
                <a:gd name="T43" fmla="*/ 106 h 125"/>
                <a:gd name="T44" fmla="*/ 37 w 71"/>
                <a:gd name="T45" fmla="*/ 110 h 125"/>
                <a:gd name="T46" fmla="*/ 39 w 71"/>
                <a:gd name="T47" fmla="*/ 116 h 125"/>
                <a:gd name="T48" fmla="*/ 42 w 71"/>
                <a:gd name="T49" fmla="*/ 124 h 125"/>
                <a:gd name="T50" fmla="*/ 46 w 71"/>
                <a:gd name="T51" fmla="*/ 122 h 125"/>
                <a:gd name="T52" fmla="*/ 54 w 71"/>
                <a:gd name="T53" fmla="*/ 121 h 125"/>
                <a:gd name="T54" fmla="*/ 58 w 71"/>
                <a:gd name="T55" fmla="*/ 119 h 125"/>
                <a:gd name="T56" fmla="*/ 59 w 71"/>
                <a:gd name="T57" fmla="*/ 114 h 125"/>
                <a:gd name="T58" fmla="*/ 62 w 71"/>
                <a:gd name="T59" fmla="*/ 108 h 125"/>
                <a:gd name="T60" fmla="*/ 63 w 71"/>
                <a:gd name="T61" fmla="*/ 105 h 125"/>
                <a:gd name="T62" fmla="*/ 64 w 71"/>
                <a:gd name="T63" fmla="*/ 100 h 125"/>
                <a:gd name="T64" fmla="*/ 66 w 71"/>
                <a:gd name="T65" fmla="*/ 93 h 125"/>
                <a:gd name="T66" fmla="*/ 70 w 71"/>
                <a:gd name="T67" fmla="*/ 8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125">
                  <a:moveTo>
                    <a:pt x="70" y="80"/>
                  </a:moveTo>
                  <a:cubicBezTo>
                    <a:pt x="70" y="78"/>
                    <a:pt x="70" y="79"/>
                    <a:pt x="69" y="77"/>
                  </a:cubicBezTo>
                  <a:cubicBezTo>
                    <a:pt x="68" y="76"/>
                    <a:pt x="68" y="76"/>
                    <a:pt x="68" y="75"/>
                  </a:cubicBezTo>
                  <a:cubicBezTo>
                    <a:pt x="68" y="73"/>
                    <a:pt x="68" y="72"/>
                    <a:pt x="68" y="71"/>
                  </a:cubicBezTo>
                  <a:cubicBezTo>
                    <a:pt x="68" y="70"/>
                    <a:pt x="68" y="71"/>
                    <a:pt x="68" y="69"/>
                  </a:cubicBezTo>
                  <a:cubicBezTo>
                    <a:pt x="69" y="68"/>
                    <a:pt x="69" y="67"/>
                    <a:pt x="68" y="65"/>
                  </a:cubicBezTo>
                  <a:cubicBezTo>
                    <a:pt x="68" y="63"/>
                    <a:pt x="65" y="28"/>
                    <a:pt x="64" y="16"/>
                  </a:cubicBezTo>
                  <a:cubicBezTo>
                    <a:pt x="63" y="15"/>
                    <a:pt x="63" y="14"/>
                    <a:pt x="62" y="13"/>
                  </a:cubicBezTo>
                  <a:cubicBezTo>
                    <a:pt x="62" y="11"/>
                    <a:pt x="61" y="10"/>
                    <a:pt x="60" y="9"/>
                  </a:cubicBezTo>
                  <a:cubicBezTo>
                    <a:pt x="59" y="8"/>
                    <a:pt x="57" y="8"/>
                    <a:pt x="58" y="4"/>
                  </a:cubicBezTo>
                  <a:cubicBezTo>
                    <a:pt x="58" y="2"/>
                    <a:pt x="58" y="1"/>
                    <a:pt x="58" y="0"/>
                  </a:cubicBezTo>
                  <a:cubicBezTo>
                    <a:pt x="37" y="2"/>
                    <a:pt x="16" y="2"/>
                    <a:pt x="11" y="3"/>
                  </a:cubicBezTo>
                  <a:cubicBezTo>
                    <a:pt x="11" y="3"/>
                    <a:pt x="12" y="4"/>
                    <a:pt x="12" y="5"/>
                  </a:cubicBezTo>
                  <a:cubicBezTo>
                    <a:pt x="14" y="6"/>
                    <a:pt x="15" y="6"/>
                    <a:pt x="15" y="7"/>
                  </a:cubicBezTo>
                  <a:cubicBezTo>
                    <a:pt x="15" y="8"/>
                    <a:pt x="16" y="9"/>
                    <a:pt x="17" y="10"/>
                  </a:cubicBezTo>
                  <a:cubicBezTo>
                    <a:pt x="19" y="11"/>
                    <a:pt x="21" y="12"/>
                    <a:pt x="20" y="14"/>
                  </a:cubicBezTo>
                  <a:cubicBezTo>
                    <a:pt x="19" y="15"/>
                    <a:pt x="20" y="18"/>
                    <a:pt x="19" y="19"/>
                  </a:cubicBezTo>
                  <a:cubicBezTo>
                    <a:pt x="18" y="20"/>
                    <a:pt x="17" y="20"/>
                    <a:pt x="17" y="22"/>
                  </a:cubicBezTo>
                  <a:cubicBezTo>
                    <a:pt x="17" y="23"/>
                    <a:pt x="18" y="24"/>
                    <a:pt x="16" y="25"/>
                  </a:cubicBezTo>
                  <a:cubicBezTo>
                    <a:pt x="14" y="25"/>
                    <a:pt x="14" y="25"/>
                    <a:pt x="12" y="26"/>
                  </a:cubicBezTo>
                  <a:cubicBezTo>
                    <a:pt x="11" y="27"/>
                    <a:pt x="11" y="27"/>
                    <a:pt x="9" y="28"/>
                  </a:cubicBezTo>
                  <a:cubicBezTo>
                    <a:pt x="7" y="28"/>
                    <a:pt x="7" y="27"/>
                    <a:pt x="6" y="29"/>
                  </a:cubicBezTo>
                  <a:cubicBezTo>
                    <a:pt x="5" y="31"/>
                    <a:pt x="5" y="32"/>
                    <a:pt x="6" y="33"/>
                  </a:cubicBezTo>
                  <a:cubicBezTo>
                    <a:pt x="7" y="34"/>
                    <a:pt x="8" y="35"/>
                    <a:pt x="8" y="36"/>
                  </a:cubicBezTo>
                  <a:cubicBezTo>
                    <a:pt x="8" y="38"/>
                    <a:pt x="6" y="40"/>
                    <a:pt x="6" y="41"/>
                  </a:cubicBezTo>
                  <a:cubicBezTo>
                    <a:pt x="6" y="43"/>
                    <a:pt x="6" y="44"/>
                    <a:pt x="5" y="45"/>
                  </a:cubicBezTo>
                  <a:cubicBezTo>
                    <a:pt x="4" y="46"/>
                    <a:pt x="1" y="47"/>
                    <a:pt x="1" y="48"/>
                  </a:cubicBezTo>
                  <a:cubicBezTo>
                    <a:pt x="1" y="49"/>
                    <a:pt x="2" y="51"/>
                    <a:pt x="2" y="51"/>
                  </a:cubicBezTo>
                  <a:cubicBezTo>
                    <a:pt x="1" y="51"/>
                    <a:pt x="1" y="52"/>
                    <a:pt x="1" y="52"/>
                  </a:cubicBezTo>
                  <a:cubicBezTo>
                    <a:pt x="0" y="53"/>
                    <a:pt x="0" y="54"/>
                    <a:pt x="0" y="55"/>
                  </a:cubicBezTo>
                  <a:cubicBezTo>
                    <a:pt x="0" y="57"/>
                    <a:pt x="0" y="61"/>
                    <a:pt x="1" y="63"/>
                  </a:cubicBezTo>
                  <a:cubicBezTo>
                    <a:pt x="2" y="64"/>
                    <a:pt x="2" y="66"/>
                    <a:pt x="3" y="67"/>
                  </a:cubicBezTo>
                  <a:cubicBezTo>
                    <a:pt x="4" y="68"/>
                    <a:pt x="7" y="70"/>
                    <a:pt x="7" y="71"/>
                  </a:cubicBezTo>
                  <a:cubicBezTo>
                    <a:pt x="8" y="72"/>
                    <a:pt x="9" y="72"/>
                    <a:pt x="10" y="73"/>
                  </a:cubicBezTo>
                  <a:cubicBezTo>
                    <a:pt x="11" y="73"/>
                    <a:pt x="14" y="76"/>
                    <a:pt x="15" y="78"/>
                  </a:cubicBezTo>
                  <a:cubicBezTo>
                    <a:pt x="15" y="80"/>
                    <a:pt x="15" y="85"/>
                    <a:pt x="17" y="84"/>
                  </a:cubicBezTo>
                  <a:cubicBezTo>
                    <a:pt x="18" y="83"/>
                    <a:pt x="19" y="83"/>
                    <a:pt x="21" y="83"/>
                  </a:cubicBezTo>
                  <a:cubicBezTo>
                    <a:pt x="22" y="83"/>
                    <a:pt x="25" y="84"/>
                    <a:pt x="25" y="85"/>
                  </a:cubicBezTo>
                  <a:cubicBezTo>
                    <a:pt x="25" y="87"/>
                    <a:pt x="24" y="89"/>
                    <a:pt x="24" y="91"/>
                  </a:cubicBezTo>
                  <a:cubicBezTo>
                    <a:pt x="23" y="93"/>
                    <a:pt x="23" y="94"/>
                    <a:pt x="22" y="95"/>
                  </a:cubicBezTo>
                  <a:cubicBezTo>
                    <a:pt x="22" y="97"/>
                    <a:pt x="22" y="98"/>
                    <a:pt x="23" y="99"/>
                  </a:cubicBezTo>
                  <a:cubicBezTo>
                    <a:pt x="24" y="100"/>
                    <a:pt x="27" y="103"/>
                    <a:pt x="29" y="104"/>
                  </a:cubicBezTo>
                  <a:cubicBezTo>
                    <a:pt x="30" y="104"/>
                    <a:pt x="30" y="104"/>
                    <a:pt x="30" y="105"/>
                  </a:cubicBezTo>
                  <a:cubicBezTo>
                    <a:pt x="30" y="106"/>
                    <a:pt x="31" y="105"/>
                    <a:pt x="32" y="106"/>
                  </a:cubicBezTo>
                  <a:cubicBezTo>
                    <a:pt x="32" y="106"/>
                    <a:pt x="33" y="106"/>
                    <a:pt x="34" y="107"/>
                  </a:cubicBezTo>
                  <a:cubicBezTo>
                    <a:pt x="34" y="108"/>
                    <a:pt x="36" y="110"/>
                    <a:pt x="37" y="110"/>
                  </a:cubicBezTo>
                  <a:cubicBezTo>
                    <a:pt x="38" y="110"/>
                    <a:pt x="38" y="112"/>
                    <a:pt x="38" y="113"/>
                  </a:cubicBezTo>
                  <a:cubicBezTo>
                    <a:pt x="38" y="114"/>
                    <a:pt x="40" y="114"/>
                    <a:pt x="39" y="116"/>
                  </a:cubicBezTo>
                  <a:cubicBezTo>
                    <a:pt x="39" y="118"/>
                    <a:pt x="38" y="118"/>
                    <a:pt x="39" y="119"/>
                  </a:cubicBezTo>
                  <a:cubicBezTo>
                    <a:pt x="39" y="120"/>
                    <a:pt x="40" y="123"/>
                    <a:pt x="42" y="124"/>
                  </a:cubicBezTo>
                  <a:cubicBezTo>
                    <a:pt x="43" y="125"/>
                    <a:pt x="44" y="124"/>
                    <a:pt x="45" y="124"/>
                  </a:cubicBezTo>
                  <a:cubicBezTo>
                    <a:pt x="45" y="124"/>
                    <a:pt x="45" y="123"/>
                    <a:pt x="46" y="122"/>
                  </a:cubicBezTo>
                  <a:cubicBezTo>
                    <a:pt x="46" y="121"/>
                    <a:pt x="46" y="120"/>
                    <a:pt x="48" y="120"/>
                  </a:cubicBezTo>
                  <a:cubicBezTo>
                    <a:pt x="51" y="119"/>
                    <a:pt x="53" y="121"/>
                    <a:pt x="54" y="121"/>
                  </a:cubicBezTo>
                  <a:cubicBezTo>
                    <a:pt x="54" y="122"/>
                    <a:pt x="56" y="124"/>
                    <a:pt x="57" y="123"/>
                  </a:cubicBezTo>
                  <a:cubicBezTo>
                    <a:pt x="58" y="121"/>
                    <a:pt x="59" y="121"/>
                    <a:pt x="58" y="119"/>
                  </a:cubicBezTo>
                  <a:cubicBezTo>
                    <a:pt x="57" y="117"/>
                    <a:pt x="56" y="117"/>
                    <a:pt x="57" y="116"/>
                  </a:cubicBezTo>
                  <a:cubicBezTo>
                    <a:pt x="57" y="114"/>
                    <a:pt x="57" y="114"/>
                    <a:pt x="59" y="114"/>
                  </a:cubicBezTo>
                  <a:cubicBezTo>
                    <a:pt x="61" y="113"/>
                    <a:pt x="63" y="113"/>
                    <a:pt x="63" y="111"/>
                  </a:cubicBezTo>
                  <a:cubicBezTo>
                    <a:pt x="63" y="110"/>
                    <a:pt x="61" y="109"/>
                    <a:pt x="62" y="108"/>
                  </a:cubicBezTo>
                  <a:cubicBezTo>
                    <a:pt x="63" y="107"/>
                    <a:pt x="63" y="106"/>
                    <a:pt x="63" y="106"/>
                  </a:cubicBezTo>
                  <a:cubicBezTo>
                    <a:pt x="63" y="105"/>
                    <a:pt x="63" y="105"/>
                    <a:pt x="63" y="105"/>
                  </a:cubicBezTo>
                  <a:cubicBezTo>
                    <a:pt x="63" y="104"/>
                    <a:pt x="62" y="104"/>
                    <a:pt x="63" y="103"/>
                  </a:cubicBezTo>
                  <a:cubicBezTo>
                    <a:pt x="63" y="102"/>
                    <a:pt x="64" y="101"/>
                    <a:pt x="64" y="100"/>
                  </a:cubicBezTo>
                  <a:cubicBezTo>
                    <a:pt x="64" y="100"/>
                    <a:pt x="64" y="98"/>
                    <a:pt x="64" y="96"/>
                  </a:cubicBezTo>
                  <a:cubicBezTo>
                    <a:pt x="64" y="95"/>
                    <a:pt x="65" y="94"/>
                    <a:pt x="66" y="93"/>
                  </a:cubicBezTo>
                  <a:cubicBezTo>
                    <a:pt x="67" y="92"/>
                    <a:pt x="68" y="90"/>
                    <a:pt x="68" y="88"/>
                  </a:cubicBezTo>
                  <a:cubicBezTo>
                    <a:pt x="68" y="86"/>
                    <a:pt x="70" y="86"/>
                    <a:pt x="70" y="84"/>
                  </a:cubicBezTo>
                  <a:cubicBezTo>
                    <a:pt x="71" y="82"/>
                    <a:pt x="69" y="82"/>
                    <a:pt x="70" y="8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573633" y="2121724"/>
              <a:ext cx="547194" cy="955992"/>
            </a:xfrm>
            <a:custGeom>
              <a:avLst/>
              <a:gdLst>
                <a:gd name="T0" fmla="*/ 47 w 55"/>
                <a:gd name="T1" fmla="*/ 2 h 96"/>
                <a:gd name="T2" fmla="*/ 46 w 55"/>
                <a:gd name="T3" fmla="*/ 1 h 96"/>
                <a:gd name="T4" fmla="*/ 35 w 55"/>
                <a:gd name="T5" fmla="*/ 2 h 96"/>
                <a:gd name="T6" fmla="*/ 13 w 55"/>
                <a:gd name="T7" fmla="*/ 4 h 96"/>
                <a:gd name="T8" fmla="*/ 6 w 55"/>
                <a:gd name="T9" fmla="*/ 8 h 96"/>
                <a:gd name="T10" fmla="*/ 2 w 55"/>
                <a:gd name="T11" fmla="*/ 7 h 96"/>
                <a:gd name="T12" fmla="*/ 2 w 55"/>
                <a:gd name="T13" fmla="*/ 6 h 96"/>
                <a:gd name="T14" fmla="*/ 6 w 55"/>
                <a:gd name="T15" fmla="*/ 55 h 96"/>
                <a:gd name="T16" fmla="*/ 6 w 55"/>
                <a:gd name="T17" fmla="*/ 59 h 96"/>
                <a:gd name="T18" fmla="*/ 6 w 55"/>
                <a:gd name="T19" fmla="*/ 61 h 96"/>
                <a:gd name="T20" fmla="*/ 6 w 55"/>
                <a:gd name="T21" fmla="*/ 65 h 96"/>
                <a:gd name="T22" fmla="*/ 7 w 55"/>
                <a:gd name="T23" fmla="*/ 67 h 96"/>
                <a:gd name="T24" fmla="*/ 8 w 55"/>
                <a:gd name="T25" fmla="*/ 70 h 96"/>
                <a:gd name="T26" fmla="*/ 8 w 55"/>
                <a:gd name="T27" fmla="*/ 74 h 96"/>
                <a:gd name="T28" fmla="*/ 6 w 55"/>
                <a:gd name="T29" fmla="*/ 78 h 96"/>
                <a:gd name="T30" fmla="*/ 4 w 55"/>
                <a:gd name="T31" fmla="*/ 83 h 96"/>
                <a:gd name="T32" fmla="*/ 2 w 55"/>
                <a:gd name="T33" fmla="*/ 86 h 96"/>
                <a:gd name="T34" fmla="*/ 2 w 55"/>
                <a:gd name="T35" fmla="*/ 90 h 96"/>
                <a:gd name="T36" fmla="*/ 1 w 55"/>
                <a:gd name="T37" fmla="*/ 93 h 96"/>
                <a:gd name="T38" fmla="*/ 1 w 55"/>
                <a:gd name="T39" fmla="*/ 95 h 96"/>
                <a:gd name="T40" fmla="*/ 1 w 55"/>
                <a:gd name="T41" fmla="*/ 96 h 96"/>
                <a:gd name="T42" fmla="*/ 3 w 55"/>
                <a:gd name="T43" fmla="*/ 95 h 96"/>
                <a:gd name="T44" fmla="*/ 3 w 55"/>
                <a:gd name="T45" fmla="*/ 93 h 96"/>
                <a:gd name="T46" fmla="*/ 6 w 55"/>
                <a:gd name="T47" fmla="*/ 93 h 96"/>
                <a:gd name="T48" fmla="*/ 7 w 55"/>
                <a:gd name="T49" fmla="*/ 92 h 96"/>
                <a:gd name="T50" fmla="*/ 8 w 55"/>
                <a:gd name="T51" fmla="*/ 93 h 96"/>
                <a:gd name="T52" fmla="*/ 9 w 55"/>
                <a:gd name="T53" fmla="*/ 92 h 96"/>
                <a:gd name="T54" fmla="*/ 11 w 55"/>
                <a:gd name="T55" fmla="*/ 91 h 96"/>
                <a:gd name="T56" fmla="*/ 12 w 55"/>
                <a:gd name="T57" fmla="*/ 91 h 96"/>
                <a:gd name="T58" fmla="*/ 14 w 55"/>
                <a:gd name="T59" fmla="*/ 92 h 96"/>
                <a:gd name="T60" fmla="*/ 16 w 55"/>
                <a:gd name="T61" fmla="*/ 92 h 96"/>
                <a:gd name="T62" fmla="*/ 17 w 55"/>
                <a:gd name="T63" fmla="*/ 93 h 96"/>
                <a:gd name="T64" fmla="*/ 18 w 55"/>
                <a:gd name="T65" fmla="*/ 92 h 96"/>
                <a:gd name="T66" fmla="*/ 20 w 55"/>
                <a:gd name="T67" fmla="*/ 89 h 96"/>
                <a:gd name="T68" fmla="*/ 22 w 55"/>
                <a:gd name="T69" fmla="*/ 88 h 96"/>
                <a:gd name="T70" fmla="*/ 23 w 55"/>
                <a:gd name="T71" fmla="*/ 90 h 96"/>
                <a:gd name="T72" fmla="*/ 25 w 55"/>
                <a:gd name="T73" fmla="*/ 90 h 96"/>
                <a:gd name="T74" fmla="*/ 26 w 55"/>
                <a:gd name="T75" fmla="*/ 91 h 96"/>
                <a:gd name="T76" fmla="*/ 27 w 55"/>
                <a:gd name="T77" fmla="*/ 89 h 96"/>
                <a:gd name="T78" fmla="*/ 28 w 55"/>
                <a:gd name="T79" fmla="*/ 87 h 96"/>
                <a:gd name="T80" fmla="*/ 28 w 55"/>
                <a:gd name="T81" fmla="*/ 86 h 96"/>
                <a:gd name="T82" fmla="*/ 30 w 55"/>
                <a:gd name="T83" fmla="*/ 85 h 96"/>
                <a:gd name="T84" fmla="*/ 29 w 55"/>
                <a:gd name="T85" fmla="*/ 83 h 96"/>
                <a:gd name="T86" fmla="*/ 31 w 55"/>
                <a:gd name="T87" fmla="*/ 85 h 96"/>
                <a:gd name="T88" fmla="*/ 33 w 55"/>
                <a:gd name="T89" fmla="*/ 87 h 96"/>
                <a:gd name="T90" fmla="*/ 36 w 55"/>
                <a:gd name="T91" fmla="*/ 87 h 96"/>
                <a:gd name="T92" fmla="*/ 38 w 55"/>
                <a:gd name="T93" fmla="*/ 84 h 96"/>
                <a:gd name="T94" fmla="*/ 38 w 55"/>
                <a:gd name="T95" fmla="*/ 81 h 96"/>
                <a:gd name="T96" fmla="*/ 39 w 55"/>
                <a:gd name="T97" fmla="*/ 80 h 96"/>
                <a:gd name="T98" fmla="*/ 41 w 55"/>
                <a:gd name="T99" fmla="*/ 78 h 96"/>
                <a:gd name="T100" fmla="*/ 43 w 55"/>
                <a:gd name="T101" fmla="*/ 75 h 96"/>
                <a:gd name="T102" fmla="*/ 45 w 55"/>
                <a:gd name="T103" fmla="*/ 72 h 96"/>
                <a:gd name="T104" fmla="*/ 45 w 55"/>
                <a:gd name="T105" fmla="*/ 69 h 96"/>
                <a:gd name="T106" fmla="*/ 47 w 55"/>
                <a:gd name="T107" fmla="*/ 69 h 96"/>
                <a:gd name="T108" fmla="*/ 49 w 55"/>
                <a:gd name="T109" fmla="*/ 69 h 96"/>
                <a:gd name="T110" fmla="*/ 52 w 55"/>
                <a:gd name="T111" fmla="*/ 67 h 96"/>
                <a:gd name="T112" fmla="*/ 54 w 55"/>
                <a:gd name="T113" fmla="*/ 66 h 96"/>
                <a:gd name="T114" fmla="*/ 54 w 55"/>
                <a:gd name="T115" fmla="*/ 64 h 96"/>
                <a:gd name="T116" fmla="*/ 53 w 55"/>
                <a:gd name="T117" fmla="*/ 62 h 96"/>
                <a:gd name="T118" fmla="*/ 53 w 55"/>
                <a:gd name="T119" fmla="*/ 60 h 96"/>
                <a:gd name="T120" fmla="*/ 54 w 55"/>
                <a:gd name="T121" fmla="*/ 60 h 96"/>
                <a:gd name="T122" fmla="*/ 47 w 55"/>
                <a:gd name="T12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96">
                  <a:moveTo>
                    <a:pt x="47" y="2"/>
                  </a:moveTo>
                  <a:cubicBezTo>
                    <a:pt x="47" y="2"/>
                    <a:pt x="46" y="2"/>
                    <a:pt x="46" y="1"/>
                  </a:cubicBezTo>
                  <a:cubicBezTo>
                    <a:pt x="46" y="0"/>
                    <a:pt x="41" y="1"/>
                    <a:pt x="35" y="2"/>
                  </a:cubicBezTo>
                  <a:cubicBezTo>
                    <a:pt x="31" y="3"/>
                    <a:pt x="19" y="4"/>
                    <a:pt x="13" y="4"/>
                  </a:cubicBezTo>
                  <a:cubicBezTo>
                    <a:pt x="11" y="5"/>
                    <a:pt x="8" y="9"/>
                    <a:pt x="6" y="8"/>
                  </a:cubicBezTo>
                  <a:cubicBezTo>
                    <a:pt x="4" y="8"/>
                    <a:pt x="3" y="8"/>
                    <a:pt x="2" y="7"/>
                  </a:cubicBezTo>
                  <a:cubicBezTo>
                    <a:pt x="2" y="6"/>
                    <a:pt x="2" y="6"/>
                    <a:pt x="2" y="6"/>
                  </a:cubicBezTo>
                  <a:cubicBezTo>
                    <a:pt x="3" y="18"/>
                    <a:pt x="6" y="53"/>
                    <a:pt x="6" y="55"/>
                  </a:cubicBezTo>
                  <a:cubicBezTo>
                    <a:pt x="7" y="57"/>
                    <a:pt x="7" y="58"/>
                    <a:pt x="6" y="59"/>
                  </a:cubicBezTo>
                  <a:cubicBezTo>
                    <a:pt x="6" y="61"/>
                    <a:pt x="6" y="60"/>
                    <a:pt x="6" y="61"/>
                  </a:cubicBezTo>
                  <a:cubicBezTo>
                    <a:pt x="6" y="62"/>
                    <a:pt x="6" y="63"/>
                    <a:pt x="6" y="65"/>
                  </a:cubicBezTo>
                  <a:cubicBezTo>
                    <a:pt x="6" y="66"/>
                    <a:pt x="6" y="66"/>
                    <a:pt x="7" y="67"/>
                  </a:cubicBezTo>
                  <a:cubicBezTo>
                    <a:pt x="8" y="69"/>
                    <a:pt x="8" y="68"/>
                    <a:pt x="8" y="70"/>
                  </a:cubicBezTo>
                  <a:cubicBezTo>
                    <a:pt x="7" y="72"/>
                    <a:pt x="9" y="72"/>
                    <a:pt x="8" y="74"/>
                  </a:cubicBezTo>
                  <a:cubicBezTo>
                    <a:pt x="8" y="76"/>
                    <a:pt x="6" y="76"/>
                    <a:pt x="6" y="78"/>
                  </a:cubicBezTo>
                  <a:cubicBezTo>
                    <a:pt x="6" y="80"/>
                    <a:pt x="5" y="82"/>
                    <a:pt x="4" y="83"/>
                  </a:cubicBezTo>
                  <a:cubicBezTo>
                    <a:pt x="3" y="84"/>
                    <a:pt x="2" y="85"/>
                    <a:pt x="2" y="86"/>
                  </a:cubicBezTo>
                  <a:cubicBezTo>
                    <a:pt x="2" y="88"/>
                    <a:pt x="2" y="90"/>
                    <a:pt x="2" y="90"/>
                  </a:cubicBezTo>
                  <a:cubicBezTo>
                    <a:pt x="2" y="91"/>
                    <a:pt x="1" y="92"/>
                    <a:pt x="1" y="93"/>
                  </a:cubicBezTo>
                  <a:cubicBezTo>
                    <a:pt x="0" y="94"/>
                    <a:pt x="1" y="94"/>
                    <a:pt x="1" y="95"/>
                  </a:cubicBezTo>
                  <a:cubicBezTo>
                    <a:pt x="1" y="95"/>
                    <a:pt x="1" y="95"/>
                    <a:pt x="1" y="96"/>
                  </a:cubicBezTo>
                  <a:cubicBezTo>
                    <a:pt x="2" y="96"/>
                    <a:pt x="3" y="96"/>
                    <a:pt x="3" y="95"/>
                  </a:cubicBezTo>
                  <a:cubicBezTo>
                    <a:pt x="4" y="94"/>
                    <a:pt x="2" y="93"/>
                    <a:pt x="3" y="93"/>
                  </a:cubicBezTo>
                  <a:cubicBezTo>
                    <a:pt x="4" y="93"/>
                    <a:pt x="5" y="93"/>
                    <a:pt x="6" y="93"/>
                  </a:cubicBezTo>
                  <a:cubicBezTo>
                    <a:pt x="6" y="93"/>
                    <a:pt x="7" y="91"/>
                    <a:pt x="7" y="92"/>
                  </a:cubicBezTo>
                  <a:cubicBezTo>
                    <a:pt x="7" y="93"/>
                    <a:pt x="8" y="94"/>
                    <a:pt x="8" y="93"/>
                  </a:cubicBezTo>
                  <a:cubicBezTo>
                    <a:pt x="9" y="93"/>
                    <a:pt x="8" y="92"/>
                    <a:pt x="9" y="92"/>
                  </a:cubicBezTo>
                  <a:cubicBezTo>
                    <a:pt x="9" y="91"/>
                    <a:pt x="10" y="92"/>
                    <a:pt x="11" y="91"/>
                  </a:cubicBezTo>
                  <a:cubicBezTo>
                    <a:pt x="12" y="90"/>
                    <a:pt x="12" y="90"/>
                    <a:pt x="12" y="91"/>
                  </a:cubicBezTo>
                  <a:cubicBezTo>
                    <a:pt x="13" y="92"/>
                    <a:pt x="14" y="92"/>
                    <a:pt x="14" y="92"/>
                  </a:cubicBezTo>
                  <a:cubicBezTo>
                    <a:pt x="15" y="92"/>
                    <a:pt x="16" y="92"/>
                    <a:pt x="16" y="92"/>
                  </a:cubicBezTo>
                  <a:cubicBezTo>
                    <a:pt x="17" y="93"/>
                    <a:pt x="17" y="94"/>
                    <a:pt x="17" y="93"/>
                  </a:cubicBezTo>
                  <a:cubicBezTo>
                    <a:pt x="18" y="93"/>
                    <a:pt x="17" y="93"/>
                    <a:pt x="18" y="92"/>
                  </a:cubicBezTo>
                  <a:cubicBezTo>
                    <a:pt x="19" y="90"/>
                    <a:pt x="19" y="90"/>
                    <a:pt x="20" y="89"/>
                  </a:cubicBezTo>
                  <a:cubicBezTo>
                    <a:pt x="21" y="89"/>
                    <a:pt x="22" y="88"/>
                    <a:pt x="22" y="88"/>
                  </a:cubicBezTo>
                  <a:cubicBezTo>
                    <a:pt x="23" y="89"/>
                    <a:pt x="22" y="90"/>
                    <a:pt x="23" y="90"/>
                  </a:cubicBezTo>
                  <a:cubicBezTo>
                    <a:pt x="24" y="90"/>
                    <a:pt x="24" y="90"/>
                    <a:pt x="25" y="90"/>
                  </a:cubicBezTo>
                  <a:cubicBezTo>
                    <a:pt x="25" y="91"/>
                    <a:pt x="25" y="91"/>
                    <a:pt x="26" y="91"/>
                  </a:cubicBezTo>
                  <a:cubicBezTo>
                    <a:pt x="26" y="90"/>
                    <a:pt x="26" y="90"/>
                    <a:pt x="27" y="89"/>
                  </a:cubicBezTo>
                  <a:cubicBezTo>
                    <a:pt x="28" y="88"/>
                    <a:pt x="28" y="88"/>
                    <a:pt x="28" y="87"/>
                  </a:cubicBezTo>
                  <a:cubicBezTo>
                    <a:pt x="28" y="87"/>
                    <a:pt x="27" y="87"/>
                    <a:pt x="28" y="86"/>
                  </a:cubicBezTo>
                  <a:cubicBezTo>
                    <a:pt x="30" y="85"/>
                    <a:pt x="30" y="86"/>
                    <a:pt x="30" y="85"/>
                  </a:cubicBezTo>
                  <a:cubicBezTo>
                    <a:pt x="29" y="83"/>
                    <a:pt x="28" y="83"/>
                    <a:pt x="29" y="83"/>
                  </a:cubicBezTo>
                  <a:cubicBezTo>
                    <a:pt x="30" y="83"/>
                    <a:pt x="31" y="84"/>
                    <a:pt x="31" y="85"/>
                  </a:cubicBezTo>
                  <a:cubicBezTo>
                    <a:pt x="32" y="86"/>
                    <a:pt x="31" y="86"/>
                    <a:pt x="33" y="87"/>
                  </a:cubicBezTo>
                  <a:cubicBezTo>
                    <a:pt x="34" y="87"/>
                    <a:pt x="35" y="87"/>
                    <a:pt x="36" y="87"/>
                  </a:cubicBezTo>
                  <a:cubicBezTo>
                    <a:pt x="37" y="86"/>
                    <a:pt x="38" y="86"/>
                    <a:pt x="38" y="84"/>
                  </a:cubicBezTo>
                  <a:cubicBezTo>
                    <a:pt x="38" y="83"/>
                    <a:pt x="38" y="82"/>
                    <a:pt x="38" y="81"/>
                  </a:cubicBezTo>
                  <a:cubicBezTo>
                    <a:pt x="38" y="81"/>
                    <a:pt x="38" y="80"/>
                    <a:pt x="39" y="80"/>
                  </a:cubicBezTo>
                  <a:cubicBezTo>
                    <a:pt x="40" y="80"/>
                    <a:pt x="41" y="81"/>
                    <a:pt x="41" y="78"/>
                  </a:cubicBezTo>
                  <a:cubicBezTo>
                    <a:pt x="42" y="76"/>
                    <a:pt x="42" y="76"/>
                    <a:pt x="43" y="75"/>
                  </a:cubicBezTo>
                  <a:cubicBezTo>
                    <a:pt x="44" y="74"/>
                    <a:pt x="45" y="74"/>
                    <a:pt x="45" y="72"/>
                  </a:cubicBezTo>
                  <a:cubicBezTo>
                    <a:pt x="45" y="70"/>
                    <a:pt x="43" y="70"/>
                    <a:pt x="45" y="69"/>
                  </a:cubicBezTo>
                  <a:cubicBezTo>
                    <a:pt x="46" y="69"/>
                    <a:pt x="45" y="68"/>
                    <a:pt x="47" y="69"/>
                  </a:cubicBezTo>
                  <a:cubicBezTo>
                    <a:pt x="48" y="69"/>
                    <a:pt x="48" y="70"/>
                    <a:pt x="49" y="69"/>
                  </a:cubicBezTo>
                  <a:cubicBezTo>
                    <a:pt x="50" y="69"/>
                    <a:pt x="50" y="67"/>
                    <a:pt x="52" y="67"/>
                  </a:cubicBezTo>
                  <a:cubicBezTo>
                    <a:pt x="54" y="67"/>
                    <a:pt x="55" y="67"/>
                    <a:pt x="54" y="66"/>
                  </a:cubicBezTo>
                  <a:cubicBezTo>
                    <a:pt x="54" y="65"/>
                    <a:pt x="54" y="65"/>
                    <a:pt x="54" y="64"/>
                  </a:cubicBezTo>
                  <a:cubicBezTo>
                    <a:pt x="53" y="63"/>
                    <a:pt x="54" y="62"/>
                    <a:pt x="53" y="62"/>
                  </a:cubicBezTo>
                  <a:cubicBezTo>
                    <a:pt x="53" y="61"/>
                    <a:pt x="52" y="61"/>
                    <a:pt x="53" y="60"/>
                  </a:cubicBezTo>
                  <a:cubicBezTo>
                    <a:pt x="53" y="60"/>
                    <a:pt x="54" y="60"/>
                    <a:pt x="54" y="60"/>
                  </a:cubicBezTo>
                  <a:cubicBezTo>
                    <a:pt x="52" y="50"/>
                    <a:pt x="48" y="9"/>
                    <a:pt x="47" y="2"/>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573633" y="2121724"/>
              <a:ext cx="547194" cy="955992"/>
            </a:xfrm>
            <a:custGeom>
              <a:avLst/>
              <a:gdLst>
                <a:gd name="T0" fmla="*/ 47 w 55"/>
                <a:gd name="T1" fmla="*/ 2 h 96"/>
                <a:gd name="T2" fmla="*/ 46 w 55"/>
                <a:gd name="T3" fmla="*/ 1 h 96"/>
                <a:gd name="T4" fmla="*/ 35 w 55"/>
                <a:gd name="T5" fmla="*/ 2 h 96"/>
                <a:gd name="T6" fmla="*/ 13 w 55"/>
                <a:gd name="T7" fmla="*/ 4 h 96"/>
                <a:gd name="T8" fmla="*/ 6 w 55"/>
                <a:gd name="T9" fmla="*/ 8 h 96"/>
                <a:gd name="T10" fmla="*/ 2 w 55"/>
                <a:gd name="T11" fmla="*/ 7 h 96"/>
                <a:gd name="T12" fmla="*/ 2 w 55"/>
                <a:gd name="T13" fmla="*/ 6 h 96"/>
                <a:gd name="T14" fmla="*/ 6 w 55"/>
                <a:gd name="T15" fmla="*/ 55 h 96"/>
                <a:gd name="T16" fmla="*/ 6 w 55"/>
                <a:gd name="T17" fmla="*/ 59 h 96"/>
                <a:gd name="T18" fmla="*/ 6 w 55"/>
                <a:gd name="T19" fmla="*/ 61 h 96"/>
                <a:gd name="T20" fmla="*/ 6 w 55"/>
                <a:gd name="T21" fmla="*/ 65 h 96"/>
                <a:gd name="T22" fmla="*/ 7 w 55"/>
                <a:gd name="T23" fmla="*/ 67 h 96"/>
                <a:gd name="T24" fmla="*/ 8 w 55"/>
                <a:gd name="T25" fmla="*/ 70 h 96"/>
                <a:gd name="T26" fmla="*/ 8 w 55"/>
                <a:gd name="T27" fmla="*/ 74 h 96"/>
                <a:gd name="T28" fmla="*/ 6 w 55"/>
                <a:gd name="T29" fmla="*/ 78 h 96"/>
                <a:gd name="T30" fmla="*/ 4 w 55"/>
                <a:gd name="T31" fmla="*/ 83 h 96"/>
                <a:gd name="T32" fmla="*/ 2 w 55"/>
                <a:gd name="T33" fmla="*/ 86 h 96"/>
                <a:gd name="T34" fmla="*/ 2 w 55"/>
                <a:gd name="T35" fmla="*/ 90 h 96"/>
                <a:gd name="T36" fmla="*/ 1 w 55"/>
                <a:gd name="T37" fmla="*/ 93 h 96"/>
                <a:gd name="T38" fmla="*/ 1 w 55"/>
                <a:gd name="T39" fmla="*/ 95 h 96"/>
                <a:gd name="T40" fmla="*/ 1 w 55"/>
                <a:gd name="T41" fmla="*/ 96 h 96"/>
                <a:gd name="T42" fmla="*/ 3 w 55"/>
                <a:gd name="T43" fmla="*/ 95 h 96"/>
                <a:gd name="T44" fmla="*/ 3 w 55"/>
                <a:gd name="T45" fmla="*/ 93 h 96"/>
                <a:gd name="T46" fmla="*/ 6 w 55"/>
                <a:gd name="T47" fmla="*/ 93 h 96"/>
                <a:gd name="T48" fmla="*/ 7 w 55"/>
                <a:gd name="T49" fmla="*/ 92 h 96"/>
                <a:gd name="T50" fmla="*/ 8 w 55"/>
                <a:gd name="T51" fmla="*/ 93 h 96"/>
                <a:gd name="T52" fmla="*/ 9 w 55"/>
                <a:gd name="T53" fmla="*/ 92 h 96"/>
                <a:gd name="T54" fmla="*/ 11 w 55"/>
                <a:gd name="T55" fmla="*/ 91 h 96"/>
                <a:gd name="T56" fmla="*/ 12 w 55"/>
                <a:gd name="T57" fmla="*/ 91 h 96"/>
                <a:gd name="T58" fmla="*/ 14 w 55"/>
                <a:gd name="T59" fmla="*/ 92 h 96"/>
                <a:gd name="T60" fmla="*/ 16 w 55"/>
                <a:gd name="T61" fmla="*/ 92 h 96"/>
                <a:gd name="T62" fmla="*/ 17 w 55"/>
                <a:gd name="T63" fmla="*/ 93 h 96"/>
                <a:gd name="T64" fmla="*/ 18 w 55"/>
                <a:gd name="T65" fmla="*/ 92 h 96"/>
                <a:gd name="T66" fmla="*/ 20 w 55"/>
                <a:gd name="T67" fmla="*/ 89 h 96"/>
                <a:gd name="T68" fmla="*/ 22 w 55"/>
                <a:gd name="T69" fmla="*/ 88 h 96"/>
                <a:gd name="T70" fmla="*/ 23 w 55"/>
                <a:gd name="T71" fmla="*/ 90 h 96"/>
                <a:gd name="T72" fmla="*/ 25 w 55"/>
                <a:gd name="T73" fmla="*/ 90 h 96"/>
                <a:gd name="T74" fmla="*/ 26 w 55"/>
                <a:gd name="T75" fmla="*/ 91 h 96"/>
                <a:gd name="T76" fmla="*/ 27 w 55"/>
                <a:gd name="T77" fmla="*/ 89 h 96"/>
                <a:gd name="T78" fmla="*/ 28 w 55"/>
                <a:gd name="T79" fmla="*/ 87 h 96"/>
                <a:gd name="T80" fmla="*/ 28 w 55"/>
                <a:gd name="T81" fmla="*/ 86 h 96"/>
                <a:gd name="T82" fmla="*/ 30 w 55"/>
                <a:gd name="T83" fmla="*/ 85 h 96"/>
                <a:gd name="T84" fmla="*/ 29 w 55"/>
                <a:gd name="T85" fmla="*/ 83 h 96"/>
                <a:gd name="T86" fmla="*/ 31 w 55"/>
                <a:gd name="T87" fmla="*/ 85 h 96"/>
                <a:gd name="T88" fmla="*/ 33 w 55"/>
                <a:gd name="T89" fmla="*/ 87 h 96"/>
                <a:gd name="T90" fmla="*/ 36 w 55"/>
                <a:gd name="T91" fmla="*/ 87 h 96"/>
                <a:gd name="T92" fmla="*/ 38 w 55"/>
                <a:gd name="T93" fmla="*/ 84 h 96"/>
                <a:gd name="T94" fmla="*/ 38 w 55"/>
                <a:gd name="T95" fmla="*/ 81 h 96"/>
                <a:gd name="T96" fmla="*/ 39 w 55"/>
                <a:gd name="T97" fmla="*/ 80 h 96"/>
                <a:gd name="T98" fmla="*/ 41 w 55"/>
                <a:gd name="T99" fmla="*/ 78 h 96"/>
                <a:gd name="T100" fmla="*/ 43 w 55"/>
                <a:gd name="T101" fmla="*/ 75 h 96"/>
                <a:gd name="T102" fmla="*/ 45 w 55"/>
                <a:gd name="T103" fmla="*/ 72 h 96"/>
                <a:gd name="T104" fmla="*/ 45 w 55"/>
                <a:gd name="T105" fmla="*/ 69 h 96"/>
                <a:gd name="T106" fmla="*/ 47 w 55"/>
                <a:gd name="T107" fmla="*/ 69 h 96"/>
                <a:gd name="T108" fmla="*/ 49 w 55"/>
                <a:gd name="T109" fmla="*/ 69 h 96"/>
                <a:gd name="T110" fmla="*/ 52 w 55"/>
                <a:gd name="T111" fmla="*/ 67 h 96"/>
                <a:gd name="T112" fmla="*/ 54 w 55"/>
                <a:gd name="T113" fmla="*/ 66 h 96"/>
                <a:gd name="T114" fmla="*/ 54 w 55"/>
                <a:gd name="T115" fmla="*/ 64 h 96"/>
                <a:gd name="T116" fmla="*/ 53 w 55"/>
                <a:gd name="T117" fmla="*/ 62 h 96"/>
                <a:gd name="T118" fmla="*/ 53 w 55"/>
                <a:gd name="T119" fmla="*/ 60 h 96"/>
                <a:gd name="T120" fmla="*/ 54 w 55"/>
                <a:gd name="T121" fmla="*/ 60 h 96"/>
                <a:gd name="T122" fmla="*/ 47 w 55"/>
                <a:gd name="T12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96">
                  <a:moveTo>
                    <a:pt x="47" y="2"/>
                  </a:moveTo>
                  <a:cubicBezTo>
                    <a:pt x="47" y="2"/>
                    <a:pt x="46" y="2"/>
                    <a:pt x="46" y="1"/>
                  </a:cubicBezTo>
                  <a:cubicBezTo>
                    <a:pt x="46" y="0"/>
                    <a:pt x="41" y="1"/>
                    <a:pt x="35" y="2"/>
                  </a:cubicBezTo>
                  <a:cubicBezTo>
                    <a:pt x="31" y="3"/>
                    <a:pt x="19" y="4"/>
                    <a:pt x="13" y="4"/>
                  </a:cubicBezTo>
                  <a:cubicBezTo>
                    <a:pt x="11" y="5"/>
                    <a:pt x="8" y="9"/>
                    <a:pt x="6" y="8"/>
                  </a:cubicBezTo>
                  <a:cubicBezTo>
                    <a:pt x="4" y="8"/>
                    <a:pt x="3" y="8"/>
                    <a:pt x="2" y="7"/>
                  </a:cubicBezTo>
                  <a:cubicBezTo>
                    <a:pt x="2" y="6"/>
                    <a:pt x="2" y="6"/>
                    <a:pt x="2" y="6"/>
                  </a:cubicBezTo>
                  <a:cubicBezTo>
                    <a:pt x="3" y="18"/>
                    <a:pt x="6" y="53"/>
                    <a:pt x="6" y="55"/>
                  </a:cubicBezTo>
                  <a:cubicBezTo>
                    <a:pt x="7" y="57"/>
                    <a:pt x="7" y="58"/>
                    <a:pt x="6" y="59"/>
                  </a:cubicBezTo>
                  <a:cubicBezTo>
                    <a:pt x="6" y="61"/>
                    <a:pt x="6" y="60"/>
                    <a:pt x="6" y="61"/>
                  </a:cubicBezTo>
                  <a:cubicBezTo>
                    <a:pt x="6" y="62"/>
                    <a:pt x="6" y="63"/>
                    <a:pt x="6" y="65"/>
                  </a:cubicBezTo>
                  <a:cubicBezTo>
                    <a:pt x="6" y="66"/>
                    <a:pt x="6" y="66"/>
                    <a:pt x="7" y="67"/>
                  </a:cubicBezTo>
                  <a:cubicBezTo>
                    <a:pt x="8" y="69"/>
                    <a:pt x="8" y="68"/>
                    <a:pt x="8" y="70"/>
                  </a:cubicBezTo>
                  <a:cubicBezTo>
                    <a:pt x="7" y="72"/>
                    <a:pt x="9" y="72"/>
                    <a:pt x="8" y="74"/>
                  </a:cubicBezTo>
                  <a:cubicBezTo>
                    <a:pt x="8" y="76"/>
                    <a:pt x="6" y="76"/>
                    <a:pt x="6" y="78"/>
                  </a:cubicBezTo>
                  <a:cubicBezTo>
                    <a:pt x="6" y="80"/>
                    <a:pt x="5" y="82"/>
                    <a:pt x="4" y="83"/>
                  </a:cubicBezTo>
                  <a:cubicBezTo>
                    <a:pt x="3" y="84"/>
                    <a:pt x="2" y="85"/>
                    <a:pt x="2" y="86"/>
                  </a:cubicBezTo>
                  <a:cubicBezTo>
                    <a:pt x="2" y="88"/>
                    <a:pt x="2" y="90"/>
                    <a:pt x="2" y="90"/>
                  </a:cubicBezTo>
                  <a:cubicBezTo>
                    <a:pt x="2" y="91"/>
                    <a:pt x="1" y="92"/>
                    <a:pt x="1" y="93"/>
                  </a:cubicBezTo>
                  <a:cubicBezTo>
                    <a:pt x="0" y="94"/>
                    <a:pt x="1" y="94"/>
                    <a:pt x="1" y="95"/>
                  </a:cubicBezTo>
                  <a:cubicBezTo>
                    <a:pt x="1" y="95"/>
                    <a:pt x="1" y="95"/>
                    <a:pt x="1" y="96"/>
                  </a:cubicBezTo>
                  <a:cubicBezTo>
                    <a:pt x="2" y="96"/>
                    <a:pt x="3" y="96"/>
                    <a:pt x="3" y="95"/>
                  </a:cubicBezTo>
                  <a:cubicBezTo>
                    <a:pt x="4" y="94"/>
                    <a:pt x="2" y="93"/>
                    <a:pt x="3" y="93"/>
                  </a:cubicBezTo>
                  <a:cubicBezTo>
                    <a:pt x="4" y="93"/>
                    <a:pt x="5" y="93"/>
                    <a:pt x="6" y="93"/>
                  </a:cubicBezTo>
                  <a:cubicBezTo>
                    <a:pt x="6" y="93"/>
                    <a:pt x="7" y="91"/>
                    <a:pt x="7" y="92"/>
                  </a:cubicBezTo>
                  <a:cubicBezTo>
                    <a:pt x="7" y="93"/>
                    <a:pt x="8" y="94"/>
                    <a:pt x="8" y="93"/>
                  </a:cubicBezTo>
                  <a:cubicBezTo>
                    <a:pt x="9" y="93"/>
                    <a:pt x="8" y="92"/>
                    <a:pt x="9" y="92"/>
                  </a:cubicBezTo>
                  <a:cubicBezTo>
                    <a:pt x="9" y="91"/>
                    <a:pt x="10" y="92"/>
                    <a:pt x="11" y="91"/>
                  </a:cubicBezTo>
                  <a:cubicBezTo>
                    <a:pt x="12" y="90"/>
                    <a:pt x="12" y="90"/>
                    <a:pt x="12" y="91"/>
                  </a:cubicBezTo>
                  <a:cubicBezTo>
                    <a:pt x="13" y="92"/>
                    <a:pt x="14" y="92"/>
                    <a:pt x="14" y="92"/>
                  </a:cubicBezTo>
                  <a:cubicBezTo>
                    <a:pt x="15" y="92"/>
                    <a:pt x="16" y="92"/>
                    <a:pt x="16" y="92"/>
                  </a:cubicBezTo>
                  <a:cubicBezTo>
                    <a:pt x="17" y="93"/>
                    <a:pt x="17" y="94"/>
                    <a:pt x="17" y="93"/>
                  </a:cubicBezTo>
                  <a:cubicBezTo>
                    <a:pt x="18" y="93"/>
                    <a:pt x="17" y="93"/>
                    <a:pt x="18" y="92"/>
                  </a:cubicBezTo>
                  <a:cubicBezTo>
                    <a:pt x="19" y="90"/>
                    <a:pt x="19" y="90"/>
                    <a:pt x="20" y="89"/>
                  </a:cubicBezTo>
                  <a:cubicBezTo>
                    <a:pt x="21" y="89"/>
                    <a:pt x="22" y="88"/>
                    <a:pt x="22" y="88"/>
                  </a:cubicBezTo>
                  <a:cubicBezTo>
                    <a:pt x="23" y="89"/>
                    <a:pt x="22" y="90"/>
                    <a:pt x="23" y="90"/>
                  </a:cubicBezTo>
                  <a:cubicBezTo>
                    <a:pt x="24" y="90"/>
                    <a:pt x="24" y="90"/>
                    <a:pt x="25" y="90"/>
                  </a:cubicBezTo>
                  <a:cubicBezTo>
                    <a:pt x="25" y="91"/>
                    <a:pt x="25" y="91"/>
                    <a:pt x="26" y="91"/>
                  </a:cubicBezTo>
                  <a:cubicBezTo>
                    <a:pt x="26" y="90"/>
                    <a:pt x="26" y="90"/>
                    <a:pt x="27" y="89"/>
                  </a:cubicBezTo>
                  <a:cubicBezTo>
                    <a:pt x="28" y="88"/>
                    <a:pt x="28" y="88"/>
                    <a:pt x="28" y="87"/>
                  </a:cubicBezTo>
                  <a:cubicBezTo>
                    <a:pt x="28" y="87"/>
                    <a:pt x="27" y="87"/>
                    <a:pt x="28" y="86"/>
                  </a:cubicBezTo>
                  <a:cubicBezTo>
                    <a:pt x="30" y="85"/>
                    <a:pt x="30" y="86"/>
                    <a:pt x="30" y="85"/>
                  </a:cubicBezTo>
                  <a:cubicBezTo>
                    <a:pt x="29" y="83"/>
                    <a:pt x="28" y="83"/>
                    <a:pt x="29" y="83"/>
                  </a:cubicBezTo>
                  <a:cubicBezTo>
                    <a:pt x="30" y="83"/>
                    <a:pt x="31" y="84"/>
                    <a:pt x="31" y="85"/>
                  </a:cubicBezTo>
                  <a:cubicBezTo>
                    <a:pt x="32" y="86"/>
                    <a:pt x="31" y="86"/>
                    <a:pt x="33" y="87"/>
                  </a:cubicBezTo>
                  <a:cubicBezTo>
                    <a:pt x="34" y="87"/>
                    <a:pt x="35" y="87"/>
                    <a:pt x="36" y="87"/>
                  </a:cubicBezTo>
                  <a:cubicBezTo>
                    <a:pt x="37" y="86"/>
                    <a:pt x="38" y="86"/>
                    <a:pt x="38" y="84"/>
                  </a:cubicBezTo>
                  <a:cubicBezTo>
                    <a:pt x="38" y="83"/>
                    <a:pt x="38" y="82"/>
                    <a:pt x="38" y="81"/>
                  </a:cubicBezTo>
                  <a:cubicBezTo>
                    <a:pt x="38" y="81"/>
                    <a:pt x="38" y="80"/>
                    <a:pt x="39" y="80"/>
                  </a:cubicBezTo>
                  <a:cubicBezTo>
                    <a:pt x="40" y="80"/>
                    <a:pt x="41" y="81"/>
                    <a:pt x="41" y="78"/>
                  </a:cubicBezTo>
                  <a:cubicBezTo>
                    <a:pt x="42" y="76"/>
                    <a:pt x="42" y="76"/>
                    <a:pt x="43" y="75"/>
                  </a:cubicBezTo>
                  <a:cubicBezTo>
                    <a:pt x="44" y="74"/>
                    <a:pt x="45" y="74"/>
                    <a:pt x="45" y="72"/>
                  </a:cubicBezTo>
                  <a:cubicBezTo>
                    <a:pt x="45" y="70"/>
                    <a:pt x="43" y="70"/>
                    <a:pt x="45" y="69"/>
                  </a:cubicBezTo>
                  <a:cubicBezTo>
                    <a:pt x="46" y="69"/>
                    <a:pt x="45" y="68"/>
                    <a:pt x="47" y="69"/>
                  </a:cubicBezTo>
                  <a:cubicBezTo>
                    <a:pt x="48" y="69"/>
                    <a:pt x="48" y="70"/>
                    <a:pt x="49" y="69"/>
                  </a:cubicBezTo>
                  <a:cubicBezTo>
                    <a:pt x="50" y="69"/>
                    <a:pt x="50" y="67"/>
                    <a:pt x="52" y="67"/>
                  </a:cubicBezTo>
                  <a:cubicBezTo>
                    <a:pt x="54" y="67"/>
                    <a:pt x="55" y="67"/>
                    <a:pt x="54" y="66"/>
                  </a:cubicBezTo>
                  <a:cubicBezTo>
                    <a:pt x="54" y="65"/>
                    <a:pt x="54" y="65"/>
                    <a:pt x="54" y="64"/>
                  </a:cubicBezTo>
                  <a:cubicBezTo>
                    <a:pt x="53" y="63"/>
                    <a:pt x="54" y="62"/>
                    <a:pt x="53" y="62"/>
                  </a:cubicBezTo>
                  <a:cubicBezTo>
                    <a:pt x="53" y="61"/>
                    <a:pt x="52" y="61"/>
                    <a:pt x="53" y="60"/>
                  </a:cubicBezTo>
                  <a:cubicBezTo>
                    <a:pt x="53" y="60"/>
                    <a:pt x="54" y="60"/>
                    <a:pt x="54" y="60"/>
                  </a:cubicBezTo>
                  <a:cubicBezTo>
                    <a:pt x="52" y="50"/>
                    <a:pt x="48" y="9"/>
                    <a:pt x="47" y="2"/>
                  </a:cubicBezTo>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9764538" y="3096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4"/>
            <p:cNvSpPr>
              <a:spLocks/>
            </p:cNvSpPr>
            <p:nvPr/>
          </p:nvSpPr>
          <p:spPr bwMode="auto">
            <a:xfrm>
              <a:off x="2129379" y="1744863"/>
              <a:ext cx="1124195" cy="1731004"/>
            </a:xfrm>
            <a:custGeom>
              <a:avLst/>
              <a:gdLst>
                <a:gd name="T0" fmla="*/ 64 w 113"/>
                <a:gd name="T1" fmla="*/ 11 h 174"/>
                <a:gd name="T2" fmla="*/ 17 w 113"/>
                <a:gd name="T3" fmla="*/ 0 h 174"/>
                <a:gd name="T4" fmla="*/ 0 w 113"/>
                <a:gd name="T5" fmla="*/ 66 h 174"/>
                <a:gd name="T6" fmla="*/ 74 w 113"/>
                <a:gd name="T7" fmla="*/ 174 h 174"/>
                <a:gd name="T8" fmla="*/ 75 w 113"/>
                <a:gd name="T9" fmla="*/ 172 h 174"/>
                <a:gd name="T10" fmla="*/ 76 w 113"/>
                <a:gd name="T11" fmla="*/ 166 h 174"/>
                <a:gd name="T12" fmla="*/ 77 w 113"/>
                <a:gd name="T13" fmla="*/ 159 h 174"/>
                <a:gd name="T14" fmla="*/ 77 w 113"/>
                <a:gd name="T15" fmla="*/ 153 h 174"/>
                <a:gd name="T16" fmla="*/ 80 w 113"/>
                <a:gd name="T17" fmla="*/ 149 h 174"/>
                <a:gd name="T18" fmla="*/ 84 w 113"/>
                <a:gd name="T19" fmla="*/ 151 h 174"/>
                <a:gd name="T20" fmla="*/ 87 w 113"/>
                <a:gd name="T21" fmla="*/ 153 h 174"/>
                <a:gd name="T22" fmla="*/ 89 w 113"/>
                <a:gd name="T23" fmla="*/ 149 h 174"/>
                <a:gd name="T24" fmla="*/ 92 w 113"/>
                <a:gd name="T25" fmla="*/ 132 h 174"/>
                <a:gd name="T26" fmla="*/ 113 w 113"/>
                <a:gd name="T27" fmla="*/ 21 h 174"/>
                <a:gd name="T28" fmla="*/ 64 w 113"/>
                <a:gd name="T29" fmla="*/ 1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74">
                  <a:moveTo>
                    <a:pt x="64" y="11"/>
                  </a:moveTo>
                  <a:cubicBezTo>
                    <a:pt x="48" y="8"/>
                    <a:pt x="32" y="4"/>
                    <a:pt x="17" y="0"/>
                  </a:cubicBezTo>
                  <a:cubicBezTo>
                    <a:pt x="0" y="66"/>
                    <a:pt x="0" y="66"/>
                    <a:pt x="0" y="66"/>
                  </a:cubicBezTo>
                  <a:cubicBezTo>
                    <a:pt x="74" y="174"/>
                    <a:pt x="74" y="174"/>
                    <a:pt x="74" y="174"/>
                  </a:cubicBezTo>
                  <a:cubicBezTo>
                    <a:pt x="75" y="173"/>
                    <a:pt x="75" y="173"/>
                    <a:pt x="75" y="172"/>
                  </a:cubicBezTo>
                  <a:cubicBezTo>
                    <a:pt x="76" y="171"/>
                    <a:pt x="76" y="169"/>
                    <a:pt x="76" y="166"/>
                  </a:cubicBezTo>
                  <a:cubicBezTo>
                    <a:pt x="76" y="163"/>
                    <a:pt x="77" y="162"/>
                    <a:pt x="77" y="159"/>
                  </a:cubicBezTo>
                  <a:cubicBezTo>
                    <a:pt x="77" y="157"/>
                    <a:pt x="77" y="154"/>
                    <a:pt x="77" y="153"/>
                  </a:cubicBezTo>
                  <a:cubicBezTo>
                    <a:pt x="77" y="152"/>
                    <a:pt x="78" y="150"/>
                    <a:pt x="80" y="149"/>
                  </a:cubicBezTo>
                  <a:cubicBezTo>
                    <a:pt x="82" y="148"/>
                    <a:pt x="82" y="149"/>
                    <a:pt x="84" y="151"/>
                  </a:cubicBezTo>
                  <a:cubicBezTo>
                    <a:pt x="86" y="152"/>
                    <a:pt x="85" y="153"/>
                    <a:pt x="87" y="153"/>
                  </a:cubicBezTo>
                  <a:cubicBezTo>
                    <a:pt x="88" y="153"/>
                    <a:pt x="88" y="152"/>
                    <a:pt x="89" y="149"/>
                  </a:cubicBezTo>
                  <a:cubicBezTo>
                    <a:pt x="89" y="149"/>
                    <a:pt x="91" y="142"/>
                    <a:pt x="92" y="132"/>
                  </a:cubicBezTo>
                  <a:cubicBezTo>
                    <a:pt x="98" y="100"/>
                    <a:pt x="110" y="36"/>
                    <a:pt x="113" y="21"/>
                  </a:cubicBezTo>
                  <a:cubicBezTo>
                    <a:pt x="97" y="18"/>
                    <a:pt x="80" y="15"/>
                    <a:pt x="64" y="11"/>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5"/>
            <p:cNvSpPr>
              <a:spLocks/>
            </p:cNvSpPr>
            <p:nvPr/>
          </p:nvSpPr>
          <p:spPr bwMode="auto">
            <a:xfrm>
              <a:off x="9713439" y="997529"/>
              <a:ext cx="298083" cy="566355"/>
            </a:xfrm>
            <a:custGeom>
              <a:avLst/>
              <a:gdLst>
                <a:gd name="T0" fmla="*/ 2 w 30"/>
                <a:gd name="T1" fmla="*/ 14 h 57"/>
                <a:gd name="T2" fmla="*/ 3 w 30"/>
                <a:gd name="T3" fmla="*/ 18 h 57"/>
                <a:gd name="T4" fmla="*/ 4 w 30"/>
                <a:gd name="T5" fmla="*/ 23 h 57"/>
                <a:gd name="T6" fmla="*/ 3 w 30"/>
                <a:gd name="T7" fmla="*/ 27 h 57"/>
                <a:gd name="T8" fmla="*/ 5 w 30"/>
                <a:gd name="T9" fmla="*/ 30 h 57"/>
                <a:gd name="T10" fmla="*/ 6 w 30"/>
                <a:gd name="T11" fmla="*/ 35 h 57"/>
                <a:gd name="T12" fmla="*/ 6 w 30"/>
                <a:gd name="T13" fmla="*/ 39 h 57"/>
                <a:gd name="T14" fmla="*/ 8 w 30"/>
                <a:gd name="T15" fmla="*/ 38 h 57"/>
                <a:gd name="T16" fmla="*/ 10 w 30"/>
                <a:gd name="T17" fmla="*/ 42 h 57"/>
                <a:gd name="T18" fmla="*/ 13 w 30"/>
                <a:gd name="T19" fmla="*/ 51 h 57"/>
                <a:gd name="T20" fmla="*/ 14 w 30"/>
                <a:gd name="T21" fmla="*/ 56 h 57"/>
                <a:gd name="T22" fmla="*/ 14 w 30"/>
                <a:gd name="T23" fmla="*/ 57 h 57"/>
                <a:gd name="T24" fmla="*/ 16 w 30"/>
                <a:gd name="T25" fmla="*/ 56 h 57"/>
                <a:gd name="T26" fmla="*/ 24 w 30"/>
                <a:gd name="T27" fmla="*/ 54 h 57"/>
                <a:gd name="T28" fmla="*/ 26 w 30"/>
                <a:gd name="T29" fmla="*/ 53 h 57"/>
                <a:gd name="T30" fmla="*/ 25 w 30"/>
                <a:gd name="T31" fmla="*/ 52 h 57"/>
                <a:gd name="T32" fmla="*/ 25 w 30"/>
                <a:gd name="T33" fmla="*/ 48 h 57"/>
                <a:gd name="T34" fmla="*/ 24 w 30"/>
                <a:gd name="T35" fmla="*/ 44 h 57"/>
                <a:gd name="T36" fmla="*/ 24 w 30"/>
                <a:gd name="T37" fmla="*/ 40 h 57"/>
                <a:gd name="T38" fmla="*/ 23 w 30"/>
                <a:gd name="T39" fmla="*/ 35 h 57"/>
                <a:gd name="T40" fmla="*/ 23 w 30"/>
                <a:gd name="T41" fmla="*/ 32 h 57"/>
                <a:gd name="T42" fmla="*/ 24 w 30"/>
                <a:gd name="T43" fmla="*/ 28 h 57"/>
                <a:gd name="T44" fmla="*/ 25 w 30"/>
                <a:gd name="T45" fmla="*/ 23 h 57"/>
                <a:gd name="T46" fmla="*/ 25 w 30"/>
                <a:gd name="T47" fmla="*/ 20 h 57"/>
                <a:gd name="T48" fmla="*/ 25 w 30"/>
                <a:gd name="T49" fmla="*/ 17 h 57"/>
                <a:gd name="T50" fmla="*/ 28 w 30"/>
                <a:gd name="T51" fmla="*/ 14 h 57"/>
                <a:gd name="T52" fmla="*/ 29 w 30"/>
                <a:gd name="T53" fmla="*/ 9 h 57"/>
                <a:gd name="T54" fmla="*/ 28 w 30"/>
                <a:gd name="T55" fmla="*/ 4 h 57"/>
                <a:gd name="T56" fmla="*/ 27 w 30"/>
                <a:gd name="T57" fmla="*/ 0 h 57"/>
                <a:gd name="T58" fmla="*/ 22 w 30"/>
                <a:gd name="T59" fmla="*/ 2 h 57"/>
                <a:gd name="T60" fmla="*/ 0 w 30"/>
                <a:gd name="T61" fmla="*/ 8 h 57"/>
                <a:gd name="T62" fmla="*/ 0 w 30"/>
                <a:gd name="T63" fmla="*/ 11 h 57"/>
                <a:gd name="T64" fmla="*/ 2 w 30"/>
                <a:gd name="T65"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57">
                  <a:moveTo>
                    <a:pt x="2" y="14"/>
                  </a:moveTo>
                  <a:cubicBezTo>
                    <a:pt x="2" y="15"/>
                    <a:pt x="2" y="17"/>
                    <a:pt x="3" y="18"/>
                  </a:cubicBezTo>
                  <a:cubicBezTo>
                    <a:pt x="4" y="19"/>
                    <a:pt x="3" y="20"/>
                    <a:pt x="4" y="23"/>
                  </a:cubicBezTo>
                  <a:cubicBezTo>
                    <a:pt x="4" y="25"/>
                    <a:pt x="4" y="24"/>
                    <a:pt x="3" y="27"/>
                  </a:cubicBezTo>
                  <a:cubicBezTo>
                    <a:pt x="3" y="29"/>
                    <a:pt x="3" y="28"/>
                    <a:pt x="5" y="30"/>
                  </a:cubicBezTo>
                  <a:cubicBezTo>
                    <a:pt x="6" y="33"/>
                    <a:pt x="6" y="33"/>
                    <a:pt x="6" y="35"/>
                  </a:cubicBezTo>
                  <a:cubicBezTo>
                    <a:pt x="7" y="37"/>
                    <a:pt x="6" y="37"/>
                    <a:pt x="6" y="39"/>
                  </a:cubicBezTo>
                  <a:cubicBezTo>
                    <a:pt x="7" y="40"/>
                    <a:pt x="7" y="38"/>
                    <a:pt x="8" y="38"/>
                  </a:cubicBezTo>
                  <a:cubicBezTo>
                    <a:pt x="9" y="37"/>
                    <a:pt x="9" y="39"/>
                    <a:pt x="10" y="42"/>
                  </a:cubicBezTo>
                  <a:cubicBezTo>
                    <a:pt x="10" y="44"/>
                    <a:pt x="12" y="48"/>
                    <a:pt x="13" y="51"/>
                  </a:cubicBezTo>
                  <a:cubicBezTo>
                    <a:pt x="13" y="54"/>
                    <a:pt x="13" y="54"/>
                    <a:pt x="14" y="56"/>
                  </a:cubicBezTo>
                  <a:cubicBezTo>
                    <a:pt x="14" y="56"/>
                    <a:pt x="14" y="56"/>
                    <a:pt x="14" y="57"/>
                  </a:cubicBezTo>
                  <a:cubicBezTo>
                    <a:pt x="15" y="57"/>
                    <a:pt x="15" y="57"/>
                    <a:pt x="16" y="56"/>
                  </a:cubicBezTo>
                  <a:cubicBezTo>
                    <a:pt x="17" y="56"/>
                    <a:pt x="22" y="55"/>
                    <a:pt x="24" y="54"/>
                  </a:cubicBezTo>
                  <a:cubicBezTo>
                    <a:pt x="25" y="54"/>
                    <a:pt x="25" y="54"/>
                    <a:pt x="26" y="53"/>
                  </a:cubicBezTo>
                  <a:cubicBezTo>
                    <a:pt x="25" y="53"/>
                    <a:pt x="25" y="52"/>
                    <a:pt x="25" y="52"/>
                  </a:cubicBezTo>
                  <a:cubicBezTo>
                    <a:pt x="24" y="51"/>
                    <a:pt x="24" y="49"/>
                    <a:pt x="25" y="48"/>
                  </a:cubicBezTo>
                  <a:cubicBezTo>
                    <a:pt x="25" y="47"/>
                    <a:pt x="23" y="46"/>
                    <a:pt x="24" y="44"/>
                  </a:cubicBezTo>
                  <a:cubicBezTo>
                    <a:pt x="24" y="42"/>
                    <a:pt x="24" y="42"/>
                    <a:pt x="24" y="40"/>
                  </a:cubicBezTo>
                  <a:cubicBezTo>
                    <a:pt x="23" y="37"/>
                    <a:pt x="23" y="37"/>
                    <a:pt x="23" y="35"/>
                  </a:cubicBezTo>
                  <a:cubicBezTo>
                    <a:pt x="23" y="34"/>
                    <a:pt x="23" y="34"/>
                    <a:pt x="23" y="32"/>
                  </a:cubicBezTo>
                  <a:cubicBezTo>
                    <a:pt x="24" y="30"/>
                    <a:pt x="24" y="31"/>
                    <a:pt x="24" y="28"/>
                  </a:cubicBezTo>
                  <a:cubicBezTo>
                    <a:pt x="25" y="26"/>
                    <a:pt x="25" y="26"/>
                    <a:pt x="25" y="23"/>
                  </a:cubicBezTo>
                  <a:cubicBezTo>
                    <a:pt x="25" y="21"/>
                    <a:pt x="25" y="21"/>
                    <a:pt x="25" y="20"/>
                  </a:cubicBezTo>
                  <a:cubicBezTo>
                    <a:pt x="24" y="18"/>
                    <a:pt x="24" y="19"/>
                    <a:pt x="25" y="17"/>
                  </a:cubicBezTo>
                  <a:cubicBezTo>
                    <a:pt x="26" y="16"/>
                    <a:pt x="27" y="16"/>
                    <a:pt x="28" y="14"/>
                  </a:cubicBezTo>
                  <a:cubicBezTo>
                    <a:pt x="29" y="12"/>
                    <a:pt x="30" y="12"/>
                    <a:pt x="29" y="9"/>
                  </a:cubicBezTo>
                  <a:cubicBezTo>
                    <a:pt x="28" y="6"/>
                    <a:pt x="28" y="6"/>
                    <a:pt x="28" y="4"/>
                  </a:cubicBezTo>
                  <a:cubicBezTo>
                    <a:pt x="28" y="3"/>
                    <a:pt x="28" y="2"/>
                    <a:pt x="27" y="0"/>
                  </a:cubicBezTo>
                  <a:cubicBezTo>
                    <a:pt x="26" y="1"/>
                    <a:pt x="24" y="1"/>
                    <a:pt x="22" y="2"/>
                  </a:cubicBezTo>
                  <a:cubicBezTo>
                    <a:pt x="21" y="2"/>
                    <a:pt x="10" y="5"/>
                    <a:pt x="0" y="8"/>
                  </a:cubicBezTo>
                  <a:cubicBezTo>
                    <a:pt x="0" y="9"/>
                    <a:pt x="0" y="10"/>
                    <a:pt x="0" y="11"/>
                  </a:cubicBezTo>
                  <a:cubicBezTo>
                    <a:pt x="0" y="12"/>
                    <a:pt x="2" y="12"/>
                    <a:pt x="2" y="14"/>
                  </a:cubicBez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6"/>
            <p:cNvSpPr>
              <a:spLocks/>
            </p:cNvSpPr>
            <p:nvPr/>
          </p:nvSpPr>
          <p:spPr bwMode="auto">
            <a:xfrm>
              <a:off x="2159188" y="509952"/>
              <a:ext cx="10646"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7"/>
            <p:cNvSpPr>
              <a:spLocks/>
            </p:cNvSpPr>
            <p:nvPr/>
          </p:nvSpPr>
          <p:spPr bwMode="auto">
            <a:xfrm>
              <a:off x="9713439" y="3018098"/>
              <a:ext cx="10646"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1" y="0"/>
                    <a:pt x="1"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28"/>
            <p:cNvSpPr>
              <a:spLocks/>
            </p:cNvSpPr>
            <p:nvPr/>
          </p:nvSpPr>
          <p:spPr bwMode="auto">
            <a:xfrm>
              <a:off x="9843316" y="2021651"/>
              <a:ext cx="0" cy="10646"/>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29"/>
            <p:cNvSpPr>
              <a:spLocks/>
            </p:cNvSpPr>
            <p:nvPr/>
          </p:nvSpPr>
          <p:spPr bwMode="auto">
            <a:xfrm>
              <a:off x="3732635" y="1474460"/>
              <a:ext cx="78781" cy="557840"/>
            </a:xfrm>
            <a:custGeom>
              <a:avLst/>
              <a:gdLst>
                <a:gd name="T0" fmla="*/ 8 w 8"/>
                <a:gd name="T1" fmla="*/ 0 h 56"/>
                <a:gd name="T2" fmla="*/ 8 w 8"/>
                <a:gd name="T3" fmla="*/ 1 h 56"/>
                <a:gd name="T4" fmla="*/ 0 w 8"/>
                <a:gd name="T5" fmla="*/ 56 h 56"/>
              </a:gdLst>
              <a:ahLst/>
              <a:cxnLst>
                <a:cxn ang="0">
                  <a:pos x="T0" y="T1"/>
                </a:cxn>
                <a:cxn ang="0">
                  <a:pos x="T2" y="T3"/>
                </a:cxn>
                <a:cxn ang="0">
                  <a:pos x="T4" y="T5"/>
                </a:cxn>
              </a:cxnLst>
              <a:rect l="0" t="0" r="r" b="b"/>
              <a:pathLst>
                <a:path w="8" h="56">
                  <a:moveTo>
                    <a:pt x="8" y="0"/>
                  </a:moveTo>
                  <a:cubicBezTo>
                    <a:pt x="8" y="0"/>
                    <a:pt x="8" y="1"/>
                    <a:pt x="8" y="1"/>
                  </a:cubicBezTo>
                  <a:cubicBezTo>
                    <a:pt x="0" y="56"/>
                    <a:pt x="0" y="56"/>
                    <a:pt x="0" y="56"/>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0"/>
            <p:cNvSpPr>
              <a:spLocks/>
            </p:cNvSpPr>
            <p:nvPr/>
          </p:nvSpPr>
          <p:spPr bwMode="auto">
            <a:xfrm>
              <a:off x="3732635" y="1474460"/>
              <a:ext cx="78781" cy="557840"/>
            </a:xfrm>
            <a:custGeom>
              <a:avLst/>
              <a:gdLst>
                <a:gd name="T0" fmla="*/ 8 w 8"/>
                <a:gd name="T1" fmla="*/ 0 h 56"/>
                <a:gd name="T2" fmla="*/ 8 w 8"/>
                <a:gd name="T3" fmla="*/ 1 h 56"/>
                <a:gd name="T4" fmla="*/ 0 w 8"/>
                <a:gd name="T5" fmla="*/ 56 h 56"/>
              </a:gdLst>
              <a:ahLst/>
              <a:cxnLst>
                <a:cxn ang="0">
                  <a:pos x="T0" y="T1"/>
                </a:cxn>
                <a:cxn ang="0">
                  <a:pos x="T2" y="T3"/>
                </a:cxn>
                <a:cxn ang="0">
                  <a:pos x="T4" y="T5"/>
                </a:cxn>
              </a:cxnLst>
              <a:rect l="0" t="0" r="r" b="b"/>
              <a:pathLst>
                <a:path w="8" h="56">
                  <a:moveTo>
                    <a:pt x="8" y="0"/>
                  </a:moveTo>
                  <a:cubicBezTo>
                    <a:pt x="8" y="0"/>
                    <a:pt x="8" y="1"/>
                    <a:pt x="8" y="1"/>
                  </a:cubicBezTo>
                  <a:cubicBezTo>
                    <a:pt x="0" y="56"/>
                    <a:pt x="0" y="56"/>
                    <a:pt x="0" y="56"/>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1"/>
            <p:cNvSpPr>
              <a:spLocks/>
            </p:cNvSpPr>
            <p:nvPr/>
          </p:nvSpPr>
          <p:spPr bwMode="auto">
            <a:xfrm>
              <a:off x="5154912" y="2619947"/>
              <a:ext cx="1294528" cy="706879"/>
            </a:xfrm>
            <a:custGeom>
              <a:avLst/>
              <a:gdLst>
                <a:gd name="T0" fmla="*/ 3 w 130"/>
                <a:gd name="T1" fmla="*/ 0 h 71"/>
                <a:gd name="T2" fmla="*/ 0 w 130"/>
                <a:gd name="T3" fmla="*/ 68 h 71"/>
                <a:gd name="T4" fmla="*/ 130 w 130"/>
                <a:gd name="T5" fmla="*/ 69 h 71"/>
                <a:gd name="T6" fmla="*/ 130 w 130"/>
                <a:gd name="T7" fmla="*/ 47 h 71"/>
                <a:gd name="T8" fmla="*/ 130 w 130"/>
                <a:gd name="T9" fmla="*/ 22 h 71"/>
                <a:gd name="T10" fmla="*/ 127 w 130"/>
                <a:gd name="T11" fmla="*/ 20 h 71"/>
                <a:gd name="T12" fmla="*/ 126 w 130"/>
                <a:gd name="T13" fmla="*/ 19 h 71"/>
                <a:gd name="T14" fmla="*/ 124 w 130"/>
                <a:gd name="T15" fmla="*/ 16 h 71"/>
                <a:gd name="T16" fmla="*/ 122 w 130"/>
                <a:gd name="T17" fmla="*/ 15 h 71"/>
                <a:gd name="T18" fmla="*/ 121 w 130"/>
                <a:gd name="T19" fmla="*/ 13 h 71"/>
                <a:gd name="T20" fmla="*/ 122 w 130"/>
                <a:gd name="T21" fmla="*/ 9 h 71"/>
                <a:gd name="T22" fmla="*/ 125 w 130"/>
                <a:gd name="T23" fmla="*/ 8 h 71"/>
                <a:gd name="T24" fmla="*/ 124 w 130"/>
                <a:gd name="T25" fmla="*/ 6 h 71"/>
                <a:gd name="T26" fmla="*/ 122 w 130"/>
                <a:gd name="T27" fmla="*/ 4 h 71"/>
                <a:gd name="T28" fmla="*/ 120 w 130"/>
                <a:gd name="T29" fmla="*/ 5 h 71"/>
                <a:gd name="T30" fmla="*/ 118 w 130"/>
                <a:gd name="T31" fmla="*/ 4 h 71"/>
                <a:gd name="T32" fmla="*/ 116 w 130"/>
                <a:gd name="T33" fmla="*/ 2 h 71"/>
                <a:gd name="T34" fmla="*/ 3 w 130"/>
                <a:gd name="T3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71">
                  <a:moveTo>
                    <a:pt x="3" y="0"/>
                  </a:moveTo>
                  <a:cubicBezTo>
                    <a:pt x="2" y="23"/>
                    <a:pt x="0" y="60"/>
                    <a:pt x="0" y="68"/>
                  </a:cubicBezTo>
                  <a:cubicBezTo>
                    <a:pt x="39" y="70"/>
                    <a:pt x="83" y="71"/>
                    <a:pt x="130" y="69"/>
                  </a:cubicBezTo>
                  <a:cubicBezTo>
                    <a:pt x="130" y="61"/>
                    <a:pt x="130" y="50"/>
                    <a:pt x="130" y="47"/>
                  </a:cubicBezTo>
                  <a:cubicBezTo>
                    <a:pt x="130" y="41"/>
                    <a:pt x="130" y="23"/>
                    <a:pt x="130" y="22"/>
                  </a:cubicBezTo>
                  <a:cubicBezTo>
                    <a:pt x="129" y="21"/>
                    <a:pt x="128" y="21"/>
                    <a:pt x="127" y="20"/>
                  </a:cubicBezTo>
                  <a:cubicBezTo>
                    <a:pt x="126" y="19"/>
                    <a:pt x="127" y="21"/>
                    <a:pt x="126" y="19"/>
                  </a:cubicBezTo>
                  <a:cubicBezTo>
                    <a:pt x="125" y="17"/>
                    <a:pt x="125" y="17"/>
                    <a:pt x="124" y="16"/>
                  </a:cubicBezTo>
                  <a:cubicBezTo>
                    <a:pt x="124" y="15"/>
                    <a:pt x="123" y="16"/>
                    <a:pt x="122" y="15"/>
                  </a:cubicBezTo>
                  <a:cubicBezTo>
                    <a:pt x="121" y="14"/>
                    <a:pt x="120" y="15"/>
                    <a:pt x="121" y="13"/>
                  </a:cubicBezTo>
                  <a:cubicBezTo>
                    <a:pt x="121" y="10"/>
                    <a:pt x="121" y="10"/>
                    <a:pt x="122" y="9"/>
                  </a:cubicBezTo>
                  <a:cubicBezTo>
                    <a:pt x="124" y="8"/>
                    <a:pt x="125" y="9"/>
                    <a:pt x="125" y="8"/>
                  </a:cubicBezTo>
                  <a:cubicBezTo>
                    <a:pt x="125" y="7"/>
                    <a:pt x="126" y="7"/>
                    <a:pt x="124" y="6"/>
                  </a:cubicBezTo>
                  <a:cubicBezTo>
                    <a:pt x="122" y="4"/>
                    <a:pt x="124" y="4"/>
                    <a:pt x="122" y="4"/>
                  </a:cubicBezTo>
                  <a:cubicBezTo>
                    <a:pt x="121" y="5"/>
                    <a:pt x="122" y="6"/>
                    <a:pt x="120" y="5"/>
                  </a:cubicBezTo>
                  <a:cubicBezTo>
                    <a:pt x="118" y="4"/>
                    <a:pt x="119" y="6"/>
                    <a:pt x="118" y="4"/>
                  </a:cubicBezTo>
                  <a:cubicBezTo>
                    <a:pt x="117" y="3"/>
                    <a:pt x="116" y="3"/>
                    <a:pt x="116" y="2"/>
                  </a:cubicBezTo>
                  <a:cubicBezTo>
                    <a:pt x="71" y="4"/>
                    <a:pt x="15" y="1"/>
                    <a:pt x="3"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2"/>
            <p:cNvSpPr>
              <a:spLocks/>
            </p:cNvSpPr>
            <p:nvPr/>
          </p:nvSpPr>
          <p:spPr bwMode="auto">
            <a:xfrm>
              <a:off x="3044919" y="1953521"/>
              <a:ext cx="996445" cy="1243427"/>
            </a:xfrm>
            <a:custGeom>
              <a:avLst/>
              <a:gdLst>
                <a:gd name="T0" fmla="*/ 66 w 100"/>
                <a:gd name="T1" fmla="*/ 30 h 125"/>
                <a:gd name="T2" fmla="*/ 69 w 100"/>
                <a:gd name="T3" fmla="*/ 8 h 125"/>
                <a:gd name="T4" fmla="*/ 21 w 100"/>
                <a:gd name="T5" fmla="*/ 0 h 125"/>
                <a:gd name="T6" fmla="*/ 0 w 100"/>
                <a:gd name="T7" fmla="*/ 111 h 125"/>
                <a:gd name="T8" fmla="*/ 89 w 100"/>
                <a:gd name="T9" fmla="*/ 125 h 125"/>
                <a:gd name="T10" fmla="*/ 100 w 100"/>
                <a:gd name="T11" fmla="*/ 34 h 125"/>
                <a:gd name="T12" fmla="*/ 66 w 100"/>
                <a:gd name="T13" fmla="*/ 30 h 125"/>
              </a:gdLst>
              <a:ahLst/>
              <a:cxnLst>
                <a:cxn ang="0">
                  <a:pos x="T0" y="T1"/>
                </a:cxn>
                <a:cxn ang="0">
                  <a:pos x="T2" y="T3"/>
                </a:cxn>
                <a:cxn ang="0">
                  <a:pos x="T4" y="T5"/>
                </a:cxn>
                <a:cxn ang="0">
                  <a:pos x="T6" y="T7"/>
                </a:cxn>
                <a:cxn ang="0">
                  <a:pos x="T8" y="T9"/>
                </a:cxn>
                <a:cxn ang="0">
                  <a:pos x="T10" y="T11"/>
                </a:cxn>
                <a:cxn ang="0">
                  <a:pos x="T12" y="T13"/>
                </a:cxn>
              </a:cxnLst>
              <a:rect l="0" t="0" r="r" b="b"/>
              <a:pathLst>
                <a:path w="100" h="125">
                  <a:moveTo>
                    <a:pt x="66" y="30"/>
                  </a:moveTo>
                  <a:cubicBezTo>
                    <a:pt x="69" y="8"/>
                    <a:pt x="69" y="8"/>
                    <a:pt x="69" y="8"/>
                  </a:cubicBezTo>
                  <a:cubicBezTo>
                    <a:pt x="53" y="6"/>
                    <a:pt x="37" y="3"/>
                    <a:pt x="21" y="0"/>
                  </a:cubicBezTo>
                  <a:cubicBezTo>
                    <a:pt x="18" y="15"/>
                    <a:pt x="6" y="79"/>
                    <a:pt x="0" y="111"/>
                  </a:cubicBezTo>
                  <a:cubicBezTo>
                    <a:pt x="10" y="113"/>
                    <a:pt x="41" y="119"/>
                    <a:pt x="89" y="125"/>
                  </a:cubicBezTo>
                  <a:cubicBezTo>
                    <a:pt x="94" y="84"/>
                    <a:pt x="99" y="46"/>
                    <a:pt x="100" y="34"/>
                  </a:cubicBezTo>
                  <a:cubicBezTo>
                    <a:pt x="80" y="32"/>
                    <a:pt x="66" y="30"/>
                    <a:pt x="66" y="3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33"/>
            <p:cNvSpPr>
              <a:spLocks/>
            </p:cNvSpPr>
            <p:nvPr/>
          </p:nvSpPr>
          <p:spPr bwMode="auto">
            <a:xfrm>
              <a:off x="4867475" y="1942873"/>
              <a:ext cx="1441440" cy="717525"/>
            </a:xfrm>
            <a:custGeom>
              <a:avLst/>
              <a:gdLst>
                <a:gd name="T0" fmla="*/ 138 w 145"/>
                <a:gd name="T1" fmla="*/ 57 h 72"/>
                <a:gd name="T2" fmla="*/ 138 w 145"/>
                <a:gd name="T3" fmla="*/ 56 h 72"/>
                <a:gd name="T4" fmla="*/ 137 w 145"/>
                <a:gd name="T5" fmla="*/ 55 h 72"/>
                <a:gd name="T6" fmla="*/ 137 w 145"/>
                <a:gd name="T7" fmla="*/ 51 h 72"/>
                <a:gd name="T8" fmla="*/ 136 w 145"/>
                <a:gd name="T9" fmla="*/ 48 h 72"/>
                <a:gd name="T10" fmla="*/ 136 w 145"/>
                <a:gd name="T11" fmla="*/ 45 h 72"/>
                <a:gd name="T12" fmla="*/ 136 w 145"/>
                <a:gd name="T13" fmla="*/ 43 h 72"/>
                <a:gd name="T14" fmla="*/ 135 w 145"/>
                <a:gd name="T15" fmla="*/ 41 h 72"/>
                <a:gd name="T16" fmla="*/ 135 w 145"/>
                <a:gd name="T17" fmla="*/ 39 h 72"/>
                <a:gd name="T18" fmla="*/ 134 w 145"/>
                <a:gd name="T19" fmla="*/ 37 h 72"/>
                <a:gd name="T20" fmla="*/ 133 w 145"/>
                <a:gd name="T21" fmla="*/ 36 h 72"/>
                <a:gd name="T22" fmla="*/ 132 w 145"/>
                <a:gd name="T23" fmla="*/ 35 h 72"/>
                <a:gd name="T24" fmla="*/ 132 w 145"/>
                <a:gd name="T25" fmla="*/ 32 h 72"/>
                <a:gd name="T26" fmla="*/ 132 w 145"/>
                <a:gd name="T27" fmla="*/ 29 h 72"/>
                <a:gd name="T28" fmla="*/ 130 w 145"/>
                <a:gd name="T29" fmla="*/ 26 h 72"/>
                <a:gd name="T30" fmla="*/ 129 w 145"/>
                <a:gd name="T31" fmla="*/ 23 h 72"/>
                <a:gd name="T32" fmla="*/ 128 w 145"/>
                <a:gd name="T33" fmla="*/ 21 h 72"/>
                <a:gd name="T34" fmla="*/ 128 w 145"/>
                <a:gd name="T35" fmla="*/ 17 h 72"/>
                <a:gd name="T36" fmla="*/ 127 w 145"/>
                <a:gd name="T37" fmla="*/ 14 h 72"/>
                <a:gd name="T38" fmla="*/ 127 w 145"/>
                <a:gd name="T39" fmla="*/ 14 h 72"/>
                <a:gd name="T40" fmla="*/ 126 w 145"/>
                <a:gd name="T41" fmla="*/ 14 h 72"/>
                <a:gd name="T42" fmla="*/ 123 w 145"/>
                <a:gd name="T43" fmla="*/ 13 h 72"/>
                <a:gd name="T44" fmla="*/ 121 w 145"/>
                <a:gd name="T45" fmla="*/ 11 h 72"/>
                <a:gd name="T46" fmla="*/ 120 w 145"/>
                <a:gd name="T47" fmla="*/ 10 h 72"/>
                <a:gd name="T48" fmla="*/ 118 w 145"/>
                <a:gd name="T49" fmla="*/ 9 h 72"/>
                <a:gd name="T50" fmla="*/ 116 w 145"/>
                <a:gd name="T51" fmla="*/ 8 h 72"/>
                <a:gd name="T52" fmla="*/ 113 w 145"/>
                <a:gd name="T53" fmla="*/ 7 h 72"/>
                <a:gd name="T54" fmla="*/ 112 w 145"/>
                <a:gd name="T55" fmla="*/ 6 h 72"/>
                <a:gd name="T56" fmla="*/ 106 w 145"/>
                <a:gd name="T57" fmla="*/ 7 h 72"/>
                <a:gd name="T58" fmla="*/ 103 w 145"/>
                <a:gd name="T59" fmla="*/ 6 h 72"/>
                <a:gd name="T60" fmla="*/ 102 w 145"/>
                <a:gd name="T61" fmla="*/ 8 h 72"/>
                <a:gd name="T62" fmla="*/ 98 w 145"/>
                <a:gd name="T63" fmla="*/ 7 h 72"/>
                <a:gd name="T64" fmla="*/ 94 w 145"/>
                <a:gd name="T65" fmla="*/ 5 h 72"/>
                <a:gd name="T66" fmla="*/ 93 w 145"/>
                <a:gd name="T67" fmla="*/ 3 h 72"/>
                <a:gd name="T68" fmla="*/ 3 w 145"/>
                <a:gd name="T69" fmla="*/ 0 h 72"/>
                <a:gd name="T70" fmla="*/ 0 w 145"/>
                <a:gd name="T71" fmla="*/ 44 h 72"/>
                <a:gd name="T72" fmla="*/ 28 w 145"/>
                <a:gd name="T73" fmla="*/ 46 h 72"/>
                <a:gd name="T74" fmla="*/ 33 w 145"/>
                <a:gd name="T75" fmla="*/ 48 h 72"/>
                <a:gd name="T76" fmla="*/ 32 w 145"/>
                <a:gd name="T77" fmla="*/ 68 h 72"/>
                <a:gd name="T78" fmla="*/ 145 w 145"/>
                <a:gd name="T79" fmla="*/ 70 h 72"/>
                <a:gd name="T80" fmla="*/ 144 w 145"/>
                <a:gd name="T81" fmla="*/ 69 h 72"/>
                <a:gd name="T82" fmla="*/ 143 w 145"/>
                <a:gd name="T83" fmla="*/ 67 h 72"/>
                <a:gd name="T84" fmla="*/ 143 w 145"/>
                <a:gd name="T85" fmla="*/ 66 h 72"/>
                <a:gd name="T86" fmla="*/ 142 w 145"/>
                <a:gd name="T87" fmla="*/ 64 h 72"/>
                <a:gd name="T88" fmla="*/ 140 w 145"/>
                <a:gd name="T89" fmla="*/ 60 h 72"/>
                <a:gd name="T90" fmla="*/ 138 w 145"/>
                <a:gd name="T91" fmla="*/ 58 h 72"/>
                <a:gd name="T92" fmla="*/ 138 w 145"/>
                <a:gd name="T93"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72">
                  <a:moveTo>
                    <a:pt x="138" y="57"/>
                  </a:moveTo>
                  <a:cubicBezTo>
                    <a:pt x="138" y="56"/>
                    <a:pt x="138" y="56"/>
                    <a:pt x="138" y="56"/>
                  </a:cubicBezTo>
                  <a:cubicBezTo>
                    <a:pt x="137" y="55"/>
                    <a:pt x="137" y="56"/>
                    <a:pt x="137" y="55"/>
                  </a:cubicBezTo>
                  <a:cubicBezTo>
                    <a:pt x="137" y="53"/>
                    <a:pt x="137" y="53"/>
                    <a:pt x="137" y="51"/>
                  </a:cubicBezTo>
                  <a:cubicBezTo>
                    <a:pt x="137" y="50"/>
                    <a:pt x="137" y="50"/>
                    <a:pt x="136" y="48"/>
                  </a:cubicBezTo>
                  <a:cubicBezTo>
                    <a:pt x="136" y="47"/>
                    <a:pt x="136" y="46"/>
                    <a:pt x="136" y="45"/>
                  </a:cubicBezTo>
                  <a:cubicBezTo>
                    <a:pt x="136" y="44"/>
                    <a:pt x="136" y="44"/>
                    <a:pt x="136" y="43"/>
                  </a:cubicBezTo>
                  <a:cubicBezTo>
                    <a:pt x="135" y="42"/>
                    <a:pt x="135" y="43"/>
                    <a:pt x="135" y="41"/>
                  </a:cubicBezTo>
                  <a:cubicBezTo>
                    <a:pt x="135" y="40"/>
                    <a:pt x="135" y="40"/>
                    <a:pt x="135" y="39"/>
                  </a:cubicBezTo>
                  <a:cubicBezTo>
                    <a:pt x="135" y="38"/>
                    <a:pt x="135" y="38"/>
                    <a:pt x="134" y="37"/>
                  </a:cubicBezTo>
                  <a:cubicBezTo>
                    <a:pt x="133" y="37"/>
                    <a:pt x="133" y="37"/>
                    <a:pt x="133" y="36"/>
                  </a:cubicBezTo>
                  <a:cubicBezTo>
                    <a:pt x="133" y="36"/>
                    <a:pt x="132" y="37"/>
                    <a:pt x="132" y="35"/>
                  </a:cubicBezTo>
                  <a:cubicBezTo>
                    <a:pt x="132" y="33"/>
                    <a:pt x="132" y="34"/>
                    <a:pt x="132" y="32"/>
                  </a:cubicBezTo>
                  <a:cubicBezTo>
                    <a:pt x="133" y="30"/>
                    <a:pt x="133" y="30"/>
                    <a:pt x="132" y="29"/>
                  </a:cubicBezTo>
                  <a:cubicBezTo>
                    <a:pt x="131" y="28"/>
                    <a:pt x="131" y="27"/>
                    <a:pt x="130" y="26"/>
                  </a:cubicBezTo>
                  <a:cubicBezTo>
                    <a:pt x="130" y="24"/>
                    <a:pt x="129" y="25"/>
                    <a:pt x="129" y="23"/>
                  </a:cubicBezTo>
                  <a:cubicBezTo>
                    <a:pt x="128" y="22"/>
                    <a:pt x="128" y="23"/>
                    <a:pt x="128" y="21"/>
                  </a:cubicBezTo>
                  <a:cubicBezTo>
                    <a:pt x="128" y="19"/>
                    <a:pt x="128" y="18"/>
                    <a:pt x="128" y="17"/>
                  </a:cubicBezTo>
                  <a:cubicBezTo>
                    <a:pt x="127" y="16"/>
                    <a:pt x="128" y="15"/>
                    <a:pt x="127" y="14"/>
                  </a:cubicBezTo>
                  <a:cubicBezTo>
                    <a:pt x="127" y="14"/>
                    <a:pt x="127" y="14"/>
                    <a:pt x="127" y="14"/>
                  </a:cubicBezTo>
                  <a:cubicBezTo>
                    <a:pt x="126" y="14"/>
                    <a:pt x="126" y="14"/>
                    <a:pt x="126" y="14"/>
                  </a:cubicBezTo>
                  <a:cubicBezTo>
                    <a:pt x="124" y="13"/>
                    <a:pt x="124" y="14"/>
                    <a:pt x="123" y="13"/>
                  </a:cubicBezTo>
                  <a:cubicBezTo>
                    <a:pt x="122" y="12"/>
                    <a:pt x="123" y="12"/>
                    <a:pt x="121" y="11"/>
                  </a:cubicBezTo>
                  <a:cubicBezTo>
                    <a:pt x="120" y="10"/>
                    <a:pt x="120" y="11"/>
                    <a:pt x="120" y="10"/>
                  </a:cubicBezTo>
                  <a:cubicBezTo>
                    <a:pt x="119" y="10"/>
                    <a:pt x="119" y="9"/>
                    <a:pt x="118" y="9"/>
                  </a:cubicBezTo>
                  <a:cubicBezTo>
                    <a:pt x="117" y="9"/>
                    <a:pt x="117" y="8"/>
                    <a:pt x="116" y="8"/>
                  </a:cubicBezTo>
                  <a:cubicBezTo>
                    <a:pt x="114" y="8"/>
                    <a:pt x="114" y="8"/>
                    <a:pt x="113" y="7"/>
                  </a:cubicBezTo>
                  <a:cubicBezTo>
                    <a:pt x="113" y="6"/>
                    <a:pt x="113" y="6"/>
                    <a:pt x="112" y="6"/>
                  </a:cubicBezTo>
                  <a:cubicBezTo>
                    <a:pt x="110" y="6"/>
                    <a:pt x="108" y="7"/>
                    <a:pt x="106" y="7"/>
                  </a:cubicBezTo>
                  <a:cubicBezTo>
                    <a:pt x="104" y="6"/>
                    <a:pt x="103" y="6"/>
                    <a:pt x="103" y="6"/>
                  </a:cubicBezTo>
                  <a:cubicBezTo>
                    <a:pt x="103" y="7"/>
                    <a:pt x="103" y="8"/>
                    <a:pt x="102" y="8"/>
                  </a:cubicBezTo>
                  <a:cubicBezTo>
                    <a:pt x="100" y="8"/>
                    <a:pt x="101" y="8"/>
                    <a:pt x="98" y="7"/>
                  </a:cubicBezTo>
                  <a:cubicBezTo>
                    <a:pt x="96" y="6"/>
                    <a:pt x="95" y="6"/>
                    <a:pt x="94" y="5"/>
                  </a:cubicBezTo>
                  <a:cubicBezTo>
                    <a:pt x="93" y="4"/>
                    <a:pt x="93" y="3"/>
                    <a:pt x="93" y="3"/>
                  </a:cubicBezTo>
                  <a:cubicBezTo>
                    <a:pt x="93" y="3"/>
                    <a:pt x="23" y="1"/>
                    <a:pt x="3" y="0"/>
                  </a:cubicBezTo>
                  <a:cubicBezTo>
                    <a:pt x="1" y="19"/>
                    <a:pt x="0" y="38"/>
                    <a:pt x="0" y="44"/>
                  </a:cubicBezTo>
                  <a:cubicBezTo>
                    <a:pt x="12" y="45"/>
                    <a:pt x="21" y="46"/>
                    <a:pt x="28" y="46"/>
                  </a:cubicBezTo>
                  <a:cubicBezTo>
                    <a:pt x="35" y="46"/>
                    <a:pt x="33" y="47"/>
                    <a:pt x="33" y="48"/>
                  </a:cubicBezTo>
                  <a:cubicBezTo>
                    <a:pt x="33" y="48"/>
                    <a:pt x="33" y="56"/>
                    <a:pt x="32" y="68"/>
                  </a:cubicBezTo>
                  <a:cubicBezTo>
                    <a:pt x="44" y="69"/>
                    <a:pt x="100" y="72"/>
                    <a:pt x="145" y="70"/>
                  </a:cubicBezTo>
                  <a:cubicBezTo>
                    <a:pt x="144" y="70"/>
                    <a:pt x="144" y="69"/>
                    <a:pt x="144" y="69"/>
                  </a:cubicBezTo>
                  <a:cubicBezTo>
                    <a:pt x="144" y="69"/>
                    <a:pt x="144" y="68"/>
                    <a:pt x="143" y="67"/>
                  </a:cubicBezTo>
                  <a:cubicBezTo>
                    <a:pt x="143" y="67"/>
                    <a:pt x="143" y="67"/>
                    <a:pt x="143" y="66"/>
                  </a:cubicBezTo>
                  <a:cubicBezTo>
                    <a:pt x="142" y="65"/>
                    <a:pt x="143" y="66"/>
                    <a:pt x="142" y="64"/>
                  </a:cubicBezTo>
                  <a:cubicBezTo>
                    <a:pt x="140" y="63"/>
                    <a:pt x="140" y="61"/>
                    <a:pt x="140" y="60"/>
                  </a:cubicBezTo>
                  <a:cubicBezTo>
                    <a:pt x="139" y="59"/>
                    <a:pt x="138" y="60"/>
                    <a:pt x="138" y="58"/>
                  </a:cubicBezTo>
                  <a:cubicBezTo>
                    <a:pt x="138" y="58"/>
                    <a:pt x="138" y="57"/>
                    <a:pt x="138" y="57"/>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34"/>
            <p:cNvSpPr>
              <a:spLocks/>
            </p:cNvSpPr>
            <p:nvPr/>
          </p:nvSpPr>
          <p:spPr bwMode="auto">
            <a:xfrm>
              <a:off x="4867475" y="1942873"/>
              <a:ext cx="1441440" cy="717525"/>
            </a:xfrm>
            <a:custGeom>
              <a:avLst/>
              <a:gdLst>
                <a:gd name="T0" fmla="*/ 138 w 145"/>
                <a:gd name="T1" fmla="*/ 57 h 72"/>
                <a:gd name="T2" fmla="*/ 138 w 145"/>
                <a:gd name="T3" fmla="*/ 56 h 72"/>
                <a:gd name="T4" fmla="*/ 137 w 145"/>
                <a:gd name="T5" fmla="*/ 55 h 72"/>
                <a:gd name="T6" fmla="*/ 137 w 145"/>
                <a:gd name="T7" fmla="*/ 51 h 72"/>
                <a:gd name="T8" fmla="*/ 136 w 145"/>
                <a:gd name="T9" fmla="*/ 48 h 72"/>
                <a:gd name="T10" fmla="*/ 136 w 145"/>
                <a:gd name="T11" fmla="*/ 45 h 72"/>
                <a:gd name="T12" fmla="*/ 136 w 145"/>
                <a:gd name="T13" fmla="*/ 43 h 72"/>
                <a:gd name="T14" fmla="*/ 135 w 145"/>
                <a:gd name="T15" fmla="*/ 41 h 72"/>
                <a:gd name="T16" fmla="*/ 135 w 145"/>
                <a:gd name="T17" fmla="*/ 39 h 72"/>
                <a:gd name="T18" fmla="*/ 134 w 145"/>
                <a:gd name="T19" fmla="*/ 37 h 72"/>
                <a:gd name="T20" fmla="*/ 133 w 145"/>
                <a:gd name="T21" fmla="*/ 36 h 72"/>
                <a:gd name="T22" fmla="*/ 132 w 145"/>
                <a:gd name="T23" fmla="*/ 35 h 72"/>
                <a:gd name="T24" fmla="*/ 132 w 145"/>
                <a:gd name="T25" fmla="*/ 32 h 72"/>
                <a:gd name="T26" fmla="*/ 132 w 145"/>
                <a:gd name="T27" fmla="*/ 29 h 72"/>
                <a:gd name="T28" fmla="*/ 130 w 145"/>
                <a:gd name="T29" fmla="*/ 26 h 72"/>
                <a:gd name="T30" fmla="*/ 129 w 145"/>
                <a:gd name="T31" fmla="*/ 23 h 72"/>
                <a:gd name="T32" fmla="*/ 128 w 145"/>
                <a:gd name="T33" fmla="*/ 21 h 72"/>
                <a:gd name="T34" fmla="*/ 128 w 145"/>
                <a:gd name="T35" fmla="*/ 17 h 72"/>
                <a:gd name="T36" fmla="*/ 127 w 145"/>
                <a:gd name="T37" fmla="*/ 14 h 72"/>
                <a:gd name="T38" fmla="*/ 127 w 145"/>
                <a:gd name="T39" fmla="*/ 14 h 72"/>
                <a:gd name="T40" fmla="*/ 126 w 145"/>
                <a:gd name="T41" fmla="*/ 14 h 72"/>
                <a:gd name="T42" fmla="*/ 123 w 145"/>
                <a:gd name="T43" fmla="*/ 13 h 72"/>
                <a:gd name="T44" fmla="*/ 121 w 145"/>
                <a:gd name="T45" fmla="*/ 11 h 72"/>
                <a:gd name="T46" fmla="*/ 120 w 145"/>
                <a:gd name="T47" fmla="*/ 10 h 72"/>
                <a:gd name="T48" fmla="*/ 118 w 145"/>
                <a:gd name="T49" fmla="*/ 9 h 72"/>
                <a:gd name="T50" fmla="*/ 116 w 145"/>
                <a:gd name="T51" fmla="*/ 8 h 72"/>
                <a:gd name="T52" fmla="*/ 113 w 145"/>
                <a:gd name="T53" fmla="*/ 7 h 72"/>
                <a:gd name="T54" fmla="*/ 112 w 145"/>
                <a:gd name="T55" fmla="*/ 6 h 72"/>
                <a:gd name="T56" fmla="*/ 106 w 145"/>
                <a:gd name="T57" fmla="*/ 7 h 72"/>
                <a:gd name="T58" fmla="*/ 103 w 145"/>
                <a:gd name="T59" fmla="*/ 6 h 72"/>
                <a:gd name="T60" fmla="*/ 102 w 145"/>
                <a:gd name="T61" fmla="*/ 8 h 72"/>
                <a:gd name="T62" fmla="*/ 98 w 145"/>
                <a:gd name="T63" fmla="*/ 7 h 72"/>
                <a:gd name="T64" fmla="*/ 94 w 145"/>
                <a:gd name="T65" fmla="*/ 5 h 72"/>
                <a:gd name="T66" fmla="*/ 93 w 145"/>
                <a:gd name="T67" fmla="*/ 3 h 72"/>
                <a:gd name="T68" fmla="*/ 3 w 145"/>
                <a:gd name="T69" fmla="*/ 0 h 72"/>
                <a:gd name="T70" fmla="*/ 0 w 145"/>
                <a:gd name="T71" fmla="*/ 44 h 72"/>
                <a:gd name="T72" fmla="*/ 28 w 145"/>
                <a:gd name="T73" fmla="*/ 46 h 72"/>
                <a:gd name="T74" fmla="*/ 33 w 145"/>
                <a:gd name="T75" fmla="*/ 48 h 72"/>
                <a:gd name="T76" fmla="*/ 32 w 145"/>
                <a:gd name="T77" fmla="*/ 68 h 72"/>
                <a:gd name="T78" fmla="*/ 145 w 145"/>
                <a:gd name="T79" fmla="*/ 70 h 72"/>
                <a:gd name="T80" fmla="*/ 144 w 145"/>
                <a:gd name="T81" fmla="*/ 69 h 72"/>
                <a:gd name="T82" fmla="*/ 143 w 145"/>
                <a:gd name="T83" fmla="*/ 67 h 72"/>
                <a:gd name="T84" fmla="*/ 143 w 145"/>
                <a:gd name="T85" fmla="*/ 66 h 72"/>
                <a:gd name="T86" fmla="*/ 142 w 145"/>
                <a:gd name="T87" fmla="*/ 64 h 72"/>
                <a:gd name="T88" fmla="*/ 140 w 145"/>
                <a:gd name="T89" fmla="*/ 60 h 72"/>
                <a:gd name="T90" fmla="*/ 138 w 145"/>
                <a:gd name="T91" fmla="*/ 58 h 72"/>
                <a:gd name="T92" fmla="*/ 138 w 145"/>
                <a:gd name="T93"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 h="72">
                  <a:moveTo>
                    <a:pt x="138" y="57"/>
                  </a:moveTo>
                  <a:cubicBezTo>
                    <a:pt x="138" y="56"/>
                    <a:pt x="138" y="56"/>
                    <a:pt x="138" y="56"/>
                  </a:cubicBezTo>
                  <a:cubicBezTo>
                    <a:pt x="137" y="55"/>
                    <a:pt x="137" y="56"/>
                    <a:pt x="137" y="55"/>
                  </a:cubicBezTo>
                  <a:cubicBezTo>
                    <a:pt x="137" y="53"/>
                    <a:pt x="137" y="53"/>
                    <a:pt x="137" y="51"/>
                  </a:cubicBezTo>
                  <a:cubicBezTo>
                    <a:pt x="137" y="50"/>
                    <a:pt x="137" y="50"/>
                    <a:pt x="136" y="48"/>
                  </a:cubicBezTo>
                  <a:cubicBezTo>
                    <a:pt x="136" y="47"/>
                    <a:pt x="136" y="46"/>
                    <a:pt x="136" y="45"/>
                  </a:cubicBezTo>
                  <a:cubicBezTo>
                    <a:pt x="136" y="44"/>
                    <a:pt x="136" y="44"/>
                    <a:pt x="136" y="43"/>
                  </a:cubicBezTo>
                  <a:cubicBezTo>
                    <a:pt x="135" y="42"/>
                    <a:pt x="135" y="43"/>
                    <a:pt x="135" y="41"/>
                  </a:cubicBezTo>
                  <a:cubicBezTo>
                    <a:pt x="135" y="40"/>
                    <a:pt x="135" y="40"/>
                    <a:pt x="135" y="39"/>
                  </a:cubicBezTo>
                  <a:cubicBezTo>
                    <a:pt x="135" y="38"/>
                    <a:pt x="135" y="38"/>
                    <a:pt x="134" y="37"/>
                  </a:cubicBezTo>
                  <a:cubicBezTo>
                    <a:pt x="133" y="37"/>
                    <a:pt x="133" y="37"/>
                    <a:pt x="133" y="36"/>
                  </a:cubicBezTo>
                  <a:cubicBezTo>
                    <a:pt x="133" y="36"/>
                    <a:pt x="132" y="37"/>
                    <a:pt x="132" y="35"/>
                  </a:cubicBezTo>
                  <a:cubicBezTo>
                    <a:pt x="132" y="33"/>
                    <a:pt x="132" y="34"/>
                    <a:pt x="132" y="32"/>
                  </a:cubicBezTo>
                  <a:cubicBezTo>
                    <a:pt x="133" y="30"/>
                    <a:pt x="133" y="30"/>
                    <a:pt x="132" y="29"/>
                  </a:cubicBezTo>
                  <a:cubicBezTo>
                    <a:pt x="131" y="28"/>
                    <a:pt x="131" y="27"/>
                    <a:pt x="130" y="26"/>
                  </a:cubicBezTo>
                  <a:cubicBezTo>
                    <a:pt x="130" y="24"/>
                    <a:pt x="129" y="25"/>
                    <a:pt x="129" y="23"/>
                  </a:cubicBezTo>
                  <a:cubicBezTo>
                    <a:pt x="128" y="22"/>
                    <a:pt x="128" y="23"/>
                    <a:pt x="128" y="21"/>
                  </a:cubicBezTo>
                  <a:cubicBezTo>
                    <a:pt x="128" y="19"/>
                    <a:pt x="128" y="18"/>
                    <a:pt x="128" y="17"/>
                  </a:cubicBezTo>
                  <a:cubicBezTo>
                    <a:pt x="127" y="16"/>
                    <a:pt x="128" y="15"/>
                    <a:pt x="127" y="14"/>
                  </a:cubicBezTo>
                  <a:cubicBezTo>
                    <a:pt x="127" y="14"/>
                    <a:pt x="127" y="14"/>
                    <a:pt x="127" y="14"/>
                  </a:cubicBezTo>
                  <a:cubicBezTo>
                    <a:pt x="126" y="14"/>
                    <a:pt x="126" y="14"/>
                    <a:pt x="126" y="14"/>
                  </a:cubicBezTo>
                  <a:cubicBezTo>
                    <a:pt x="124" y="13"/>
                    <a:pt x="124" y="14"/>
                    <a:pt x="123" y="13"/>
                  </a:cubicBezTo>
                  <a:cubicBezTo>
                    <a:pt x="122" y="12"/>
                    <a:pt x="123" y="12"/>
                    <a:pt x="121" y="11"/>
                  </a:cubicBezTo>
                  <a:cubicBezTo>
                    <a:pt x="120" y="10"/>
                    <a:pt x="120" y="11"/>
                    <a:pt x="120" y="10"/>
                  </a:cubicBezTo>
                  <a:cubicBezTo>
                    <a:pt x="119" y="10"/>
                    <a:pt x="119" y="9"/>
                    <a:pt x="118" y="9"/>
                  </a:cubicBezTo>
                  <a:cubicBezTo>
                    <a:pt x="117" y="9"/>
                    <a:pt x="117" y="8"/>
                    <a:pt x="116" y="8"/>
                  </a:cubicBezTo>
                  <a:cubicBezTo>
                    <a:pt x="114" y="8"/>
                    <a:pt x="114" y="8"/>
                    <a:pt x="113" y="7"/>
                  </a:cubicBezTo>
                  <a:cubicBezTo>
                    <a:pt x="113" y="6"/>
                    <a:pt x="113" y="6"/>
                    <a:pt x="112" y="6"/>
                  </a:cubicBezTo>
                  <a:cubicBezTo>
                    <a:pt x="110" y="6"/>
                    <a:pt x="108" y="7"/>
                    <a:pt x="106" y="7"/>
                  </a:cubicBezTo>
                  <a:cubicBezTo>
                    <a:pt x="104" y="6"/>
                    <a:pt x="103" y="6"/>
                    <a:pt x="103" y="6"/>
                  </a:cubicBezTo>
                  <a:cubicBezTo>
                    <a:pt x="103" y="7"/>
                    <a:pt x="103" y="8"/>
                    <a:pt x="102" y="8"/>
                  </a:cubicBezTo>
                  <a:cubicBezTo>
                    <a:pt x="100" y="8"/>
                    <a:pt x="101" y="8"/>
                    <a:pt x="98" y="7"/>
                  </a:cubicBezTo>
                  <a:cubicBezTo>
                    <a:pt x="96" y="6"/>
                    <a:pt x="95" y="6"/>
                    <a:pt x="94" y="5"/>
                  </a:cubicBezTo>
                  <a:cubicBezTo>
                    <a:pt x="93" y="4"/>
                    <a:pt x="93" y="3"/>
                    <a:pt x="93" y="3"/>
                  </a:cubicBezTo>
                  <a:cubicBezTo>
                    <a:pt x="93" y="3"/>
                    <a:pt x="23" y="1"/>
                    <a:pt x="3" y="0"/>
                  </a:cubicBezTo>
                  <a:cubicBezTo>
                    <a:pt x="1" y="19"/>
                    <a:pt x="0" y="38"/>
                    <a:pt x="0" y="44"/>
                  </a:cubicBezTo>
                  <a:cubicBezTo>
                    <a:pt x="12" y="45"/>
                    <a:pt x="21" y="46"/>
                    <a:pt x="28" y="46"/>
                  </a:cubicBezTo>
                  <a:cubicBezTo>
                    <a:pt x="35" y="46"/>
                    <a:pt x="33" y="47"/>
                    <a:pt x="33" y="48"/>
                  </a:cubicBezTo>
                  <a:cubicBezTo>
                    <a:pt x="33" y="48"/>
                    <a:pt x="33" y="56"/>
                    <a:pt x="32" y="68"/>
                  </a:cubicBezTo>
                  <a:cubicBezTo>
                    <a:pt x="44" y="69"/>
                    <a:pt x="100" y="72"/>
                    <a:pt x="145" y="70"/>
                  </a:cubicBezTo>
                  <a:cubicBezTo>
                    <a:pt x="144" y="70"/>
                    <a:pt x="144" y="69"/>
                    <a:pt x="144" y="69"/>
                  </a:cubicBezTo>
                  <a:cubicBezTo>
                    <a:pt x="144" y="69"/>
                    <a:pt x="144" y="68"/>
                    <a:pt x="143" y="67"/>
                  </a:cubicBezTo>
                  <a:cubicBezTo>
                    <a:pt x="143" y="67"/>
                    <a:pt x="143" y="67"/>
                    <a:pt x="143" y="66"/>
                  </a:cubicBezTo>
                  <a:cubicBezTo>
                    <a:pt x="142" y="65"/>
                    <a:pt x="143" y="66"/>
                    <a:pt x="142" y="64"/>
                  </a:cubicBezTo>
                  <a:cubicBezTo>
                    <a:pt x="140" y="63"/>
                    <a:pt x="140" y="61"/>
                    <a:pt x="140" y="60"/>
                  </a:cubicBezTo>
                  <a:cubicBezTo>
                    <a:pt x="139" y="59"/>
                    <a:pt x="138" y="60"/>
                    <a:pt x="138" y="58"/>
                  </a:cubicBezTo>
                  <a:cubicBezTo>
                    <a:pt x="138" y="58"/>
                    <a:pt x="138" y="57"/>
                    <a:pt x="138" y="57"/>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35"/>
            <p:cNvSpPr>
              <a:spLocks/>
            </p:cNvSpPr>
            <p:nvPr/>
          </p:nvSpPr>
          <p:spPr bwMode="auto">
            <a:xfrm>
              <a:off x="7354331" y="2709370"/>
              <a:ext cx="1283882" cy="687718"/>
            </a:xfrm>
            <a:custGeom>
              <a:avLst/>
              <a:gdLst>
                <a:gd name="T0" fmla="*/ 125 w 129"/>
                <a:gd name="T1" fmla="*/ 27 h 69"/>
                <a:gd name="T2" fmla="*/ 120 w 129"/>
                <a:gd name="T3" fmla="*/ 21 h 69"/>
                <a:gd name="T4" fmla="*/ 116 w 129"/>
                <a:gd name="T5" fmla="*/ 11 h 69"/>
                <a:gd name="T6" fmla="*/ 114 w 129"/>
                <a:gd name="T7" fmla="*/ 9 h 69"/>
                <a:gd name="T8" fmla="*/ 110 w 129"/>
                <a:gd name="T9" fmla="*/ 6 h 69"/>
                <a:gd name="T10" fmla="*/ 106 w 129"/>
                <a:gd name="T11" fmla="*/ 7 h 69"/>
                <a:gd name="T12" fmla="*/ 104 w 129"/>
                <a:gd name="T13" fmla="*/ 8 h 69"/>
                <a:gd name="T14" fmla="*/ 84 w 129"/>
                <a:gd name="T15" fmla="*/ 1 h 69"/>
                <a:gd name="T16" fmla="*/ 79 w 129"/>
                <a:gd name="T17" fmla="*/ 0 h 69"/>
                <a:gd name="T18" fmla="*/ 76 w 129"/>
                <a:gd name="T19" fmla="*/ 1 h 69"/>
                <a:gd name="T20" fmla="*/ 75 w 129"/>
                <a:gd name="T21" fmla="*/ 3 h 69"/>
                <a:gd name="T22" fmla="*/ 76 w 129"/>
                <a:gd name="T23" fmla="*/ 7 h 69"/>
                <a:gd name="T24" fmla="*/ 71 w 129"/>
                <a:gd name="T25" fmla="*/ 10 h 69"/>
                <a:gd name="T26" fmla="*/ 66 w 129"/>
                <a:gd name="T27" fmla="*/ 10 h 69"/>
                <a:gd name="T28" fmla="*/ 65 w 129"/>
                <a:gd name="T29" fmla="*/ 16 h 69"/>
                <a:gd name="T30" fmla="*/ 61 w 129"/>
                <a:gd name="T31" fmla="*/ 21 h 69"/>
                <a:gd name="T32" fmla="*/ 60 w 129"/>
                <a:gd name="T33" fmla="*/ 25 h 69"/>
                <a:gd name="T34" fmla="*/ 55 w 129"/>
                <a:gd name="T35" fmla="*/ 28 h 69"/>
                <a:gd name="T36" fmla="*/ 51 w 129"/>
                <a:gd name="T37" fmla="*/ 24 h 69"/>
                <a:gd name="T38" fmla="*/ 50 w 129"/>
                <a:gd name="T39" fmla="*/ 27 h 69"/>
                <a:gd name="T40" fmla="*/ 49 w 129"/>
                <a:gd name="T41" fmla="*/ 30 h 69"/>
                <a:gd name="T42" fmla="*/ 47 w 129"/>
                <a:gd name="T43" fmla="*/ 31 h 69"/>
                <a:gd name="T44" fmla="*/ 44 w 129"/>
                <a:gd name="T45" fmla="*/ 30 h 69"/>
                <a:gd name="T46" fmla="*/ 40 w 129"/>
                <a:gd name="T47" fmla="*/ 33 h 69"/>
                <a:gd name="T48" fmla="*/ 38 w 129"/>
                <a:gd name="T49" fmla="*/ 34 h 69"/>
                <a:gd name="T50" fmla="*/ 34 w 129"/>
                <a:gd name="T51" fmla="*/ 32 h 69"/>
                <a:gd name="T52" fmla="*/ 31 w 129"/>
                <a:gd name="T53" fmla="*/ 33 h 69"/>
                <a:gd name="T54" fmla="*/ 29 w 129"/>
                <a:gd name="T55" fmla="*/ 33 h 69"/>
                <a:gd name="T56" fmla="*/ 25 w 129"/>
                <a:gd name="T57" fmla="*/ 34 h 69"/>
                <a:gd name="T58" fmla="*/ 23 w 129"/>
                <a:gd name="T59" fmla="*/ 37 h 69"/>
                <a:gd name="T60" fmla="*/ 23 w 129"/>
                <a:gd name="T61" fmla="*/ 43 h 69"/>
                <a:gd name="T62" fmla="*/ 17 w 129"/>
                <a:gd name="T63" fmla="*/ 47 h 69"/>
                <a:gd name="T64" fmla="*/ 17 w 129"/>
                <a:gd name="T65" fmla="*/ 54 h 69"/>
                <a:gd name="T66" fmla="*/ 9 w 129"/>
                <a:gd name="T67" fmla="*/ 51 h 69"/>
                <a:gd name="T68" fmla="*/ 5 w 129"/>
                <a:gd name="T69" fmla="*/ 56 h 69"/>
                <a:gd name="T70" fmla="*/ 6 w 129"/>
                <a:gd name="T71" fmla="*/ 60 h 69"/>
                <a:gd name="T72" fmla="*/ 6 w 129"/>
                <a:gd name="T73" fmla="*/ 65 h 69"/>
                <a:gd name="T74" fmla="*/ 2 w 129"/>
                <a:gd name="T75" fmla="*/ 67 h 69"/>
                <a:gd name="T76" fmla="*/ 0 w 129"/>
                <a:gd name="T77" fmla="*/ 68 h 69"/>
                <a:gd name="T78" fmla="*/ 3 w 129"/>
                <a:gd name="T79" fmla="*/ 68 h 69"/>
                <a:gd name="T80" fmla="*/ 26 w 129"/>
                <a:gd name="T81" fmla="*/ 65 h 69"/>
                <a:gd name="T82" fmla="*/ 26 w 129"/>
                <a:gd name="T83" fmla="*/ 61 h 69"/>
                <a:gd name="T84" fmla="*/ 63 w 129"/>
                <a:gd name="T85" fmla="*/ 58 h 69"/>
                <a:gd name="T86" fmla="*/ 95 w 129"/>
                <a:gd name="T87" fmla="*/ 55 h 69"/>
                <a:gd name="T88" fmla="*/ 105 w 129"/>
                <a:gd name="T89" fmla="*/ 52 h 69"/>
                <a:gd name="T90" fmla="*/ 112 w 129"/>
                <a:gd name="T91" fmla="*/ 49 h 69"/>
                <a:gd name="T92" fmla="*/ 115 w 129"/>
                <a:gd name="T93" fmla="*/ 45 h 69"/>
                <a:gd name="T94" fmla="*/ 118 w 129"/>
                <a:gd name="T95" fmla="*/ 40 h 69"/>
                <a:gd name="T96" fmla="*/ 129 w 129"/>
                <a:gd name="T97" fmla="*/ 2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69">
                  <a:moveTo>
                    <a:pt x="128" y="28"/>
                  </a:moveTo>
                  <a:cubicBezTo>
                    <a:pt x="127" y="28"/>
                    <a:pt x="125" y="27"/>
                    <a:pt x="125" y="27"/>
                  </a:cubicBezTo>
                  <a:cubicBezTo>
                    <a:pt x="124" y="26"/>
                    <a:pt x="123" y="25"/>
                    <a:pt x="122" y="24"/>
                  </a:cubicBezTo>
                  <a:cubicBezTo>
                    <a:pt x="121" y="23"/>
                    <a:pt x="121" y="22"/>
                    <a:pt x="120" y="21"/>
                  </a:cubicBezTo>
                  <a:cubicBezTo>
                    <a:pt x="118" y="19"/>
                    <a:pt x="117" y="19"/>
                    <a:pt x="117" y="17"/>
                  </a:cubicBezTo>
                  <a:cubicBezTo>
                    <a:pt x="116" y="15"/>
                    <a:pt x="117" y="12"/>
                    <a:pt x="116" y="11"/>
                  </a:cubicBezTo>
                  <a:cubicBezTo>
                    <a:pt x="116" y="11"/>
                    <a:pt x="116" y="11"/>
                    <a:pt x="116" y="11"/>
                  </a:cubicBezTo>
                  <a:cubicBezTo>
                    <a:pt x="115" y="10"/>
                    <a:pt x="115" y="10"/>
                    <a:pt x="114" y="9"/>
                  </a:cubicBezTo>
                  <a:cubicBezTo>
                    <a:pt x="114" y="8"/>
                    <a:pt x="114" y="8"/>
                    <a:pt x="112" y="8"/>
                  </a:cubicBezTo>
                  <a:cubicBezTo>
                    <a:pt x="110" y="7"/>
                    <a:pt x="111" y="7"/>
                    <a:pt x="110" y="6"/>
                  </a:cubicBezTo>
                  <a:cubicBezTo>
                    <a:pt x="110" y="5"/>
                    <a:pt x="110" y="4"/>
                    <a:pt x="109" y="4"/>
                  </a:cubicBezTo>
                  <a:cubicBezTo>
                    <a:pt x="108" y="5"/>
                    <a:pt x="107" y="5"/>
                    <a:pt x="106" y="7"/>
                  </a:cubicBezTo>
                  <a:cubicBezTo>
                    <a:pt x="105" y="8"/>
                    <a:pt x="105" y="7"/>
                    <a:pt x="104" y="8"/>
                  </a:cubicBezTo>
                  <a:cubicBezTo>
                    <a:pt x="104" y="8"/>
                    <a:pt x="104" y="8"/>
                    <a:pt x="104" y="8"/>
                  </a:cubicBezTo>
                  <a:cubicBezTo>
                    <a:pt x="86" y="3"/>
                    <a:pt x="86" y="3"/>
                    <a:pt x="86" y="3"/>
                  </a:cubicBezTo>
                  <a:cubicBezTo>
                    <a:pt x="85" y="2"/>
                    <a:pt x="85" y="1"/>
                    <a:pt x="84" y="1"/>
                  </a:cubicBezTo>
                  <a:cubicBezTo>
                    <a:pt x="83" y="0"/>
                    <a:pt x="82" y="0"/>
                    <a:pt x="81" y="0"/>
                  </a:cubicBezTo>
                  <a:cubicBezTo>
                    <a:pt x="80" y="0"/>
                    <a:pt x="80" y="1"/>
                    <a:pt x="79" y="0"/>
                  </a:cubicBezTo>
                  <a:cubicBezTo>
                    <a:pt x="77" y="0"/>
                    <a:pt x="77" y="0"/>
                    <a:pt x="77" y="0"/>
                  </a:cubicBezTo>
                  <a:cubicBezTo>
                    <a:pt x="76" y="0"/>
                    <a:pt x="76" y="0"/>
                    <a:pt x="76" y="1"/>
                  </a:cubicBezTo>
                  <a:cubicBezTo>
                    <a:pt x="75" y="1"/>
                    <a:pt x="75" y="1"/>
                    <a:pt x="75" y="1"/>
                  </a:cubicBezTo>
                  <a:cubicBezTo>
                    <a:pt x="74" y="2"/>
                    <a:pt x="75" y="2"/>
                    <a:pt x="75" y="3"/>
                  </a:cubicBezTo>
                  <a:cubicBezTo>
                    <a:pt x="75" y="3"/>
                    <a:pt x="75" y="4"/>
                    <a:pt x="75" y="5"/>
                  </a:cubicBezTo>
                  <a:cubicBezTo>
                    <a:pt x="76" y="6"/>
                    <a:pt x="76" y="6"/>
                    <a:pt x="76" y="7"/>
                  </a:cubicBezTo>
                  <a:cubicBezTo>
                    <a:pt x="76" y="8"/>
                    <a:pt x="76" y="8"/>
                    <a:pt x="74" y="8"/>
                  </a:cubicBezTo>
                  <a:cubicBezTo>
                    <a:pt x="72" y="8"/>
                    <a:pt x="72" y="9"/>
                    <a:pt x="71" y="10"/>
                  </a:cubicBezTo>
                  <a:cubicBezTo>
                    <a:pt x="70" y="11"/>
                    <a:pt x="70" y="10"/>
                    <a:pt x="69" y="9"/>
                  </a:cubicBezTo>
                  <a:cubicBezTo>
                    <a:pt x="67" y="9"/>
                    <a:pt x="68" y="10"/>
                    <a:pt x="66" y="10"/>
                  </a:cubicBezTo>
                  <a:cubicBezTo>
                    <a:pt x="65" y="11"/>
                    <a:pt x="67" y="11"/>
                    <a:pt x="67" y="13"/>
                  </a:cubicBezTo>
                  <a:cubicBezTo>
                    <a:pt x="67" y="15"/>
                    <a:pt x="66" y="15"/>
                    <a:pt x="65" y="16"/>
                  </a:cubicBezTo>
                  <a:cubicBezTo>
                    <a:pt x="64" y="17"/>
                    <a:pt x="64" y="17"/>
                    <a:pt x="63" y="19"/>
                  </a:cubicBezTo>
                  <a:cubicBezTo>
                    <a:pt x="63" y="22"/>
                    <a:pt x="62" y="21"/>
                    <a:pt x="61" y="21"/>
                  </a:cubicBezTo>
                  <a:cubicBezTo>
                    <a:pt x="60" y="21"/>
                    <a:pt x="60" y="22"/>
                    <a:pt x="60" y="22"/>
                  </a:cubicBezTo>
                  <a:cubicBezTo>
                    <a:pt x="60" y="23"/>
                    <a:pt x="60" y="24"/>
                    <a:pt x="60" y="25"/>
                  </a:cubicBezTo>
                  <a:cubicBezTo>
                    <a:pt x="60" y="27"/>
                    <a:pt x="59" y="27"/>
                    <a:pt x="58" y="28"/>
                  </a:cubicBezTo>
                  <a:cubicBezTo>
                    <a:pt x="57" y="28"/>
                    <a:pt x="56" y="28"/>
                    <a:pt x="55" y="28"/>
                  </a:cubicBezTo>
                  <a:cubicBezTo>
                    <a:pt x="53" y="27"/>
                    <a:pt x="54" y="27"/>
                    <a:pt x="53" y="26"/>
                  </a:cubicBezTo>
                  <a:cubicBezTo>
                    <a:pt x="53" y="25"/>
                    <a:pt x="52" y="24"/>
                    <a:pt x="51" y="24"/>
                  </a:cubicBezTo>
                  <a:cubicBezTo>
                    <a:pt x="50" y="25"/>
                    <a:pt x="51" y="24"/>
                    <a:pt x="52" y="26"/>
                  </a:cubicBezTo>
                  <a:cubicBezTo>
                    <a:pt x="52" y="27"/>
                    <a:pt x="52" y="26"/>
                    <a:pt x="50" y="27"/>
                  </a:cubicBezTo>
                  <a:cubicBezTo>
                    <a:pt x="49" y="28"/>
                    <a:pt x="50" y="28"/>
                    <a:pt x="50" y="29"/>
                  </a:cubicBezTo>
                  <a:cubicBezTo>
                    <a:pt x="50" y="30"/>
                    <a:pt x="50" y="29"/>
                    <a:pt x="49" y="30"/>
                  </a:cubicBezTo>
                  <a:cubicBezTo>
                    <a:pt x="48" y="32"/>
                    <a:pt x="48" y="31"/>
                    <a:pt x="48" y="32"/>
                  </a:cubicBezTo>
                  <a:cubicBezTo>
                    <a:pt x="47" y="33"/>
                    <a:pt x="47" y="32"/>
                    <a:pt x="47" y="31"/>
                  </a:cubicBezTo>
                  <a:cubicBezTo>
                    <a:pt x="46" y="31"/>
                    <a:pt x="46" y="31"/>
                    <a:pt x="45" y="31"/>
                  </a:cubicBezTo>
                  <a:cubicBezTo>
                    <a:pt x="44" y="31"/>
                    <a:pt x="45" y="30"/>
                    <a:pt x="44" y="30"/>
                  </a:cubicBezTo>
                  <a:cubicBezTo>
                    <a:pt x="44" y="29"/>
                    <a:pt x="43" y="30"/>
                    <a:pt x="42" y="31"/>
                  </a:cubicBezTo>
                  <a:cubicBezTo>
                    <a:pt x="41" y="31"/>
                    <a:pt x="41" y="31"/>
                    <a:pt x="40" y="33"/>
                  </a:cubicBezTo>
                  <a:cubicBezTo>
                    <a:pt x="39" y="35"/>
                    <a:pt x="40" y="34"/>
                    <a:pt x="39" y="34"/>
                  </a:cubicBezTo>
                  <a:cubicBezTo>
                    <a:pt x="39" y="35"/>
                    <a:pt x="39" y="34"/>
                    <a:pt x="38" y="34"/>
                  </a:cubicBezTo>
                  <a:cubicBezTo>
                    <a:pt x="38" y="33"/>
                    <a:pt x="37" y="33"/>
                    <a:pt x="36" y="33"/>
                  </a:cubicBezTo>
                  <a:cubicBezTo>
                    <a:pt x="36" y="33"/>
                    <a:pt x="35" y="33"/>
                    <a:pt x="34" y="32"/>
                  </a:cubicBezTo>
                  <a:cubicBezTo>
                    <a:pt x="34" y="31"/>
                    <a:pt x="34" y="32"/>
                    <a:pt x="33" y="32"/>
                  </a:cubicBezTo>
                  <a:cubicBezTo>
                    <a:pt x="32" y="33"/>
                    <a:pt x="31" y="32"/>
                    <a:pt x="31" y="33"/>
                  </a:cubicBezTo>
                  <a:cubicBezTo>
                    <a:pt x="30" y="34"/>
                    <a:pt x="31" y="34"/>
                    <a:pt x="30" y="35"/>
                  </a:cubicBezTo>
                  <a:cubicBezTo>
                    <a:pt x="30" y="35"/>
                    <a:pt x="29" y="34"/>
                    <a:pt x="29" y="33"/>
                  </a:cubicBezTo>
                  <a:cubicBezTo>
                    <a:pt x="29" y="33"/>
                    <a:pt x="28" y="34"/>
                    <a:pt x="28" y="34"/>
                  </a:cubicBezTo>
                  <a:cubicBezTo>
                    <a:pt x="27" y="34"/>
                    <a:pt x="26" y="34"/>
                    <a:pt x="25" y="34"/>
                  </a:cubicBezTo>
                  <a:cubicBezTo>
                    <a:pt x="24" y="34"/>
                    <a:pt x="26" y="35"/>
                    <a:pt x="25" y="37"/>
                  </a:cubicBezTo>
                  <a:cubicBezTo>
                    <a:pt x="25" y="37"/>
                    <a:pt x="24" y="37"/>
                    <a:pt x="23" y="37"/>
                  </a:cubicBezTo>
                  <a:cubicBezTo>
                    <a:pt x="23" y="38"/>
                    <a:pt x="23" y="38"/>
                    <a:pt x="22" y="39"/>
                  </a:cubicBezTo>
                  <a:cubicBezTo>
                    <a:pt x="21" y="40"/>
                    <a:pt x="23" y="41"/>
                    <a:pt x="23" y="43"/>
                  </a:cubicBezTo>
                  <a:cubicBezTo>
                    <a:pt x="23" y="44"/>
                    <a:pt x="21" y="44"/>
                    <a:pt x="19" y="45"/>
                  </a:cubicBezTo>
                  <a:cubicBezTo>
                    <a:pt x="18" y="46"/>
                    <a:pt x="17" y="46"/>
                    <a:pt x="17" y="47"/>
                  </a:cubicBezTo>
                  <a:cubicBezTo>
                    <a:pt x="16" y="48"/>
                    <a:pt x="17" y="49"/>
                    <a:pt x="18" y="50"/>
                  </a:cubicBezTo>
                  <a:cubicBezTo>
                    <a:pt x="19" y="52"/>
                    <a:pt x="18" y="52"/>
                    <a:pt x="17" y="54"/>
                  </a:cubicBezTo>
                  <a:cubicBezTo>
                    <a:pt x="16" y="56"/>
                    <a:pt x="14" y="53"/>
                    <a:pt x="14" y="53"/>
                  </a:cubicBezTo>
                  <a:cubicBezTo>
                    <a:pt x="13" y="52"/>
                    <a:pt x="11" y="51"/>
                    <a:pt x="9" y="51"/>
                  </a:cubicBezTo>
                  <a:cubicBezTo>
                    <a:pt x="6" y="51"/>
                    <a:pt x="6" y="52"/>
                    <a:pt x="6" y="54"/>
                  </a:cubicBezTo>
                  <a:cubicBezTo>
                    <a:pt x="5" y="54"/>
                    <a:pt x="5" y="55"/>
                    <a:pt x="5" y="56"/>
                  </a:cubicBezTo>
                  <a:cubicBezTo>
                    <a:pt x="5" y="56"/>
                    <a:pt x="5" y="56"/>
                    <a:pt x="5" y="56"/>
                  </a:cubicBezTo>
                  <a:cubicBezTo>
                    <a:pt x="6" y="56"/>
                    <a:pt x="6" y="58"/>
                    <a:pt x="6" y="60"/>
                  </a:cubicBezTo>
                  <a:cubicBezTo>
                    <a:pt x="6" y="61"/>
                    <a:pt x="6" y="61"/>
                    <a:pt x="6" y="62"/>
                  </a:cubicBezTo>
                  <a:cubicBezTo>
                    <a:pt x="6" y="63"/>
                    <a:pt x="6" y="64"/>
                    <a:pt x="6" y="65"/>
                  </a:cubicBezTo>
                  <a:cubicBezTo>
                    <a:pt x="5" y="65"/>
                    <a:pt x="5" y="65"/>
                    <a:pt x="4" y="66"/>
                  </a:cubicBezTo>
                  <a:cubicBezTo>
                    <a:pt x="3" y="66"/>
                    <a:pt x="3" y="66"/>
                    <a:pt x="2" y="67"/>
                  </a:cubicBezTo>
                  <a:cubicBezTo>
                    <a:pt x="1" y="68"/>
                    <a:pt x="1" y="68"/>
                    <a:pt x="0" y="68"/>
                  </a:cubicBezTo>
                  <a:cubicBezTo>
                    <a:pt x="0" y="68"/>
                    <a:pt x="0" y="67"/>
                    <a:pt x="0" y="68"/>
                  </a:cubicBezTo>
                  <a:cubicBezTo>
                    <a:pt x="0" y="68"/>
                    <a:pt x="0" y="68"/>
                    <a:pt x="0" y="68"/>
                  </a:cubicBezTo>
                  <a:cubicBezTo>
                    <a:pt x="0" y="69"/>
                    <a:pt x="2" y="69"/>
                    <a:pt x="3" y="68"/>
                  </a:cubicBezTo>
                  <a:cubicBezTo>
                    <a:pt x="4" y="68"/>
                    <a:pt x="10" y="67"/>
                    <a:pt x="12" y="67"/>
                  </a:cubicBezTo>
                  <a:cubicBezTo>
                    <a:pt x="14" y="67"/>
                    <a:pt x="25" y="66"/>
                    <a:pt x="26" y="65"/>
                  </a:cubicBezTo>
                  <a:cubicBezTo>
                    <a:pt x="26" y="65"/>
                    <a:pt x="26" y="64"/>
                    <a:pt x="26" y="63"/>
                  </a:cubicBezTo>
                  <a:cubicBezTo>
                    <a:pt x="25" y="62"/>
                    <a:pt x="25" y="61"/>
                    <a:pt x="26" y="61"/>
                  </a:cubicBezTo>
                  <a:cubicBezTo>
                    <a:pt x="28" y="61"/>
                    <a:pt x="34" y="62"/>
                    <a:pt x="35" y="61"/>
                  </a:cubicBezTo>
                  <a:cubicBezTo>
                    <a:pt x="37" y="61"/>
                    <a:pt x="58" y="58"/>
                    <a:pt x="63" y="58"/>
                  </a:cubicBezTo>
                  <a:cubicBezTo>
                    <a:pt x="67" y="58"/>
                    <a:pt x="75" y="57"/>
                    <a:pt x="77" y="57"/>
                  </a:cubicBezTo>
                  <a:cubicBezTo>
                    <a:pt x="79" y="56"/>
                    <a:pt x="92" y="55"/>
                    <a:pt x="95" y="55"/>
                  </a:cubicBezTo>
                  <a:cubicBezTo>
                    <a:pt x="97" y="54"/>
                    <a:pt x="100" y="54"/>
                    <a:pt x="102" y="54"/>
                  </a:cubicBezTo>
                  <a:cubicBezTo>
                    <a:pt x="103" y="53"/>
                    <a:pt x="104" y="52"/>
                    <a:pt x="105" y="52"/>
                  </a:cubicBezTo>
                  <a:cubicBezTo>
                    <a:pt x="106" y="51"/>
                    <a:pt x="107" y="52"/>
                    <a:pt x="108" y="50"/>
                  </a:cubicBezTo>
                  <a:cubicBezTo>
                    <a:pt x="110" y="49"/>
                    <a:pt x="110" y="51"/>
                    <a:pt x="112" y="49"/>
                  </a:cubicBezTo>
                  <a:cubicBezTo>
                    <a:pt x="113" y="48"/>
                    <a:pt x="111" y="47"/>
                    <a:pt x="113" y="46"/>
                  </a:cubicBezTo>
                  <a:cubicBezTo>
                    <a:pt x="115" y="45"/>
                    <a:pt x="115" y="46"/>
                    <a:pt x="115" y="45"/>
                  </a:cubicBezTo>
                  <a:cubicBezTo>
                    <a:pt x="116" y="44"/>
                    <a:pt x="116" y="43"/>
                    <a:pt x="117" y="42"/>
                  </a:cubicBezTo>
                  <a:cubicBezTo>
                    <a:pt x="118" y="41"/>
                    <a:pt x="117" y="42"/>
                    <a:pt x="118" y="40"/>
                  </a:cubicBezTo>
                  <a:cubicBezTo>
                    <a:pt x="120" y="38"/>
                    <a:pt x="122" y="39"/>
                    <a:pt x="124" y="35"/>
                  </a:cubicBezTo>
                  <a:cubicBezTo>
                    <a:pt x="126" y="33"/>
                    <a:pt x="128" y="30"/>
                    <a:pt x="129" y="29"/>
                  </a:cubicBezTo>
                  <a:cubicBezTo>
                    <a:pt x="129" y="28"/>
                    <a:pt x="128" y="28"/>
                    <a:pt x="128" y="28"/>
                  </a:cubicBez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36"/>
            <p:cNvSpPr>
              <a:spLocks/>
            </p:cNvSpPr>
            <p:nvPr/>
          </p:nvSpPr>
          <p:spPr bwMode="auto">
            <a:xfrm>
              <a:off x="8987394" y="2311217"/>
              <a:ext cx="796305" cy="577001"/>
            </a:xfrm>
            <a:custGeom>
              <a:avLst/>
              <a:gdLst>
                <a:gd name="T0" fmla="*/ 61 w 80"/>
                <a:gd name="T1" fmla="*/ 0 h 58"/>
                <a:gd name="T2" fmla="*/ 0 w 80"/>
                <a:gd name="T3" fmla="*/ 13 h 58"/>
                <a:gd name="T4" fmla="*/ 3 w 80"/>
                <a:gd name="T5" fmla="*/ 23 h 58"/>
                <a:gd name="T6" fmla="*/ 7 w 80"/>
                <a:gd name="T7" fmla="*/ 18 h 58"/>
                <a:gd name="T8" fmla="*/ 11 w 80"/>
                <a:gd name="T9" fmla="*/ 15 h 58"/>
                <a:gd name="T10" fmla="*/ 13 w 80"/>
                <a:gd name="T11" fmla="*/ 14 h 58"/>
                <a:gd name="T12" fmla="*/ 17 w 80"/>
                <a:gd name="T13" fmla="*/ 14 h 58"/>
                <a:gd name="T14" fmla="*/ 19 w 80"/>
                <a:gd name="T15" fmla="*/ 12 h 58"/>
                <a:gd name="T16" fmla="*/ 22 w 80"/>
                <a:gd name="T17" fmla="*/ 10 h 58"/>
                <a:gd name="T18" fmla="*/ 26 w 80"/>
                <a:gd name="T19" fmla="*/ 10 h 58"/>
                <a:gd name="T20" fmla="*/ 28 w 80"/>
                <a:gd name="T21" fmla="*/ 12 h 58"/>
                <a:gd name="T22" fmla="*/ 30 w 80"/>
                <a:gd name="T23" fmla="*/ 14 h 58"/>
                <a:gd name="T24" fmla="*/ 33 w 80"/>
                <a:gd name="T25" fmla="*/ 16 h 58"/>
                <a:gd name="T26" fmla="*/ 37 w 80"/>
                <a:gd name="T27" fmla="*/ 20 h 58"/>
                <a:gd name="T28" fmla="*/ 42 w 80"/>
                <a:gd name="T29" fmla="*/ 22 h 58"/>
                <a:gd name="T30" fmla="*/ 45 w 80"/>
                <a:gd name="T31" fmla="*/ 27 h 58"/>
                <a:gd name="T32" fmla="*/ 42 w 80"/>
                <a:gd name="T33" fmla="*/ 32 h 58"/>
                <a:gd name="T34" fmla="*/ 45 w 80"/>
                <a:gd name="T35" fmla="*/ 34 h 58"/>
                <a:gd name="T36" fmla="*/ 51 w 80"/>
                <a:gd name="T37" fmla="*/ 35 h 58"/>
                <a:gd name="T38" fmla="*/ 55 w 80"/>
                <a:gd name="T39" fmla="*/ 37 h 58"/>
                <a:gd name="T40" fmla="*/ 61 w 80"/>
                <a:gd name="T41" fmla="*/ 39 h 58"/>
                <a:gd name="T42" fmla="*/ 58 w 80"/>
                <a:gd name="T43" fmla="*/ 34 h 58"/>
                <a:gd name="T44" fmla="*/ 54 w 80"/>
                <a:gd name="T45" fmla="*/ 31 h 58"/>
                <a:gd name="T46" fmla="*/ 55 w 80"/>
                <a:gd name="T47" fmla="*/ 30 h 58"/>
                <a:gd name="T48" fmla="*/ 54 w 80"/>
                <a:gd name="T49" fmla="*/ 24 h 58"/>
                <a:gd name="T50" fmla="*/ 54 w 80"/>
                <a:gd name="T51" fmla="*/ 16 h 58"/>
                <a:gd name="T52" fmla="*/ 52 w 80"/>
                <a:gd name="T53" fmla="*/ 13 h 58"/>
                <a:gd name="T54" fmla="*/ 54 w 80"/>
                <a:gd name="T55" fmla="*/ 10 h 58"/>
                <a:gd name="T56" fmla="*/ 56 w 80"/>
                <a:gd name="T57" fmla="*/ 9 h 58"/>
                <a:gd name="T58" fmla="*/ 58 w 80"/>
                <a:gd name="T59" fmla="*/ 7 h 58"/>
                <a:gd name="T60" fmla="*/ 59 w 80"/>
                <a:gd name="T61" fmla="*/ 5 h 58"/>
                <a:gd name="T62" fmla="*/ 60 w 80"/>
                <a:gd name="T63" fmla="*/ 7 h 58"/>
                <a:gd name="T64" fmla="*/ 58 w 80"/>
                <a:gd name="T65" fmla="*/ 9 h 58"/>
                <a:gd name="T66" fmla="*/ 57 w 80"/>
                <a:gd name="T67" fmla="*/ 14 h 58"/>
                <a:gd name="T68" fmla="*/ 58 w 80"/>
                <a:gd name="T69" fmla="*/ 18 h 58"/>
                <a:gd name="T70" fmla="*/ 60 w 80"/>
                <a:gd name="T71" fmla="*/ 20 h 58"/>
                <a:gd name="T72" fmla="*/ 57 w 80"/>
                <a:gd name="T73" fmla="*/ 23 h 58"/>
                <a:gd name="T74" fmla="*/ 59 w 80"/>
                <a:gd name="T75" fmla="*/ 29 h 58"/>
                <a:gd name="T76" fmla="*/ 63 w 80"/>
                <a:gd name="T77" fmla="*/ 32 h 58"/>
                <a:gd name="T78" fmla="*/ 66 w 80"/>
                <a:gd name="T79" fmla="*/ 31 h 58"/>
                <a:gd name="T80" fmla="*/ 66 w 80"/>
                <a:gd name="T81" fmla="*/ 34 h 58"/>
                <a:gd name="T82" fmla="*/ 69 w 80"/>
                <a:gd name="T83" fmla="*/ 38 h 58"/>
                <a:gd name="T84" fmla="*/ 69 w 80"/>
                <a:gd name="T85" fmla="*/ 40 h 58"/>
                <a:gd name="T86" fmla="*/ 72 w 80"/>
                <a:gd name="T87" fmla="*/ 42 h 58"/>
                <a:gd name="T88" fmla="*/ 70 w 80"/>
                <a:gd name="T89" fmla="*/ 47 h 58"/>
                <a:gd name="T90" fmla="*/ 70 w 80"/>
                <a:gd name="T91" fmla="*/ 54 h 58"/>
                <a:gd name="T92" fmla="*/ 72 w 80"/>
                <a:gd name="T93" fmla="*/ 54 h 58"/>
                <a:gd name="T94" fmla="*/ 74 w 80"/>
                <a:gd name="T95" fmla="*/ 48 h 58"/>
                <a:gd name="T96" fmla="*/ 76 w 80"/>
                <a:gd name="T97" fmla="*/ 42 h 58"/>
                <a:gd name="T98" fmla="*/ 77 w 80"/>
                <a:gd name="T99" fmla="*/ 34 h 58"/>
                <a:gd name="T100" fmla="*/ 80 w 80"/>
                <a:gd name="T101" fmla="*/ 29 h 58"/>
                <a:gd name="T102" fmla="*/ 80 w 80"/>
                <a:gd name="T103" fmla="*/ 26 h 58"/>
                <a:gd name="T104" fmla="*/ 61 w 80"/>
                <a:gd name="T10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 h="58">
                  <a:moveTo>
                    <a:pt x="61" y="0"/>
                  </a:moveTo>
                  <a:cubicBezTo>
                    <a:pt x="61" y="0"/>
                    <a:pt x="61" y="0"/>
                    <a:pt x="61" y="0"/>
                  </a:cubicBezTo>
                  <a:cubicBezTo>
                    <a:pt x="61" y="1"/>
                    <a:pt x="57" y="1"/>
                    <a:pt x="52" y="3"/>
                  </a:cubicBezTo>
                  <a:cubicBezTo>
                    <a:pt x="48" y="3"/>
                    <a:pt x="19" y="9"/>
                    <a:pt x="0" y="13"/>
                  </a:cubicBezTo>
                  <a:cubicBezTo>
                    <a:pt x="0" y="17"/>
                    <a:pt x="2" y="24"/>
                    <a:pt x="2" y="24"/>
                  </a:cubicBezTo>
                  <a:cubicBezTo>
                    <a:pt x="2" y="24"/>
                    <a:pt x="2" y="24"/>
                    <a:pt x="3" y="23"/>
                  </a:cubicBezTo>
                  <a:cubicBezTo>
                    <a:pt x="3" y="23"/>
                    <a:pt x="5" y="21"/>
                    <a:pt x="6" y="20"/>
                  </a:cubicBezTo>
                  <a:cubicBezTo>
                    <a:pt x="6" y="19"/>
                    <a:pt x="7" y="18"/>
                    <a:pt x="7" y="18"/>
                  </a:cubicBezTo>
                  <a:cubicBezTo>
                    <a:pt x="8" y="17"/>
                    <a:pt x="9" y="17"/>
                    <a:pt x="10" y="17"/>
                  </a:cubicBezTo>
                  <a:cubicBezTo>
                    <a:pt x="11" y="17"/>
                    <a:pt x="10" y="16"/>
                    <a:pt x="11" y="15"/>
                  </a:cubicBezTo>
                  <a:cubicBezTo>
                    <a:pt x="12" y="14"/>
                    <a:pt x="11" y="14"/>
                    <a:pt x="12" y="13"/>
                  </a:cubicBezTo>
                  <a:cubicBezTo>
                    <a:pt x="12" y="12"/>
                    <a:pt x="12" y="13"/>
                    <a:pt x="13" y="14"/>
                  </a:cubicBezTo>
                  <a:cubicBezTo>
                    <a:pt x="14" y="14"/>
                    <a:pt x="14" y="14"/>
                    <a:pt x="14" y="14"/>
                  </a:cubicBezTo>
                  <a:cubicBezTo>
                    <a:pt x="15" y="14"/>
                    <a:pt x="16" y="14"/>
                    <a:pt x="17" y="14"/>
                  </a:cubicBezTo>
                  <a:cubicBezTo>
                    <a:pt x="18" y="14"/>
                    <a:pt x="18" y="13"/>
                    <a:pt x="18" y="12"/>
                  </a:cubicBezTo>
                  <a:cubicBezTo>
                    <a:pt x="18" y="11"/>
                    <a:pt x="18" y="12"/>
                    <a:pt x="19" y="12"/>
                  </a:cubicBezTo>
                  <a:cubicBezTo>
                    <a:pt x="20" y="11"/>
                    <a:pt x="20" y="11"/>
                    <a:pt x="21" y="10"/>
                  </a:cubicBezTo>
                  <a:cubicBezTo>
                    <a:pt x="21" y="10"/>
                    <a:pt x="21" y="10"/>
                    <a:pt x="22" y="10"/>
                  </a:cubicBezTo>
                  <a:cubicBezTo>
                    <a:pt x="23" y="9"/>
                    <a:pt x="23" y="10"/>
                    <a:pt x="24" y="10"/>
                  </a:cubicBezTo>
                  <a:cubicBezTo>
                    <a:pt x="25" y="11"/>
                    <a:pt x="24" y="10"/>
                    <a:pt x="26" y="10"/>
                  </a:cubicBezTo>
                  <a:cubicBezTo>
                    <a:pt x="27" y="10"/>
                    <a:pt x="27" y="10"/>
                    <a:pt x="28" y="10"/>
                  </a:cubicBezTo>
                  <a:cubicBezTo>
                    <a:pt x="29" y="10"/>
                    <a:pt x="28" y="10"/>
                    <a:pt x="28" y="12"/>
                  </a:cubicBezTo>
                  <a:cubicBezTo>
                    <a:pt x="28" y="13"/>
                    <a:pt x="28" y="12"/>
                    <a:pt x="29" y="13"/>
                  </a:cubicBezTo>
                  <a:cubicBezTo>
                    <a:pt x="29" y="14"/>
                    <a:pt x="29" y="14"/>
                    <a:pt x="30" y="14"/>
                  </a:cubicBezTo>
                  <a:cubicBezTo>
                    <a:pt x="30" y="15"/>
                    <a:pt x="30" y="15"/>
                    <a:pt x="30" y="16"/>
                  </a:cubicBezTo>
                  <a:cubicBezTo>
                    <a:pt x="31" y="16"/>
                    <a:pt x="32" y="16"/>
                    <a:pt x="33" y="16"/>
                  </a:cubicBezTo>
                  <a:cubicBezTo>
                    <a:pt x="34" y="16"/>
                    <a:pt x="36" y="17"/>
                    <a:pt x="36" y="19"/>
                  </a:cubicBezTo>
                  <a:cubicBezTo>
                    <a:pt x="36" y="20"/>
                    <a:pt x="35" y="20"/>
                    <a:pt x="37" y="20"/>
                  </a:cubicBezTo>
                  <a:cubicBezTo>
                    <a:pt x="39" y="20"/>
                    <a:pt x="39" y="21"/>
                    <a:pt x="40" y="21"/>
                  </a:cubicBezTo>
                  <a:cubicBezTo>
                    <a:pt x="41" y="22"/>
                    <a:pt x="42" y="21"/>
                    <a:pt x="42" y="22"/>
                  </a:cubicBezTo>
                  <a:cubicBezTo>
                    <a:pt x="43" y="23"/>
                    <a:pt x="44" y="23"/>
                    <a:pt x="44" y="24"/>
                  </a:cubicBezTo>
                  <a:cubicBezTo>
                    <a:pt x="45" y="25"/>
                    <a:pt x="45" y="25"/>
                    <a:pt x="45" y="27"/>
                  </a:cubicBezTo>
                  <a:cubicBezTo>
                    <a:pt x="44" y="28"/>
                    <a:pt x="44" y="28"/>
                    <a:pt x="43" y="30"/>
                  </a:cubicBezTo>
                  <a:cubicBezTo>
                    <a:pt x="43" y="32"/>
                    <a:pt x="43" y="31"/>
                    <a:pt x="42" y="32"/>
                  </a:cubicBezTo>
                  <a:cubicBezTo>
                    <a:pt x="42" y="33"/>
                    <a:pt x="42" y="34"/>
                    <a:pt x="42" y="34"/>
                  </a:cubicBezTo>
                  <a:cubicBezTo>
                    <a:pt x="44" y="35"/>
                    <a:pt x="44" y="36"/>
                    <a:pt x="45" y="34"/>
                  </a:cubicBezTo>
                  <a:cubicBezTo>
                    <a:pt x="46" y="33"/>
                    <a:pt x="46" y="31"/>
                    <a:pt x="47" y="32"/>
                  </a:cubicBezTo>
                  <a:cubicBezTo>
                    <a:pt x="48" y="34"/>
                    <a:pt x="50" y="34"/>
                    <a:pt x="51" y="35"/>
                  </a:cubicBezTo>
                  <a:cubicBezTo>
                    <a:pt x="51" y="35"/>
                    <a:pt x="50" y="36"/>
                    <a:pt x="52" y="36"/>
                  </a:cubicBezTo>
                  <a:cubicBezTo>
                    <a:pt x="54" y="37"/>
                    <a:pt x="53" y="37"/>
                    <a:pt x="55" y="37"/>
                  </a:cubicBezTo>
                  <a:cubicBezTo>
                    <a:pt x="58" y="37"/>
                    <a:pt x="57" y="37"/>
                    <a:pt x="58" y="37"/>
                  </a:cubicBezTo>
                  <a:cubicBezTo>
                    <a:pt x="60" y="38"/>
                    <a:pt x="61" y="40"/>
                    <a:pt x="61" y="39"/>
                  </a:cubicBezTo>
                  <a:cubicBezTo>
                    <a:pt x="62" y="38"/>
                    <a:pt x="61" y="38"/>
                    <a:pt x="60" y="37"/>
                  </a:cubicBezTo>
                  <a:cubicBezTo>
                    <a:pt x="60" y="36"/>
                    <a:pt x="59" y="35"/>
                    <a:pt x="58" y="34"/>
                  </a:cubicBezTo>
                  <a:cubicBezTo>
                    <a:pt x="57" y="34"/>
                    <a:pt x="57" y="34"/>
                    <a:pt x="56" y="33"/>
                  </a:cubicBezTo>
                  <a:cubicBezTo>
                    <a:pt x="55" y="32"/>
                    <a:pt x="53" y="30"/>
                    <a:pt x="54" y="31"/>
                  </a:cubicBezTo>
                  <a:cubicBezTo>
                    <a:pt x="56" y="32"/>
                    <a:pt x="56" y="33"/>
                    <a:pt x="57" y="33"/>
                  </a:cubicBezTo>
                  <a:cubicBezTo>
                    <a:pt x="58" y="32"/>
                    <a:pt x="56" y="31"/>
                    <a:pt x="55" y="30"/>
                  </a:cubicBezTo>
                  <a:cubicBezTo>
                    <a:pt x="55" y="28"/>
                    <a:pt x="55" y="28"/>
                    <a:pt x="54" y="27"/>
                  </a:cubicBezTo>
                  <a:cubicBezTo>
                    <a:pt x="54" y="25"/>
                    <a:pt x="54" y="26"/>
                    <a:pt x="54" y="24"/>
                  </a:cubicBezTo>
                  <a:cubicBezTo>
                    <a:pt x="54" y="22"/>
                    <a:pt x="54" y="23"/>
                    <a:pt x="54" y="21"/>
                  </a:cubicBezTo>
                  <a:cubicBezTo>
                    <a:pt x="54" y="18"/>
                    <a:pt x="55" y="18"/>
                    <a:pt x="54" y="16"/>
                  </a:cubicBezTo>
                  <a:cubicBezTo>
                    <a:pt x="53" y="15"/>
                    <a:pt x="52" y="15"/>
                    <a:pt x="52" y="15"/>
                  </a:cubicBezTo>
                  <a:cubicBezTo>
                    <a:pt x="52" y="14"/>
                    <a:pt x="50" y="14"/>
                    <a:pt x="52" y="13"/>
                  </a:cubicBezTo>
                  <a:cubicBezTo>
                    <a:pt x="53" y="13"/>
                    <a:pt x="53" y="14"/>
                    <a:pt x="54" y="13"/>
                  </a:cubicBezTo>
                  <a:cubicBezTo>
                    <a:pt x="54" y="11"/>
                    <a:pt x="53" y="11"/>
                    <a:pt x="54" y="10"/>
                  </a:cubicBezTo>
                  <a:cubicBezTo>
                    <a:pt x="54" y="10"/>
                    <a:pt x="55" y="11"/>
                    <a:pt x="55" y="10"/>
                  </a:cubicBezTo>
                  <a:cubicBezTo>
                    <a:pt x="56" y="9"/>
                    <a:pt x="55" y="8"/>
                    <a:pt x="56" y="9"/>
                  </a:cubicBezTo>
                  <a:cubicBezTo>
                    <a:pt x="56" y="9"/>
                    <a:pt x="56" y="10"/>
                    <a:pt x="57" y="9"/>
                  </a:cubicBezTo>
                  <a:cubicBezTo>
                    <a:pt x="58" y="8"/>
                    <a:pt x="58" y="8"/>
                    <a:pt x="58" y="7"/>
                  </a:cubicBezTo>
                  <a:cubicBezTo>
                    <a:pt x="58" y="6"/>
                    <a:pt x="57" y="5"/>
                    <a:pt x="58" y="5"/>
                  </a:cubicBezTo>
                  <a:cubicBezTo>
                    <a:pt x="59" y="5"/>
                    <a:pt x="59" y="4"/>
                    <a:pt x="59" y="5"/>
                  </a:cubicBezTo>
                  <a:cubicBezTo>
                    <a:pt x="60" y="5"/>
                    <a:pt x="61" y="4"/>
                    <a:pt x="61" y="5"/>
                  </a:cubicBezTo>
                  <a:cubicBezTo>
                    <a:pt x="61" y="6"/>
                    <a:pt x="61" y="6"/>
                    <a:pt x="60" y="7"/>
                  </a:cubicBezTo>
                  <a:cubicBezTo>
                    <a:pt x="60" y="8"/>
                    <a:pt x="62" y="7"/>
                    <a:pt x="61" y="8"/>
                  </a:cubicBezTo>
                  <a:cubicBezTo>
                    <a:pt x="60" y="9"/>
                    <a:pt x="59" y="8"/>
                    <a:pt x="58" y="9"/>
                  </a:cubicBezTo>
                  <a:cubicBezTo>
                    <a:pt x="57" y="10"/>
                    <a:pt x="57" y="10"/>
                    <a:pt x="57" y="12"/>
                  </a:cubicBezTo>
                  <a:cubicBezTo>
                    <a:pt x="57" y="13"/>
                    <a:pt x="56" y="13"/>
                    <a:pt x="57" y="14"/>
                  </a:cubicBezTo>
                  <a:cubicBezTo>
                    <a:pt x="57" y="15"/>
                    <a:pt x="59" y="14"/>
                    <a:pt x="59" y="15"/>
                  </a:cubicBezTo>
                  <a:cubicBezTo>
                    <a:pt x="59" y="16"/>
                    <a:pt x="58" y="17"/>
                    <a:pt x="58" y="18"/>
                  </a:cubicBezTo>
                  <a:cubicBezTo>
                    <a:pt x="57" y="18"/>
                    <a:pt x="57" y="19"/>
                    <a:pt x="58" y="19"/>
                  </a:cubicBezTo>
                  <a:cubicBezTo>
                    <a:pt x="59" y="20"/>
                    <a:pt x="60" y="19"/>
                    <a:pt x="60" y="20"/>
                  </a:cubicBezTo>
                  <a:cubicBezTo>
                    <a:pt x="60" y="21"/>
                    <a:pt x="60" y="21"/>
                    <a:pt x="59" y="22"/>
                  </a:cubicBezTo>
                  <a:cubicBezTo>
                    <a:pt x="57" y="22"/>
                    <a:pt x="57" y="23"/>
                    <a:pt x="57" y="23"/>
                  </a:cubicBezTo>
                  <a:cubicBezTo>
                    <a:pt x="58" y="24"/>
                    <a:pt x="60" y="25"/>
                    <a:pt x="60" y="26"/>
                  </a:cubicBezTo>
                  <a:cubicBezTo>
                    <a:pt x="60" y="26"/>
                    <a:pt x="59" y="28"/>
                    <a:pt x="59" y="29"/>
                  </a:cubicBezTo>
                  <a:cubicBezTo>
                    <a:pt x="60" y="30"/>
                    <a:pt x="59" y="31"/>
                    <a:pt x="60" y="31"/>
                  </a:cubicBezTo>
                  <a:cubicBezTo>
                    <a:pt x="61" y="32"/>
                    <a:pt x="62" y="32"/>
                    <a:pt x="63" y="32"/>
                  </a:cubicBezTo>
                  <a:cubicBezTo>
                    <a:pt x="64" y="33"/>
                    <a:pt x="64" y="33"/>
                    <a:pt x="65" y="32"/>
                  </a:cubicBezTo>
                  <a:cubicBezTo>
                    <a:pt x="65" y="31"/>
                    <a:pt x="65" y="30"/>
                    <a:pt x="66" y="31"/>
                  </a:cubicBezTo>
                  <a:cubicBezTo>
                    <a:pt x="67" y="32"/>
                    <a:pt x="68" y="32"/>
                    <a:pt x="67" y="33"/>
                  </a:cubicBezTo>
                  <a:cubicBezTo>
                    <a:pt x="67" y="34"/>
                    <a:pt x="66" y="33"/>
                    <a:pt x="66" y="34"/>
                  </a:cubicBezTo>
                  <a:cubicBezTo>
                    <a:pt x="67" y="35"/>
                    <a:pt x="69" y="34"/>
                    <a:pt x="69" y="35"/>
                  </a:cubicBezTo>
                  <a:cubicBezTo>
                    <a:pt x="69" y="36"/>
                    <a:pt x="69" y="37"/>
                    <a:pt x="69" y="38"/>
                  </a:cubicBezTo>
                  <a:cubicBezTo>
                    <a:pt x="68" y="38"/>
                    <a:pt x="67" y="39"/>
                    <a:pt x="67" y="39"/>
                  </a:cubicBezTo>
                  <a:cubicBezTo>
                    <a:pt x="68" y="40"/>
                    <a:pt x="68" y="40"/>
                    <a:pt x="69" y="40"/>
                  </a:cubicBezTo>
                  <a:cubicBezTo>
                    <a:pt x="71" y="39"/>
                    <a:pt x="71" y="39"/>
                    <a:pt x="72" y="40"/>
                  </a:cubicBezTo>
                  <a:cubicBezTo>
                    <a:pt x="72" y="40"/>
                    <a:pt x="73" y="41"/>
                    <a:pt x="72" y="42"/>
                  </a:cubicBezTo>
                  <a:cubicBezTo>
                    <a:pt x="71" y="42"/>
                    <a:pt x="71" y="43"/>
                    <a:pt x="71" y="44"/>
                  </a:cubicBezTo>
                  <a:cubicBezTo>
                    <a:pt x="70" y="45"/>
                    <a:pt x="70" y="46"/>
                    <a:pt x="70" y="47"/>
                  </a:cubicBezTo>
                  <a:cubicBezTo>
                    <a:pt x="70" y="49"/>
                    <a:pt x="70" y="52"/>
                    <a:pt x="70" y="52"/>
                  </a:cubicBezTo>
                  <a:cubicBezTo>
                    <a:pt x="70" y="52"/>
                    <a:pt x="69" y="53"/>
                    <a:pt x="70" y="54"/>
                  </a:cubicBezTo>
                  <a:cubicBezTo>
                    <a:pt x="70" y="55"/>
                    <a:pt x="70" y="58"/>
                    <a:pt x="71" y="57"/>
                  </a:cubicBezTo>
                  <a:cubicBezTo>
                    <a:pt x="72" y="56"/>
                    <a:pt x="72" y="57"/>
                    <a:pt x="72" y="54"/>
                  </a:cubicBezTo>
                  <a:cubicBezTo>
                    <a:pt x="72" y="51"/>
                    <a:pt x="72" y="51"/>
                    <a:pt x="73" y="50"/>
                  </a:cubicBezTo>
                  <a:cubicBezTo>
                    <a:pt x="73" y="49"/>
                    <a:pt x="73" y="48"/>
                    <a:pt x="74" y="48"/>
                  </a:cubicBezTo>
                  <a:cubicBezTo>
                    <a:pt x="75" y="48"/>
                    <a:pt x="75" y="49"/>
                    <a:pt x="75" y="47"/>
                  </a:cubicBezTo>
                  <a:cubicBezTo>
                    <a:pt x="75" y="45"/>
                    <a:pt x="75" y="44"/>
                    <a:pt x="76" y="42"/>
                  </a:cubicBezTo>
                  <a:cubicBezTo>
                    <a:pt x="76" y="40"/>
                    <a:pt x="77" y="41"/>
                    <a:pt x="77" y="39"/>
                  </a:cubicBezTo>
                  <a:cubicBezTo>
                    <a:pt x="77" y="37"/>
                    <a:pt x="77" y="36"/>
                    <a:pt x="77" y="34"/>
                  </a:cubicBezTo>
                  <a:cubicBezTo>
                    <a:pt x="78" y="33"/>
                    <a:pt x="78" y="32"/>
                    <a:pt x="78" y="31"/>
                  </a:cubicBezTo>
                  <a:cubicBezTo>
                    <a:pt x="79" y="31"/>
                    <a:pt x="80" y="31"/>
                    <a:pt x="80" y="29"/>
                  </a:cubicBezTo>
                  <a:cubicBezTo>
                    <a:pt x="80" y="27"/>
                    <a:pt x="80" y="28"/>
                    <a:pt x="80" y="27"/>
                  </a:cubicBezTo>
                  <a:cubicBezTo>
                    <a:pt x="80" y="27"/>
                    <a:pt x="80" y="26"/>
                    <a:pt x="80" y="26"/>
                  </a:cubicBezTo>
                  <a:cubicBezTo>
                    <a:pt x="76" y="27"/>
                    <a:pt x="70" y="28"/>
                    <a:pt x="69" y="28"/>
                  </a:cubicBezTo>
                  <a:cubicBezTo>
                    <a:pt x="69" y="28"/>
                    <a:pt x="63" y="7"/>
                    <a:pt x="61" y="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37"/>
            <p:cNvSpPr>
              <a:spLocks/>
            </p:cNvSpPr>
            <p:nvPr/>
          </p:nvSpPr>
          <p:spPr bwMode="auto">
            <a:xfrm>
              <a:off x="9594205" y="2281409"/>
              <a:ext cx="200141" cy="308729"/>
            </a:xfrm>
            <a:custGeom>
              <a:avLst/>
              <a:gdLst>
                <a:gd name="T0" fmla="*/ 4 w 20"/>
                <a:gd name="T1" fmla="*/ 1 h 31"/>
                <a:gd name="T2" fmla="*/ 0 w 20"/>
                <a:gd name="T3" fmla="*/ 3 h 31"/>
                <a:gd name="T4" fmla="*/ 8 w 20"/>
                <a:gd name="T5" fmla="*/ 31 h 31"/>
                <a:gd name="T6" fmla="*/ 19 w 20"/>
                <a:gd name="T7" fmla="*/ 29 h 31"/>
                <a:gd name="T8" fmla="*/ 19 w 20"/>
                <a:gd name="T9" fmla="*/ 28 h 31"/>
                <a:gd name="T10" fmla="*/ 19 w 20"/>
                <a:gd name="T11" fmla="*/ 27 h 31"/>
                <a:gd name="T12" fmla="*/ 19 w 20"/>
                <a:gd name="T13" fmla="*/ 26 h 31"/>
                <a:gd name="T14" fmla="*/ 17 w 20"/>
                <a:gd name="T15" fmla="*/ 24 h 31"/>
                <a:gd name="T16" fmla="*/ 17 w 20"/>
                <a:gd name="T17" fmla="*/ 22 h 31"/>
                <a:gd name="T18" fmla="*/ 16 w 20"/>
                <a:gd name="T19" fmla="*/ 21 h 31"/>
                <a:gd name="T20" fmla="*/ 13 w 20"/>
                <a:gd name="T21" fmla="*/ 19 h 31"/>
                <a:gd name="T22" fmla="*/ 11 w 20"/>
                <a:gd name="T23" fmla="*/ 17 h 31"/>
                <a:gd name="T24" fmla="*/ 9 w 20"/>
                <a:gd name="T25" fmla="*/ 13 h 31"/>
                <a:gd name="T26" fmla="*/ 8 w 20"/>
                <a:gd name="T27" fmla="*/ 11 h 31"/>
                <a:gd name="T28" fmla="*/ 6 w 20"/>
                <a:gd name="T29" fmla="*/ 9 h 31"/>
                <a:gd name="T30" fmla="*/ 5 w 20"/>
                <a:gd name="T31" fmla="*/ 8 h 31"/>
                <a:gd name="T32" fmla="*/ 5 w 20"/>
                <a:gd name="T33" fmla="*/ 5 h 31"/>
                <a:gd name="T34" fmla="*/ 5 w 20"/>
                <a:gd name="T35" fmla="*/ 3 h 31"/>
                <a:gd name="T36" fmla="*/ 4 w 20"/>
                <a:gd name="T3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31">
                  <a:moveTo>
                    <a:pt x="4" y="1"/>
                  </a:moveTo>
                  <a:cubicBezTo>
                    <a:pt x="2" y="0"/>
                    <a:pt x="1" y="2"/>
                    <a:pt x="0" y="3"/>
                  </a:cubicBezTo>
                  <a:cubicBezTo>
                    <a:pt x="2" y="10"/>
                    <a:pt x="8" y="31"/>
                    <a:pt x="8" y="31"/>
                  </a:cubicBezTo>
                  <a:cubicBezTo>
                    <a:pt x="9" y="31"/>
                    <a:pt x="15" y="30"/>
                    <a:pt x="19" y="29"/>
                  </a:cubicBezTo>
                  <a:cubicBezTo>
                    <a:pt x="19" y="29"/>
                    <a:pt x="19" y="29"/>
                    <a:pt x="19" y="28"/>
                  </a:cubicBezTo>
                  <a:cubicBezTo>
                    <a:pt x="19" y="27"/>
                    <a:pt x="19" y="27"/>
                    <a:pt x="19" y="27"/>
                  </a:cubicBezTo>
                  <a:cubicBezTo>
                    <a:pt x="19" y="27"/>
                    <a:pt x="20" y="27"/>
                    <a:pt x="19" y="26"/>
                  </a:cubicBezTo>
                  <a:cubicBezTo>
                    <a:pt x="17" y="25"/>
                    <a:pt x="17" y="26"/>
                    <a:pt x="17" y="24"/>
                  </a:cubicBezTo>
                  <a:cubicBezTo>
                    <a:pt x="17" y="23"/>
                    <a:pt x="17" y="22"/>
                    <a:pt x="17" y="22"/>
                  </a:cubicBezTo>
                  <a:cubicBezTo>
                    <a:pt x="17" y="21"/>
                    <a:pt x="18" y="22"/>
                    <a:pt x="16" y="21"/>
                  </a:cubicBezTo>
                  <a:cubicBezTo>
                    <a:pt x="14" y="20"/>
                    <a:pt x="14" y="21"/>
                    <a:pt x="13" y="19"/>
                  </a:cubicBezTo>
                  <a:cubicBezTo>
                    <a:pt x="12" y="18"/>
                    <a:pt x="12" y="19"/>
                    <a:pt x="11" y="17"/>
                  </a:cubicBezTo>
                  <a:cubicBezTo>
                    <a:pt x="10" y="14"/>
                    <a:pt x="10" y="15"/>
                    <a:pt x="9" y="13"/>
                  </a:cubicBezTo>
                  <a:cubicBezTo>
                    <a:pt x="9" y="12"/>
                    <a:pt x="9" y="12"/>
                    <a:pt x="8" y="11"/>
                  </a:cubicBezTo>
                  <a:cubicBezTo>
                    <a:pt x="7" y="10"/>
                    <a:pt x="6" y="10"/>
                    <a:pt x="6" y="9"/>
                  </a:cubicBezTo>
                  <a:cubicBezTo>
                    <a:pt x="6" y="8"/>
                    <a:pt x="5" y="9"/>
                    <a:pt x="5" y="8"/>
                  </a:cubicBezTo>
                  <a:cubicBezTo>
                    <a:pt x="5" y="6"/>
                    <a:pt x="4" y="6"/>
                    <a:pt x="5" y="5"/>
                  </a:cubicBezTo>
                  <a:cubicBezTo>
                    <a:pt x="5" y="4"/>
                    <a:pt x="5" y="3"/>
                    <a:pt x="5" y="3"/>
                  </a:cubicBezTo>
                  <a:cubicBezTo>
                    <a:pt x="5" y="2"/>
                    <a:pt x="5" y="2"/>
                    <a:pt x="4"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38"/>
            <p:cNvSpPr>
              <a:spLocks/>
            </p:cNvSpPr>
            <p:nvPr/>
          </p:nvSpPr>
          <p:spPr bwMode="auto">
            <a:xfrm>
              <a:off x="9634658" y="1913066"/>
              <a:ext cx="249112" cy="547194"/>
            </a:xfrm>
            <a:custGeom>
              <a:avLst/>
              <a:gdLst>
                <a:gd name="T0" fmla="*/ 22 w 25"/>
                <a:gd name="T1" fmla="*/ 7 h 55"/>
                <a:gd name="T2" fmla="*/ 20 w 25"/>
                <a:gd name="T3" fmla="*/ 5 h 55"/>
                <a:gd name="T4" fmla="*/ 15 w 25"/>
                <a:gd name="T5" fmla="*/ 4 h 55"/>
                <a:gd name="T6" fmla="*/ 8 w 25"/>
                <a:gd name="T7" fmla="*/ 1 h 55"/>
                <a:gd name="T8" fmla="*/ 6 w 25"/>
                <a:gd name="T9" fmla="*/ 0 h 55"/>
                <a:gd name="T10" fmla="*/ 4 w 25"/>
                <a:gd name="T11" fmla="*/ 2 h 55"/>
                <a:gd name="T12" fmla="*/ 3 w 25"/>
                <a:gd name="T13" fmla="*/ 7 h 55"/>
                <a:gd name="T14" fmla="*/ 1 w 25"/>
                <a:gd name="T15" fmla="*/ 10 h 55"/>
                <a:gd name="T16" fmla="*/ 2 w 25"/>
                <a:gd name="T17" fmla="*/ 11 h 55"/>
                <a:gd name="T18" fmla="*/ 1 w 25"/>
                <a:gd name="T19" fmla="*/ 15 h 55"/>
                <a:gd name="T20" fmla="*/ 2 w 25"/>
                <a:gd name="T21" fmla="*/ 19 h 55"/>
                <a:gd name="T22" fmla="*/ 4 w 25"/>
                <a:gd name="T23" fmla="*/ 21 h 55"/>
                <a:gd name="T24" fmla="*/ 6 w 25"/>
                <a:gd name="T25" fmla="*/ 22 h 55"/>
                <a:gd name="T26" fmla="*/ 10 w 25"/>
                <a:gd name="T27" fmla="*/ 26 h 55"/>
                <a:gd name="T28" fmla="*/ 9 w 25"/>
                <a:gd name="T29" fmla="*/ 29 h 55"/>
                <a:gd name="T30" fmla="*/ 6 w 25"/>
                <a:gd name="T31" fmla="*/ 34 h 55"/>
                <a:gd name="T32" fmla="*/ 4 w 25"/>
                <a:gd name="T33" fmla="*/ 36 h 55"/>
                <a:gd name="T34" fmla="*/ 2 w 25"/>
                <a:gd name="T35" fmla="*/ 40 h 55"/>
                <a:gd name="T36" fmla="*/ 3 w 25"/>
                <a:gd name="T37" fmla="*/ 44 h 55"/>
                <a:gd name="T38" fmla="*/ 5 w 25"/>
                <a:gd name="T39" fmla="*/ 46 h 55"/>
                <a:gd name="T40" fmla="*/ 8 w 25"/>
                <a:gd name="T41" fmla="*/ 48 h 55"/>
                <a:gd name="T42" fmla="*/ 10 w 25"/>
                <a:gd name="T43" fmla="*/ 49 h 55"/>
                <a:gd name="T44" fmla="*/ 13 w 25"/>
                <a:gd name="T45" fmla="*/ 49 h 55"/>
                <a:gd name="T46" fmla="*/ 14 w 25"/>
                <a:gd name="T47" fmla="*/ 50 h 55"/>
                <a:gd name="T48" fmla="*/ 14 w 25"/>
                <a:gd name="T49" fmla="*/ 54 h 55"/>
                <a:gd name="T50" fmla="*/ 16 w 25"/>
                <a:gd name="T51" fmla="*/ 53 h 55"/>
                <a:gd name="T52" fmla="*/ 17 w 25"/>
                <a:gd name="T53" fmla="*/ 51 h 55"/>
                <a:gd name="T54" fmla="*/ 18 w 25"/>
                <a:gd name="T55" fmla="*/ 48 h 55"/>
                <a:gd name="T56" fmla="*/ 18 w 25"/>
                <a:gd name="T57" fmla="*/ 46 h 55"/>
                <a:gd name="T58" fmla="*/ 20 w 25"/>
                <a:gd name="T59" fmla="*/ 44 h 55"/>
                <a:gd name="T60" fmla="*/ 21 w 25"/>
                <a:gd name="T61" fmla="*/ 42 h 55"/>
                <a:gd name="T62" fmla="*/ 21 w 25"/>
                <a:gd name="T63" fmla="*/ 40 h 55"/>
                <a:gd name="T64" fmla="*/ 21 w 25"/>
                <a:gd name="T65" fmla="*/ 39 h 55"/>
                <a:gd name="T66" fmla="*/ 22 w 25"/>
                <a:gd name="T67" fmla="*/ 38 h 55"/>
                <a:gd name="T68" fmla="*/ 22 w 25"/>
                <a:gd name="T69" fmla="*/ 38 h 55"/>
                <a:gd name="T70" fmla="*/ 23 w 25"/>
                <a:gd name="T71" fmla="*/ 38 h 55"/>
                <a:gd name="T72" fmla="*/ 23 w 25"/>
                <a:gd name="T73" fmla="*/ 37 h 55"/>
                <a:gd name="T74" fmla="*/ 23 w 25"/>
                <a:gd name="T75" fmla="*/ 37 h 55"/>
                <a:gd name="T76" fmla="*/ 23 w 25"/>
                <a:gd name="T77" fmla="*/ 35 h 55"/>
                <a:gd name="T78" fmla="*/ 23 w 25"/>
                <a:gd name="T79" fmla="*/ 32 h 55"/>
                <a:gd name="T80" fmla="*/ 24 w 25"/>
                <a:gd name="T81" fmla="*/ 31 h 55"/>
                <a:gd name="T82" fmla="*/ 24 w 25"/>
                <a:gd name="T83" fmla="*/ 30 h 55"/>
                <a:gd name="T84" fmla="*/ 23 w 25"/>
                <a:gd name="T85" fmla="*/ 28 h 55"/>
                <a:gd name="T86" fmla="*/ 23 w 25"/>
                <a:gd name="T87" fmla="*/ 28 h 55"/>
                <a:gd name="T88" fmla="*/ 24 w 25"/>
                <a:gd name="T89" fmla="*/ 27 h 55"/>
                <a:gd name="T90" fmla="*/ 24 w 25"/>
                <a:gd name="T91" fmla="*/ 25 h 55"/>
                <a:gd name="T92" fmla="*/ 24 w 25"/>
                <a:gd name="T93" fmla="*/ 22 h 55"/>
                <a:gd name="T94" fmla="*/ 23 w 25"/>
                <a:gd name="T95" fmla="*/ 20 h 55"/>
                <a:gd name="T96" fmla="*/ 23 w 25"/>
                <a:gd name="T97" fmla="*/ 19 h 55"/>
                <a:gd name="T98" fmla="*/ 23 w 25"/>
                <a:gd name="T99" fmla="*/ 18 h 55"/>
                <a:gd name="T100" fmla="*/ 22 w 25"/>
                <a:gd name="T101" fmla="*/ 18 h 55"/>
                <a:gd name="T102" fmla="*/ 20 w 25"/>
                <a:gd name="T103" fmla="*/ 18 h 55"/>
                <a:gd name="T104" fmla="*/ 19 w 25"/>
                <a:gd name="T105" fmla="*/ 18 h 55"/>
                <a:gd name="T106" fmla="*/ 18 w 25"/>
                <a:gd name="T107" fmla="*/ 17 h 55"/>
                <a:gd name="T108" fmla="*/ 18 w 25"/>
                <a:gd name="T109" fmla="*/ 16 h 55"/>
                <a:gd name="T110" fmla="*/ 18 w 25"/>
                <a:gd name="T111" fmla="*/ 14 h 55"/>
                <a:gd name="T112" fmla="*/ 19 w 25"/>
                <a:gd name="T113" fmla="*/ 13 h 55"/>
                <a:gd name="T114" fmla="*/ 20 w 25"/>
                <a:gd name="T115" fmla="*/ 12 h 55"/>
                <a:gd name="T116" fmla="*/ 21 w 25"/>
                <a:gd name="T117" fmla="*/ 12 h 55"/>
                <a:gd name="T118" fmla="*/ 21 w 25"/>
                <a:gd name="T119" fmla="*/ 11 h 55"/>
                <a:gd name="T120" fmla="*/ 21 w 25"/>
                <a:gd name="T121" fmla="*/ 10 h 55"/>
                <a:gd name="T122" fmla="*/ 21 w 25"/>
                <a:gd name="T123" fmla="*/ 10 h 55"/>
                <a:gd name="T124" fmla="*/ 22 w 25"/>
                <a:gd name="T125" fmla="*/ 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 h="55">
                  <a:moveTo>
                    <a:pt x="22" y="7"/>
                  </a:moveTo>
                  <a:cubicBezTo>
                    <a:pt x="22" y="6"/>
                    <a:pt x="21" y="6"/>
                    <a:pt x="20" y="5"/>
                  </a:cubicBezTo>
                  <a:cubicBezTo>
                    <a:pt x="19" y="4"/>
                    <a:pt x="16" y="4"/>
                    <a:pt x="15" y="4"/>
                  </a:cubicBezTo>
                  <a:cubicBezTo>
                    <a:pt x="14" y="3"/>
                    <a:pt x="10" y="2"/>
                    <a:pt x="8" y="1"/>
                  </a:cubicBezTo>
                  <a:cubicBezTo>
                    <a:pt x="7" y="1"/>
                    <a:pt x="6" y="1"/>
                    <a:pt x="6" y="0"/>
                  </a:cubicBezTo>
                  <a:cubicBezTo>
                    <a:pt x="5" y="1"/>
                    <a:pt x="5" y="1"/>
                    <a:pt x="4" y="2"/>
                  </a:cubicBezTo>
                  <a:cubicBezTo>
                    <a:pt x="2" y="4"/>
                    <a:pt x="3" y="5"/>
                    <a:pt x="3" y="7"/>
                  </a:cubicBezTo>
                  <a:cubicBezTo>
                    <a:pt x="2" y="8"/>
                    <a:pt x="2" y="8"/>
                    <a:pt x="1" y="10"/>
                  </a:cubicBezTo>
                  <a:cubicBezTo>
                    <a:pt x="0" y="11"/>
                    <a:pt x="1" y="11"/>
                    <a:pt x="2" y="11"/>
                  </a:cubicBezTo>
                  <a:cubicBezTo>
                    <a:pt x="3" y="12"/>
                    <a:pt x="3" y="12"/>
                    <a:pt x="1" y="15"/>
                  </a:cubicBezTo>
                  <a:cubicBezTo>
                    <a:pt x="0" y="17"/>
                    <a:pt x="1" y="18"/>
                    <a:pt x="2" y="19"/>
                  </a:cubicBezTo>
                  <a:cubicBezTo>
                    <a:pt x="2" y="20"/>
                    <a:pt x="4" y="20"/>
                    <a:pt x="4" y="21"/>
                  </a:cubicBezTo>
                  <a:cubicBezTo>
                    <a:pt x="4" y="22"/>
                    <a:pt x="4" y="22"/>
                    <a:pt x="6" y="22"/>
                  </a:cubicBezTo>
                  <a:cubicBezTo>
                    <a:pt x="9" y="23"/>
                    <a:pt x="8" y="25"/>
                    <a:pt x="10" y="26"/>
                  </a:cubicBezTo>
                  <a:cubicBezTo>
                    <a:pt x="12" y="27"/>
                    <a:pt x="10" y="28"/>
                    <a:pt x="9" y="29"/>
                  </a:cubicBezTo>
                  <a:cubicBezTo>
                    <a:pt x="8" y="31"/>
                    <a:pt x="7" y="32"/>
                    <a:pt x="6" y="34"/>
                  </a:cubicBezTo>
                  <a:cubicBezTo>
                    <a:pt x="5" y="37"/>
                    <a:pt x="5" y="35"/>
                    <a:pt x="4" y="36"/>
                  </a:cubicBezTo>
                  <a:cubicBezTo>
                    <a:pt x="3" y="37"/>
                    <a:pt x="2" y="39"/>
                    <a:pt x="2" y="40"/>
                  </a:cubicBezTo>
                  <a:cubicBezTo>
                    <a:pt x="2" y="43"/>
                    <a:pt x="2" y="43"/>
                    <a:pt x="3" y="44"/>
                  </a:cubicBezTo>
                  <a:cubicBezTo>
                    <a:pt x="4" y="45"/>
                    <a:pt x="3" y="46"/>
                    <a:pt x="5" y="46"/>
                  </a:cubicBezTo>
                  <a:cubicBezTo>
                    <a:pt x="6" y="47"/>
                    <a:pt x="7" y="47"/>
                    <a:pt x="8" y="48"/>
                  </a:cubicBezTo>
                  <a:cubicBezTo>
                    <a:pt x="8" y="49"/>
                    <a:pt x="9" y="50"/>
                    <a:pt x="10" y="49"/>
                  </a:cubicBezTo>
                  <a:cubicBezTo>
                    <a:pt x="11" y="49"/>
                    <a:pt x="12" y="49"/>
                    <a:pt x="13" y="49"/>
                  </a:cubicBezTo>
                  <a:cubicBezTo>
                    <a:pt x="13" y="49"/>
                    <a:pt x="14" y="49"/>
                    <a:pt x="14" y="50"/>
                  </a:cubicBezTo>
                  <a:cubicBezTo>
                    <a:pt x="14" y="50"/>
                    <a:pt x="13" y="54"/>
                    <a:pt x="14" y="54"/>
                  </a:cubicBezTo>
                  <a:cubicBezTo>
                    <a:pt x="14" y="55"/>
                    <a:pt x="16" y="55"/>
                    <a:pt x="16" y="53"/>
                  </a:cubicBezTo>
                  <a:cubicBezTo>
                    <a:pt x="17" y="52"/>
                    <a:pt x="16" y="52"/>
                    <a:pt x="17" y="51"/>
                  </a:cubicBezTo>
                  <a:cubicBezTo>
                    <a:pt x="18" y="49"/>
                    <a:pt x="18" y="49"/>
                    <a:pt x="18" y="48"/>
                  </a:cubicBezTo>
                  <a:cubicBezTo>
                    <a:pt x="18" y="47"/>
                    <a:pt x="17" y="48"/>
                    <a:pt x="18" y="46"/>
                  </a:cubicBezTo>
                  <a:cubicBezTo>
                    <a:pt x="19" y="45"/>
                    <a:pt x="19" y="46"/>
                    <a:pt x="20" y="44"/>
                  </a:cubicBezTo>
                  <a:cubicBezTo>
                    <a:pt x="21" y="42"/>
                    <a:pt x="21" y="42"/>
                    <a:pt x="21" y="42"/>
                  </a:cubicBezTo>
                  <a:cubicBezTo>
                    <a:pt x="21" y="41"/>
                    <a:pt x="21" y="41"/>
                    <a:pt x="21" y="40"/>
                  </a:cubicBezTo>
                  <a:cubicBezTo>
                    <a:pt x="21" y="40"/>
                    <a:pt x="21" y="39"/>
                    <a:pt x="21" y="39"/>
                  </a:cubicBezTo>
                  <a:cubicBezTo>
                    <a:pt x="21" y="39"/>
                    <a:pt x="21" y="39"/>
                    <a:pt x="22" y="38"/>
                  </a:cubicBezTo>
                  <a:cubicBezTo>
                    <a:pt x="22" y="38"/>
                    <a:pt x="22" y="39"/>
                    <a:pt x="22" y="38"/>
                  </a:cubicBezTo>
                  <a:cubicBezTo>
                    <a:pt x="23" y="38"/>
                    <a:pt x="22" y="39"/>
                    <a:pt x="23" y="38"/>
                  </a:cubicBezTo>
                  <a:cubicBezTo>
                    <a:pt x="23" y="37"/>
                    <a:pt x="23" y="37"/>
                    <a:pt x="23" y="37"/>
                  </a:cubicBezTo>
                  <a:cubicBezTo>
                    <a:pt x="23" y="37"/>
                    <a:pt x="23" y="37"/>
                    <a:pt x="23" y="37"/>
                  </a:cubicBezTo>
                  <a:cubicBezTo>
                    <a:pt x="23" y="37"/>
                    <a:pt x="23" y="37"/>
                    <a:pt x="23" y="35"/>
                  </a:cubicBezTo>
                  <a:cubicBezTo>
                    <a:pt x="23" y="33"/>
                    <a:pt x="23" y="33"/>
                    <a:pt x="23" y="32"/>
                  </a:cubicBezTo>
                  <a:cubicBezTo>
                    <a:pt x="23" y="31"/>
                    <a:pt x="24" y="31"/>
                    <a:pt x="24" y="31"/>
                  </a:cubicBezTo>
                  <a:cubicBezTo>
                    <a:pt x="24" y="31"/>
                    <a:pt x="24" y="30"/>
                    <a:pt x="24" y="30"/>
                  </a:cubicBezTo>
                  <a:cubicBezTo>
                    <a:pt x="23" y="29"/>
                    <a:pt x="23" y="29"/>
                    <a:pt x="23" y="28"/>
                  </a:cubicBezTo>
                  <a:cubicBezTo>
                    <a:pt x="23" y="28"/>
                    <a:pt x="23" y="29"/>
                    <a:pt x="23" y="28"/>
                  </a:cubicBezTo>
                  <a:cubicBezTo>
                    <a:pt x="24" y="27"/>
                    <a:pt x="24" y="28"/>
                    <a:pt x="24" y="27"/>
                  </a:cubicBezTo>
                  <a:cubicBezTo>
                    <a:pt x="24" y="26"/>
                    <a:pt x="24" y="25"/>
                    <a:pt x="24" y="25"/>
                  </a:cubicBezTo>
                  <a:cubicBezTo>
                    <a:pt x="24" y="24"/>
                    <a:pt x="24" y="23"/>
                    <a:pt x="24" y="22"/>
                  </a:cubicBezTo>
                  <a:cubicBezTo>
                    <a:pt x="24" y="21"/>
                    <a:pt x="23" y="20"/>
                    <a:pt x="23" y="20"/>
                  </a:cubicBezTo>
                  <a:cubicBezTo>
                    <a:pt x="23" y="19"/>
                    <a:pt x="23" y="19"/>
                    <a:pt x="23" y="19"/>
                  </a:cubicBezTo>
                  <a:cubicBezTo>
                    <a:pt x="23" y="19"/>
                    <a:pt x="25" y="18"/>
                    <a:pt x="23" y="18"/>
                  </a:cubicBezTo>
                  <a:cubicBezTo>
                    <a:pt x="22" y="18"/>
                    <a:pt x="23" y="18"/>
                    <a:pt x="22" y="18"/>
                  </a:cubicBezTo>
                  <a:cubicBezTo>
                    <a:pt x="21" y="18"/>
                    <a:pt x="21" y="18"/>
                    <a:pt x="20" y="18"/>
                  </a:cubicBezTo>
                  <a:cubicBezTo>
                    <a:pt x="19" y="18"/>
                    <a:pt x="19" y="18"/>
                    <a:pt x="19" y="18"/>
                  </a:cubicBezTo>
                  <a:cubicBezTo>
                    <a:pt x="19" y="18"/>
                    <a:pt x="18" y="18"/>
                    <a:pt x="18" y="17"/>
                  </a:cubicBezTo>
                  <a:cubicBezTo>
                    <a:pt x="18" y="16"/>
                    <a:pt x="17" y="17"/>
                    <a:pt x="18" y="16"/>
                  </a:cubicBezTo>
                  <a:cubicBezTo>
                    <a:pt x="18" y="15"/>
                    <a:pt x="18" y="15"/>
                    <a:pt x="18" y="14"/>
                  </a:cubicBezTo>
                  <a:cubicBezTo>
                    <a:pt x="19" y="14"/>
                    <a:pt x="18" y="14"/>
                    <a:pt x="19" y="13"/>
                  </a:cubicBezTo>
                  <a:cubicBezTo>
                    <a:pt x="19" y="12"/>
                    <a:pt x="19" y="13"/>
                    <a:pt x="20" y="12"/>
                  </a:cubicBezTo>
                  <a:cubicBezTo>
                    <a:pt x="20" y="12"/>
                    <a:pt x="20" y="12"/>
                    <a:pt x="21" y="12"/>
                  </a:cubicBezTo>
                  <a:cubicBezTo>
                    <a:pt x="21" y="11"/>
                    <a:pt x="21" y="11"/>
                    <a:pt x="21" y="11"/>
                  </a:cubicBezTo>
                  <a:cubicBezTo>
                    <a:pt x="21" y="10"/>
                    <a:pt x="21" y="10"/>
                    <a:pt x="21" y="10"/>
                  </a:cubicBezTo>
                  <a:cubicBezTo>
                    <a:pt x="21" y="10"/>
                    <a:pt x="21" y="10"/>
                    <a:pt x="21" y="10"/>
                  </a:cubicBezTo>
                  <a:cubicBezTo>
                    <a:pt x="21" y="9"/>
                    <a:pt x="22" y="8"/>
                    <a:pt x="22" y="7"/>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39"/>
            <p:cNvSpPr>
              <a:spLocks/>
            </p:cNvSpPr>
            <p:nvPr/>
          </p:nvSpPr>
          <p:spPr bwMode="auto">
            <a:xfrm>
              <a:off x="9604851" y="3107521"/>
              <a:ext cx="0" cy="10646"/>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40"/>
            <p:cNvSpPr>
              <a:spLocks/>
            </p:cNvSpPr>
            <p:nvPr/>
          </p:nvSpPr>
          <p:spPr bwMode="auto">
            <a:xfrm>
              <a:off x="8369939" y="2470906"/>
              <a:ext cx="1354144" cy="775013"/>
            </a:xfrm>
            <a:custGeom>
              <a:avLst/>
              <a:gdLst>
                <a:gd name="T0" fmla="*/ 43 w 136"/>
                <a:gd name="T1" fmla="*/ 72 h 78"/>
                <a:gd name="T2" fmla="*/ 135 w 136"/>
                <a:gd name="T3" fmla="*/ 55 h 78"/>
                <a:gd name="T4" fmla="*/ 135 w 136"/>
                <a:gd name="T5" fmla="*/ 55 h 78"/>
                <a:gd name="T6" fmla="*/ 136 w 136"/>
                <a:gd name="T7" fmla="*/ 54 h 78"/>
                <a:gd name="T8" fmla="*/ 135 w 136"/>
                <a:gd name="T9" fmla="*/ 49 h 78"/>
                <a:gd name="T10" fmla="*/ 129 w 136"/>
                <a:gd name="T11" fmla="*/ 47 h 78"/>
                <a:gd name="T12" fmla="*/ 128 w 136"/>
                <a:gd name="T13" fmla="*/ 49 h 78"/>
                <a:gd name="T14" fmla="*/ 125 w 136"/>
                <a:gd name="T15" fmla="*/ 50 h 78"/>
                <a:gd name="T16" fmla="*/ 122 w 136"/>
                <a:gd name="T17" fmla="*/ 46 h 78"/>
                <a:gd name="T18" fmla="*/ 119 w 136"/>
                <a:gd name="T19" fmla="*/ 44 h 78"/>
                <a:gd name="T20" fmla="*/ 115 w 136"/>
                <a:gd name="T21" fmla="*/ 43 h 78"/>
                <a:gd name="T22" fmla="*/ 113 w 136"/>
                <a:gd name="T23" fmla="*/ 42 h 78"/>
                <a:gd name="T24" fmla="*/ 117 w 136"/>
                <a:gd name="T25" fmla="*/ 42 h 78"/>
                <a:gd name="T26" fmla="*/ 121 w 136"/>
                <a:gd name="T27" fmla="*/ 43 h 78"/>
                <a:gd name="T28" fmla="*/ 124 w 136"/>
                <a:gd name="T29" fmla="*/ 46 h 78"/>
                <a:gd name="T30" fmla="*/ 128 w 136"/>
                <a:gd name="T31" fmla="*/ 46 h 78"/>
                <a:gd name="T32" fmla="*/ 127 w 136"/>
                <a:gd name="T33" fmla="*/ 42 h 78"/>
                <a:gd name="T34" fmla="*/ 123 w 136"/>
                <a:gd name="T35" fmla="*/ 41 h 78"/>
                <a:gd name="T36" fmla="*/ 120 w 136"/>
                <a:gd name="T37" fmla="*/ 39 h 78"/>
                <a:gd name="T38" fmla="*/ 123 w 136"/>
                <a:gd name="T39" fmla="*/ 40 h 78"/>
                <a:gd name="T40" fmla="*/ 124 w 136"/>
                <a:gd name="T41" fmla="*/ 38 h 78"/>
                <a:gd name="T42" fmla="*/ 127 w 136"/>
                <a:gd name="T43" fmla="*/ 39 h 78"/>
                <a:gd name="T44" fmla="*/ 126 w 136"/>
                <a:gd name="T45" fmla="*/ 35 h 78"/>
                <a:gd name="T46" fmla="*/ 123 w 136"/>
                <a:gd name="T47" fmla="*/ 33 h 78"/>
                <a:gd name="T48" fmla="*/ 119 w 136"/>
                <a:gd name="T49" fmla="*/ 32 h 78"/>
                <a:gd name="T50" fmla="*/ 115 w 136"/>
                <a:gd name="T51" fmla="*/ 29 h 78"/>
                <a:gd name="T52" fmla="*/ 116 w 136"/>
                <a:gd name="T53" fmla="*/ 28 h 78"/>
                <a:gd name="T54" fmla="*/ 121 w 136"/>
                <a:gd name="T55" fmla="*/ 32 h 78"/>
                <a:gd name="T56" fmla="*/ 125 w 136"/>
                <a:gd name="T57" fmla="*/ 29 h 78"/>
                <a:gd name="T58" fmla="*/ 125 w 136"/>
                <a:gd name="T59" fmla="*/ 27 h 78"/>
                <a:gd name="T60" fmla="*/ 119 w 136"/>
                <a:gd name="T61" fmla="*/ 23 h 78"/>
                <a:gd name="T62" fmla="*/ 113 w 136"/>
                <a:gd name="T63" fmla="*/ 22 h 78"/>
                <a:gd name="T64" fmla="*/ 108 w 136"/>
                <a:gd name="T65" fmla="*/ 19 h 78"/>
                <a:gd name="T66" fmla="*/ 104 w 136"/>
                <a:gd name="T67" fmla="*/ 18 h 78"/>
                <a:gd name="T68" fmla="*/ 105 w 136"/>
                <a:gd name="T69" fmla="*/ 14 h 78"/>
                <a:gd name="T70" fmla="*/ 106 w 136"/>
                <a:gd name="T71" fmla="*/ 8 h 78"/>
                <a:gd name="T72" fmla="*/ 102 w 136"/>
                <a:gd name="T73" fmla="*/ 5 h 78"/>
                <a:gd name="T74" fmla="*/ 98 w 136"/>
                <a:gd name="T75" fmla="*/ 3 h 78"/>
                <a:gd name="T76" fmla="*/ 92 w 136"/>
                <a:gd name="T77" fmla="*/ 0 h 78"/>
                <a:gd name="T78" fmla="*/ 91 w 136"/>
                <a:gd name="T79" fmla="*/ 3 h 78"/>
                <a:gd name="T80" fmla="*/ 85 w 136"/>
                <a:gd name="T81" fmla="*/ 1 h 78"/>
                <a:gd name="T82" fmla="*/ 82 w 136"/>
                <a:gd name="T83" fmla="*/ 3 h 78"/>
                <a:gd name="T84" fmla="*/ 80 w 136"/>
                <a:gd name="T85" fmla="*/ 9 h 78"/>
                <a:gd name="T86" fmla="*/ 77 w 136"/>
                <a:gd name="T87" fmla="*/ 13 h 78"/>
                <a:gd name="T88" fmla="*/ 73 w 136"/>
                <a:gd name="T89" fmla="*/ 18 h 78"/>
                <a:gd name="T90" fmla="*/ 70 w 136"/>
                <a:gd name="T91" fmla="*/ 24 h 78"/>
                <a:gd name="T92" fmla="*/ 63 w 136"/>
                <a:gd name="T93" fmla="*/ 23 h 78"/>
                <a:gd name="T94" fmla="*/ 62 w 136"/>
                <a:gd name="T95" fmla="*/ 30 h 78"/>
                <a:gd name="T96" fmla="*/ 59 w 136"/>
                <a:gd name="T97" fmla="*/ 37 h 78"/>
                <a:gd name="T98" fmla="*/ 57 w 136"/>
                <a:gd name="T99" fmla="*/ 43 h 78"/>
                <a:gd name="T100" fmla="*/ 57 w 136"/>
                <a:gd name="T101" fmla="*/ 47 h 78"/>
                <a:gd name="T102" fmla="*/ 53 w 136"/>
                <a:gd name="T103" fmla="*/ 50 h 78"/>
                <a:gd name="T104" fmla="*/ 47 w 136"/>
                <a:gd name="T105" fmla="*/ 52 h 78"/>
                <a:gd name="T106" fmla="*/ 42 w 136"/>
                <a:gd name="T107" fmla="*/ 56 h 78"/>
                <a:gd name="T108" fmla="*/ 36 w 136"/>
                <a:gd name="T109" fmla="*/ 59 h 78"/>
                <a:gd name="T110" fmla="*/ 28 w 136"/>
                <a:gd name="T111" fmla="*/ 54 h 78"/>
                <a:gd name="T112" fmla="*/ 22 w 136"/>
                <a:gd name="T113" fmla="*/ 59 h 78"/>
                <a:gd name="T114" fmla="*/ 15 w 136"/>
                <a:gd name="T115" fmla="*/ 66 h 78"/>
                <a:gd name="T116" fmla="*/ 11 w 136"/>
                <a:gd name="T117" fmla="*/ 71 h 78"/>
                <a:gd name="T118" fmla="*/ 6 w 136"/>
                <a:gd name="T119" fmla="*/ 75 h 78"/>
                <a:gd name="T120" fmla="*/ 0 w 136"/>
                <a:gd name="T121" fmla="*/ 78 h 78"/>
                <a:gd name="T122" fmla="*/ 34 w 136"/>
                <a:gd name="T123"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 h="78">
                  <a:moveTo>
                    <a:pt x="36" y="73"/>
                  </a:moveTo>
                  <a:cubicBezTo>
                    <a:pt x="38" y="73"/>
                    <a:pt x="40" y="73"/>
                    <a:pt x="43" y="72"/>
                  </a:cubicBezTo>
                  <a:cubicBezTo>
                    <a:pt x="46" y="72"/>
                    <a:pt x="79" y="66"/>
                    <a:pt x="86" y="65"/>
                  </a:cubicBezTo>
                  <a:cubicBezTo>
                    <a:pt x="91" y="64"/>
                    <a:pt x="122" y="58"/>
                    <a:pt x="135" y="55"/>
                  </a:cubicBezTo>
                  <a:cubicBezTo>
                    <a:pt x="135" y="55"/>
                    <a:pt x="135" y="55"/>
                    <a:pt x="135" y="55"/>
                  </a:cubicBezTo>
                  <a:cubicBezTo>
                    <a:pt x="135" y="55"/>
                    <a:pt x="135" y="55"/>
                    <a:pt x="135" y="55"/>
                  </a:cubicBezTo>
                  <a:cubicBezTo>
                    <a:pt x="135" y="55"/>
                    <a:pt x="135" y="55"/>
                    <a:pt x="136" y="55"/>
                  </a:cubicBezTo>
                  <a:cubicBezTo>
                    <a:pt x="136" y="55"/>
                    <a:pt x="136" y="55"/>
                    <a:pt x="136" y="54"/>
                  </a:cubicBezTo>
                  <a:cubicBezTo>
                    <a:pt x="136" y="53"/>
                    <a:pt x="136" y="53"/>
                    <a:pt x="136" y="52"/>
                  </a:cubicBezTo>
                  <a:cubicBezTo>
                    <a:pt x="136" y="52"/>
                    <a:pt x="135" y="50"/>
                    <a:pt x="135" y="49"/>
                  </a:cubicBezTo>
                  <a:cubicBezTo>
                    <a:pt x="135" y="48"/>
                    <a:pt x="135" y="47"/>
                    <a:pt x="134" y="47"/>
                  </a:cubicBezTo>
                  <a:cubicBezTo>
                    <a:pt x="133" y="47"/>
                    <a:pt x="129" y="47"/>
                    <a:pt x="129" y="47"/>
                  </a:cubicBezTo>
                  <a:cubicBezTo>
                    <a:pt x="128" y="47"/>
                    <a:pt x="128" y="48"/>
                    <a:pt x="128" y="48"/>
                  </a:cubicBezTo>
                  <a:cubicBezTo>
                    <a:pt x="128" y="49"/>
                    <a:pt x="129" y="50"/>
                    <a:pt x="128" y="49"/>
                  </a:cubicBezTo>
                  <a:cubicBezTo>
                    <a:pt x="126" y="48"/>
                    <a:pt x="126" y="48"/>
                    <a:pt x="126" y="49"/>
                  </a:cubicBezTo>
                  <a:cubicBezTo>
                    <a:pt x="126" y="49"/>
                    <a:pt x="125" y="51"/>
                    <a:pt x="125" y="50"/>
                  </a:cubicBezTo>
                  <a:cubicBezTo>
                    <a:pt x="125" y="49"/>
                    <a:pt x="125" y="49"/>
                    <a:pt x="124" y="48"/>
                  </a:cubicBezTo>
                  <a:cubicBezTo>
                    <a:pt x="123" y="47"/>
                    <a:pt x="123" y="47"/>
                    <a:pt x="122" y="46"/>
                  </a:cubicBezTo>
                  <a:cubicBezTo>
                    <a:pt x="121" y="45"/>
                    <a:pt x="122" y="45"/>
                    <a:pt x="121" y="44"/>
                  </a:cubicBezTo>
                  <a:cubicBezTo>
                    <a:pt x="120" y="44"/>
                    <a:pt x="120" y="44"/>
                    <a:pt x="119" y="44"/>
                  </a:cubicBezTo>
                  <a:cubicBezTo>
                    <a:pt x="118" y="44"/>
                    <a:pt x="119" y="44"/>
                    <a:pt x="117" y="43"/>
                  </a:cubicBezTo>
                  <a:cubicBezTo>
                    <a:pt x="115" y="43"/>
                    <a:pt x="115" y="43"/>
                    <a:pt x="115" y="43"/>
                  </a:cubicBezTo>
                  <a:cubicBezTo>
                    <a:pt x="115" y="43"/>
                    <a:pt x="112" y="43"/>
                    <a:pt x="111" y="42"/>
                  </a:cubicBezTo>
                  <a:cubicBezTo>
                    <a:pt x="111" y="42"/>
                    <a:pt x="112" y="42"/>
                    <a:pt x="113" y="42"/>
                  </a:cubicBezTo>
                  <a:cubicBezTo>
                    <a:pt x="115" y="42"/>
                    <a:pt x="115" y="43"/>
                    <a:pt x="116" y="42"/>
                  </a:cubicBezTo>
                  <a:cubicBezTo>
                    <a:pt x="117" y="42"/>
                    <a:pt x="116" y="41"/>
                    <a:pt x="117" y="42"/>
                  </a:cubicBezTo>
                  <a:cubicBezTo>
                    <a:pt x="118" y="42"/>
                    <a:pt x="118" y="43"/>
                    <a:pt x="119" y="43"/>
                  </a:cubicBezTo>
                  <a:cubicBezTo>
                    <a:pt x="120" y="43"/>
                    <a:pt x="120" y="42"/>
                    <a:pt x="121" y="43"/>
                  </a:cubicBezTo>
                  <a:cubicBezTo>
                    <a:pt x="121" y="43"/>
                    <a:pt x="122" y="44"/>
                    <a:pt x="123" y="45"/>
                  </a:cubicBezTo>
                  <a:cubicBezTo>
                    <a:pt x="123" y="45"/>
                    <a:pt x="124" y="45"/>
                    <a:pt x="124" y="46"/>
                  </a:cubicBezTo>
                  <a:cubicBezTo>
                    <a:pt x="125" y="46"/>
                    <a:pt x="125" y="47"/>
                    <a:pt x="126" y="47"/>
                  </a:cubicBezTo>
                  <a:cubicBezTo>
                    <a:pt x="127" y="47"/>
                    <a:pt x="128" y="47"/>
                    <a:pt x="128" y="46"/>
                  </a:cubicBezTo>
                  <a:cubicBezTo>
                    <a:pt x="128" y="45"/>
                    <a:pt x="129" y="46"/>
                    <a:pt x="128" y="44"/>
                  </a:cubicBezTo>
                  <a:cubicBezTo>
                    <a:pt x="127" y="43"/>
                    <a:pt x="128" y="42"/>
                    <a:pt x="127" y="42"/>
                  </a:cubicBezTo>
                  <a:cubicBezTo>
                    <a:pt x="126" y="42"/>
                    <a:pt x="126" y="42"/>
                    <a:pt x="125" y="41"/>
                  </a:cubicBezTo>
                  <a:cubicBezTo>
                    <a:pt x="124" y="41"/>
                    <a:pt x="124" y="42"/>
                    <a:pt x="123" y="41"/>
                  </a:cubicBezTo>
                  <a:cubicBezTo>
                    <a:pt x="122" y="41"/>
                    <a:pt x="123" y="41"/>
                    <a:pt x="121" y="40"/>
                  </a:cubicBezTo>
                  <a:cubicBezTo>
                    <a:pt x="120" y="39"/>
                    <a:pt x="120" y="39"/>
                    <a:pt x="120" y="39"/>
                  </a:cubicBezTo>
                  <a:cubicBezTo>
                    <a:pt x="119" y="38"/>
                    <a:pt x="119" y="37"/>
                    <a:pt x="120" y="38"/>
                  </a:cubicBezTo>
                  <a:cubicBezTo>
                    <a:pt x="121" y="39"/>
                    <a:pt x="122" y="40"/>
                    <a:pt x="123" y="40"/>
                  </a:cubicBezTo>
                  <a:cubicBezTo>
                    <a:pt x="124" y="40"/>
                    <a:pt x="125" y="40"/>
                    <a:pt x="125" y="40"/>
                  </a:cubicBezTo>
                  <a:cubicBezTo>
                    <a:pt x="125" y="39"/>
                    <a:pt x="123" y="38"/>
                    <a:pt x="124" y="38"/>
                  </a:cubicBezTo>
                  <a:cubicBezTo>
                    <a:pt x="125" y="38"/>
                    <a:pt x="125" y="38"/>
                    <a:pt x="126" y="38"/>
                  </a:cubicBezTo>
                  <a:cubicBezTo>
                    <a:pt x="126" y="39"/>
                    <a:pt x="127" y="40"/>
                    <a:pt x="127" y="39"/>
                  </a:cubicBezTo>
                  <a:cubicBezTo>
                    <a:pt x="127" y="38"/>
                    <a:pt x="128" y="37"/>
                    <a:pt x="127" y="36"/>
                  </a:cubicBezTo>
                  <a:cubicBezTo>
                    <a:pt x="126" y="35"/>
                    <a:pt x="128" y="35"/>
                    <a:pt x="126" y="35"/>
                  </a:cubicBezTo>
                  <a:cubicBezTo>
                    <a:pt x="124" y="35"/>
                    <a:pt x="124" y="35"/>
                    <a:pt x="124" y="34"/>
                  </a:cubicBezTo>
                  <a:cubicBezTo>
                    <a:pt x="124" y="34"/>
                    <a:pt x="124" y="34"/>
                    <a:pt x="123" y="33"/>
                  </a:cubicBezTo>
                  <a:cubicBezTo>
                    <a:pt x="122" y="33"/>
                    <a:pt x="122" y="34"/>
                    <a:pt x="121" y="33"/>
                  </a:cubicBezTo>
                  <a:cubicBezTo>
                    <a:pt x="120" y="32"/>
                    <a:pt x="121" y="32"/>
                    <a:pt x="119" y="32"/>
                  </a:cubicBezTo>
                  <a:cubicBezTo>
                    <a:pt x="118" y="31"/>
                    <a:pt x="118" y="31"/>
                    <a:pt x="117" y="30"/>
                  </a:cubicBezTo>
                  <a:cubicBezTo>
                    <a:pt x="116" y="29"/>
                    <a:pt x="117" y="30"/>
                    <a:pt x="115" y="29"/>
                  </a:cubicBezTo>
                  <a:cubicBezTo>
                    <a:pt x="114" y="27"/>
                    <a:pt x="113" y="27"/>
                    <a:pt x="113" y="26"/>
                  </a:cubicBezTo>
                  <a:cubicBezTo>
                    <a:pt x="112" y="25"/>
                    <a:pt x="114" y="27"/>
                    <a:pt x="116" y="28"/>
                  </a:cubicBezTo>
                  <a:cubicBezTo>
                    <a:pt x="118" y="29"/>
                    <a:pt x="118" y="30"/>
                    <a:pt x="119" y="30"/>
                  </a:cubicBezTo>
                  <a:cubicBezTo>
                    <a:pt x="121" y="31"/>
                    <a:pt x="120" y="31"/>
                    <a:pt x="121" y="32"/>
                  </a:cubicBezTo>
                  <a:cubicBezTo>
                    <a:pt x="122" y="32"/>
                    <a:pt x="124" y="33"/>
                    <a:pt x="124" y="32"/>
                  </a:cubicBezTo>
                  <a:cubicBezTo>
                    <a:pt x="125" y="31"/>
                    <a:pt x="125" y="31"/>
                    <a:pt x="125" y="29"/>
                  </a:cubicBezTo>
                  <a:cubicBezTo>
                    <a:pt x="124" y="28"/>
                    <a:pt x="123" y="28"/>
                    <a:pt x="124" y="28"/>
                  </a:cubicBezTo>
                  <a:cubicBezTo>
                    <a:pt x="124" y="27"/>
                    <a:pt x="125" y="27"/>
                    <a:pt x="125" y="27"/>
                  </a:cubicBezTo>
                  <a:cubicBezTo>
                    <a:pt x="125" y="26"/>
                    <a:pt x="123" y="25"/>
                    <a:pt x="122" y="25"/>
                  </a:cubicBezTo>
                  <a:cubicBezTo>
                    <a:pt x="120" y="24"/>
                    <a:pt x="120" y="24"/>
                    <a:pt x="119" y="23"/>
                  </a:cubicBezTo>
                  <a:cubicBezTo>
                    <a:pt x="118" y="23"/>
                    <a:pt x="117" y="22"/>
                    <a:pt x="116" y="22"/>
                  </a:cubicBezTo>
                  <a:cubicBezTo>
                    <a:pt x="114" y="22"/>
                    <a:pt x="114" y="23"/>
                    <a:pt x="113" y="22"/>
                  </a:cubicBezTo>
                  <a:cubicBezTo>
                    <a:pt x="111" y="21"/>
                    <a:pt x="110" y="21"/>
                    <a:pt x="110" y="20"/>
                  </a:cubicBezTo>
                  <a:cubicBezTo>
                    <a:pt x="109" y="19"/>
                    <a:pt x="108" y="18"/>
                    <a:pt x="108" y="19"/>
                  </a:cubicBezTo>
                  <a:cubicBezTo>
                    <a:pt x="107" y="19"/>
                    <a:pt x="108" y="21"/>
                    <a:pt x="106" y="20"/>
                  </a:cubicBezTo>
                  <a:cubicBezTo>
                    <a:pt x="104" y="19"/>
                    <a:pt x="103" y="17"/>
                    <a:pt x="104" y="18"/>
                  </a:cubicBezTo>
                  <a:cubicBezTo>
                    <a:pt x="104" y="18"/>
                    <a:pt x="104" y="17"/>
                    <a:pt x="104" y="16"/>
                  </a:cubicBezTo>
                  <a:cubicBezTo>
                    <a:pt x="105" y="15"/>
                    <a:pt x="105" y="16"/>
                    <a:pt x="105" y="14"/>
                  </a:cubicBezTo>
                  <a:cubicBezTo>
                    <a:pt x="106" y="12"/>
                    <a:pt x="106" y="12"/>
                    <a:pt x="107" y="11"/>
                  </a:cubicBezTo>
                  <a:cubicBezTo>
                    <a:pt x="107" y="9"/>
                    <a:pt x="107" y="9"/>
                    <a:pt x="106" y="8"/>
                  </a:cubicBezTo>
                  <a:cubicBezTo>
                    <a:pt x="106" y="7"/>
                    <a:pt x="105" y="7"/>
                    <a:pt x="104" y="6"/>
                  </a:cubicBezTo>
                  <a:cubicBezTo>
                    <a:pt x="104" y="5"/>
                    <a:pt x="103" y="6"/>
                    <a:pt x="102" y="5"/>
                  </a:cubicBezTo>
                  <a:cubicBezTo>
                    <a:pt x="101" y="5"/>
                    <a:pt x="101" y="4"/>
                    <a:pt x="99" y="4"/>
                  </a:cubicBezTo>
                  <a:cubicBezTo>
                    <a:pt x="97" y="4"/>
                    <a:pt x="98" y="4"/>
                    <a:pt x="98" y="3"/>
                  </a:cubicBezTo>
                  <a:cubicBezTo>
                    <a:pt x="98" y="1"/>
                    <a:pt x="96" y="0"/>
                    <a:pt x="95" y="0"/>
                  </a:cubicBezTo>
                  <a:cubicBezTo>
                    <a:pt x="94" y="0"/>
                    <a:pt x="93" y="0"/>
                    <a:pt x="92" y="0"/>
                  </a:cubicBezTo>
                  <a:cubicBezTo>
                    <a:pt x="92" y="0"/>
                    <a:pt x="92" y="1"/>
                    <a:pt x="92" y="1"/>
                  </a:cubicBezTo>
                  <a:cubicBezTo>
                    <a:pt x="92" y="2"/>
                    <a:pt x="92" y="2"/>
                    <a:pt x="91" y="3"/>
                  </a:cubicBezTo>
                  <a:cubicBezTo>
                    <a:pt x="91" y="4"/>
                    <a:pt x="91" y="3"/>
                    <a:pt x="89" y="3"/>
                  </a:cubicBezTo>
                  <a:cubicBezTo>
                    <a:pt x="88" y="3"/>
                    <a:pt x="87" y="2"/>
                    <a:pt x="85" y="1"/>
                  </a:cubicBezTo>
                  <a:cubicBezTo>
                    <a:pt x="84" y="0"/>
                    <a:pt x="83" y="0"/>
                    <a:pt x="82" y="0"/>
                  </a:cubicBezTo>
                  <a:cubicBezTo>
                    <a:pt x="81" y="1"/>
                    <a:pt x="82" y="2"/>
                    <a:pt x="82" y="3"/>
                  </a:cubicBezTo>
                  <a:cubicBezTo>
                    <a:pt x="81" y="4"/>
                    <a:pt x="82" y="4"/>
                    <a:pt x="82" y="6"/>
                  </a:cubicBezTo>
                  <a:cubicBezTo>
                    <a:pt x="82" y="8"/>
                    <a:pt x="81" y="7"/>
                    <a:pt x="80" y="9"/>
                  </a:cubicBezTo>
                  <a:cubicBezTo>
                    <a:pt x="79" y="12"/>
                    <a:pt x="80" y="11"/>
                    <a:pt x="79" y="12"/>
                  </a:cubicBezTo>
                  <a:cubicBezTo>
                    <a:pt x="78" y="12"/>
                    <a:pt x="78" y="11"/>
                    <a:pt x="77" y="13"/>
                  </a:cubicBezTo>
                  <a:cubicBezTo>
                    <a:pt x="77" y="15"/>
                    <a:pt x="75" y="15"/>
                    <a:pt x="73" y="16"/>
                  </a:cubicBezTo>
                  <a:cubicBezTo>
                    <a:pt x="72" y="16"/>
                    <a:pt x="73" y="16"/>
                    <a:pt x="73" y="18"/>
                  </a:cubicBezTo>
                  <a:cubicBezTo>
                    <a:pt x="72" y="20"/>
                    <a:pt x="72" y="20"/>
                    <a:pt x="72" y="22"/>
                  </a:cubicBezTo>
                  <a:cubicBezTo>
                    <a:pt x="72" y="23"/>
                    <a:pt x="71" y="23"/>
                    <a:pt x="70" y="24"/>
                  </a:cubicBezTo>
                  <a:cubicBezTo>
                    <a:pt x="69" y="26"/>
                    <a:pt x="68" y="25"/>
                    <a:pt x="67" y="24"/>
                  </a:cubicBezTo>
                  <a:cubicBezTo>
                    <a:pt x="65" y="24"/>
                    <a:pt x="64" y="23"/>
                    <a:pt x="63" y="23"/>
                  </a:cubicBezTo>
                  <a:cubicBezTo>
                    <a:pt x="62" y="23"/>
                    <a:pt x="62" y="25"/>
                    <a:pt x="63" y="27"/>
                  </a:cubicBezTo>
                  <a:cubicBezTo>
                    <a:pt x="63" y="29"/>
                    <a:pt x="62" y="29"/>
                    <a:pt x="62" y="30"/>
                  </a:cubicBezTo>
                  <a:cubicBezTo>
                    <a:pt x="62" y="31"/>
                    <a:pt x="61" y="32"/>
                    <a:pt x="61" y="33"/>
                  </a:cubicBezTo>
                  <a:cubicBezTo>
                    <a:pt x="61" y="34"/>
                    <a:pt x="60" y="35"/>
                    <a:pt x="59" y="37"/>
                  </a:cubicBezTo>
                  <a:cubicBezTo>
                    <a:pt x="59" y="39"/>
                    <a:pt x="58" y="40"/>
                    <a:pt x="58" y="40"/>
                  </a:cubicBezTo>
                  <a:cubicBezTo>
                    <a:pt x="58" y="41"/>
                    <a:pt x="57" y="42"/>
                    <a:pt x="57" y="43"/>
                  </a:cubicBezTo>
                  <a:cubicBezTo>
                    <a:pt x="57" y="44"/>
                    <a:pt x="57" y="44"/>
                    <a:pt x="58" y="45"/>
                  </a:cubicBezTo>
                  <a:cubicBezTo>
                    <a:pt x="58" y="46"/>
                    <a:pt x="57" y="46"/>
                    <a:pt x="57" y="47"/>
                  </a:cubicBezTo>
                  <a:cubicBezTo>
                    <a:pt x="56" y="48"/>
                    <a:pt x="56" y="48"/>
                    <a:pt x="56" y="49"/>
                  </a:cubicBezTo>
                  <a:cubicBezTo>
                    <a:pt x="55" y="50"/>
                    <a:pt x="55" y="50"/>
                    <a:pt x="53" y="50"/>
                  </a:cubicBezTo>
                  <a:cubicBezTo>
                    <a:pt x="51" y="51"/>
                    <a:pt x="51" y="51"/>
                    <a:pt x="50" y="52"/>
                  </a:cubicBezTo>
                  <a:cubicBezTo>
                    <a:pt x="50" y="53"/>
                    <a:pt x="50" y="53"/>
                    <a:pt x="47" y="52"/>
                  </a:cubicBezTo>
                  <a:cubicBezTo>
                    <a:pt x="45" y="51"/>
                    <a:pt x="47" y="52"/>
                    <a:pt x="47" y="54"/>
                  </a:cubicBezTo>
                  <a:cubicBezTo>
                    <a:pt x="46" y="55"/>
                    <a:pt x="44" y="56"/>
                    <a:pt x="42" y="56"/>
                  </a:cubicBezTo>
                  <a:cubicBezTo>
                    <a:pt x="40" y="56"/>
                    <a:pt x="40" y="56"/>
                    <a:pt x="39" y="56"/>
                  </a:cubicBezTo>
                  <a:cubicBezTo>
                    <a:pt x="38" y="56"/>
                    <a:pt x="38" y="58"/>
                    <a:pt x="36" y="59"/>
                  </a:cubicBezTo>
                  <a:cubicBezTo>
                    <a:pt x="34" y="59"/>
                    <a:pt x="33" y="58"/>
                    <a:pt x="32" y="57"/>
                  </a:cubicBezTo>
                  <a:cubicBezTo>
                    <a:pt x="31" y="57"/>
                    <a:pt x="28" y="56"/>
                    <a:pt x="28" y="54"/>
                  </a:cubicBezTo>
                  <a:cubicBezTo>
                    <a:pt x="28" y="53"/>
                    <a:pt x="27" y="53"/>
                    <a:pt x="27" y="53"/>
                  </a:cubicBezTo>
                  <a:cubicBezTo>
                    <a:pt x="26" y="54"/>
                    <a:pt x="24" y="57"/>
                    <a:pt x="22" y="59"/>
                  </a:cubicBezTo>
                  <a:cubicBezTo>
                    <a:pt x="20" y="63"/>
                    <a:pt x="18" y="62"/>
                    <a:pt x="16" y="64"/>
                  </a:cubicBezTo>
                  <a:cubicBezTo>
                    <a:pt x="15" y="66"/>
                    <a:pt x="16" y="65"/>
                    <a:pt x="15" y="66"/>
                  </a:cubicBezTo>
                  <a:cubicBezTo>
                    <a:pt x="14" y="67"/>
                    <a:pt x="14" y="68"/>
                    <a:pt x="13" y="69"/>
                  </a:cubicBezTo>
                  <a:cubicBezTo>
                    <a:pt x="13" y="70"/>
                    <a:pt x="13" y="70"/>
                    <a:pt x="11" y="71"/>
                  </a:cubicBezTo>
                  <a:cubicBezTo>
                    <a:pt x="9" y="72"/>
                    <a:pt x="11" y="72"/>
                    <a:pt x="9" y="73"/>
                  </a:cubicBezTo>
                  <a:cubicBezTo>
                    <a:pt x="8" y="75"/>
                    <a:pt x="8" y="74"/>
                    <a:pt x="6" y="75"/>
                  </a:cubicBezTo>
                  <a:cubicBezTo>
                    <a:pt x="5" y="76"/>
                    <a:pt x="4" y="76"/>
                    <a:pt x="2" y="76"/>
                  </a:cubicBezTo>
                  <a:cubicBezTo>
                    <a:pt x="2" y="77"/>
                    <a:pt x="1" y="77"/>
                    <a:pt x="0" y="78"/>
                  </a:cubicBezTo>
                  <a:cubicBezTo>
                    <a:pt x="2" y="78"/>
                    <a:pt x="3" y="78"/>
                    <a:pt x="4" y="78"/>
                  </a:cubicBezTo>
                  <a:cubicBezTo>
                    <a:pt x="7" y="77"/>
                    <a:pt x="32" y="73"/>
                    <a:pt x="34" y="73"/>
                  </a:cubicBezTo>
                  <a:cubicBezTo>
                    <a:pt x="34" y="73"/>
                    <a:pt x="35" y="73"/>
                    <a:pt x="36" y="73"/>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41"/>
            <p:cNvSpPr>
              <a:spLocks/>
            </p:cNvSpPr>
            <p:nvPr/>
          </p:nvSpPr>
          <p:spPr bwMode="auto">
            <a:xfrm>
              <a:off x="8369939" y="2470906"/>
              <a:ext cx="1354144" cy="775013"/>
            </a:xfrm>
            <a:custGeom>
              <a:avLst/>
              <a:gdLst>
                <a:gd name="T0" fmla="*/ 43 w 136"/>
                <a:gd name="T1" fmla="*/ 72 h 78"/>
                <a:gd name="T2" fmla="*/ 135 w 136"/>
                <a:gd name="T3" fmla="*/ 55 h 78"/>
                <a:gd name="T4" fmla="*/ 135 w 136"/>
                <a:gd name="T5" fmla="*/ 55 h 78"/>
                <a:gd name="T6" fmla="*/ 136 w 136"/>
                <a:gd name="T7" fmla="*/ 54 h 78"/>
                <a:gd name="T8" fmla="*/ 135 w 136"/>
                <a:gd name="T9" fmla="*/ 49 h 78"/>
                <a:gd name="T10" fmla="*/ 129 w 136"/>
                <a:gd name="T11" fmla="*/ 47 h 78"/>
                <a:gd name="T12" fmla="*/ 128 w 136"/>
                <a:gd name="T13" fmla="*/ 49 h 78"/>
                <a:gd name="T14" fmla="*/ 125 w 136"/>
                <a:gd name="T15" fmla="*/ 50 h 78"/>
                <a:gd name="T16" fmla="*/ 122 w 136"/>
                <a:gd name="T17" fmla="*/ 46 h 78"/>
                <a:gd name="T18" fmla="*/ 119 w 136"/>
                <a:gd name="T19" fmla="*/ 44 h 78"/>
                <a:gd name="T20" fmla="*/ 115 w 136"/>
                <a:gd name="T21" fmla="*/ 43 h 78"/>
                <a:gd name="T22" fmla="*/ 113 w 136"/>
                <a:gd name="T23" fmla="*/ 42 h 78"/>
                <a:gd name="T24" fmla="*/ 117 w 136"/>
                <a:gd name="T25" fmla="*/ 42 h 78"/>
                <a:gd name="T26" fmla="*/ 121 w 136"/>
                <a:gd name="T27" fmla="*/ 43 h 78"/>
                <a:gd name="T28" fmla="*/ 124 w 136"/>
                <a:gd name="T29" fmla="*/ 46 h 78"/>
                <a:gd name="T30" fmla="*/ 128 w 136"/>
                <a:gd name="T31" fmla="*/ 46 h 78"/>
                <a:gd name="T32" fmla="*/ 127 w 136"/>
                <a:gd name="T33" fmla="*/ 42 h 78"/>
                <a:gd name="T34" fmla="*/ 123 w 136"/>
                <a:gd name="T35" fmla="*/ 41 h 78"/>
                <a:gd name="T36" fmla="*/ 120 w 136"/>
                <a:gd name="T37" fmla="*/ 39 h 78"/>
                <a:gd name="T38" fmla="*/ 123 w 136"/>
                <a:gd name="T39" fmla="*/ 40 h 78"/>
                <a:gd name="T40" fmla="*/ 124 w 136"/>
                <a:gd name="T41" fmla="*/ 38 h 78"/>
                <a:gd name="T42" fmla="*/ 127 w 136"/>
                <a:gd name="T43" fmla="*/ 39 h 78"/>
                <a:gd name="T44" fmla="*/ 126 w 136"/>
                <a:gd name="T45" fmla="*/ 35 h 78"/>
                <a:gd name="T46" fmla="*/ 123 w 136"/>
                <a:gd name="T47" fmla="*/ 33 h 78"/>
                <a:gd name="T48" fmla="*/ 119 w 136"/>
                <a:gd name="T49" fmla="*/ 32 h 78"/>
                <a:gd name="T50" fmla="*/ 115 w 136"/>
                <a:gd name="T51" fmla="*/ 29 h 78"/>
                <a:gd name="T52" fmla="*/ 116 w 136"/>
                <a:gd name="T53" fmla="*/ 28 h 78"/>
                <a:gd name="T54" fmla="*/ 121 w 136"/>
                <a:gd name="T55" fmla="*/ 32 h 78"/>
                <a:gd name="T56" fmla="*/ 125 w 136"/>
                <a:gd name="T57" fmla="*/ 29 h 78"/>
                <a:gd name="T58" fmla="*/ 125 w 136"/>
                <a:gd name="T59" fmla="*/ 27 h 78"/>
                <a:gd name="T60" fmla="*/ 119 w 136"/>
                <a:gd name="T61" fmla="*/ 23 h 78"/>
                <a:gd name="T62" fmla="*/ 113 w 136"/>
                <a:gd name="T63" fmla="*/ 22 h 78"/>
                <a:gd name="T64" fmla="*/ 108 w 136"/>
                <a:gd name="T65" fmla="*/ 19 h 78"/>
                <a:gd name="T66" fmla="*/ 104 w 136"/>
                <a:gd name="T67" fmla="*/ 18 h 78"/>
                <a:gd name="T68" fmla="*/ 105 w 136"/>
                <a:gd name="T69" fmla="*/ 14 h 78"/>
                <a:gd name="T70" fmla="*/ 106 w 136"/>
                <a:gd name="T71" fmla="*/ 8 h 78"/>
                <a:gd name="T72" fmla="*/ 102 w 136"/>
                <a:gd name="T73" fmla="*/ 5 h 78"/>
                <a:gd name="T74" fmla="*/ 98 w 136"/>
                <a:gd name="T75" fmla="*/ 3 h 78"/>
                <a:gd name="T76" fmla="*/ 92 w 136"/>
                <a:gd name="T77" fmla="*/ 0 h 78"/>
                <a:gd name="T78" fmla="*/ 91 w 136"/>
                <a:gd name="T79" fmla="*/ 3 h 78"/>
                <a:gd name="T80" fmla="*/ 85 w 136"/>
                <a:gd name="T81" fmla="*/ 1 h 78"/>
                <a:gd name="T82" fmla="*/ 82 w 136"/>
                <a:gd name="T83" fmla="*/ 3 h 78"/>
                <a:gd name="T84" fmla="*/ 80 w 136"/>
                <a:gd name="T85" fmla="*/ 9 h 78"/>
                <a:gd name="T86" fmla="*/ 77 w 136"/>
                <a:gd name="T87" fmla="*/ 13 h 78"/>
                <a:gd name="T88" fmla="*/ 73 w 136"/>
                <a:gd name="T89" fmla="*/ 18 h 78"/>
                <a:gd name="T90" fmla="*/ 70 w 136"/>
                <a:gd name="T91" fmla="*/ 24 h 78"/>
                <a:gd name="T92" fmla="*/ 63 w 136"/>
                <a:gd name="T93" fmla="*/ 23 h 78"/>
                <a:gd name="T94" fmla="*/ 62 w 136"/>
                <a:gd name="T95" fmla="*/ 30 h 78"/>
                <a:gd name="T96" fmla="*/ 59 w 136"/>
                <a:gd name="T97" fmla="*/ 37 h 78"/>
                <a:gd name="T98" fmla="*/ 57 w 136"/>
                <a:gd name="T99" fmla="*/ 43 h 78"/>
                <a:gd name="T100" fmla="*/ 57 w 136"/>
                <a:gd name="T101" fmla="*/ 47 h 78"/>
                <a:gd name="T102" fmla="*/ 53 w 136"/>
                <a:gd name="T103" fmla="*/ 50 h 78"/>
                <a:gd name="T104" fmla="*/ 47 w 136"/>
                <a:gd name="T105" fmla="*/ 52 h 78"/>
                <a:gd name="T106" fmla="*/ 42 w 136"/>
                <a:gd name="T107" fmla="*/ 56 h 78"/>
                <a:gd name="T108" fmla="*/ 36 w 136"/>
                <a:gd name="T109" fmla="*/ 59 h 78"/>
                <a:gd name="T110" fmla="*/ 28 w 136"/>
                <a:gd name="T111" fmla="*/ 54 h 78"/>
                <a:gd name="T112" fmla="*/ 22 w 136"/>
                <a:gd name="T113" fmla="*/ 59 h 78"/>
                <a:gd name="T114" fmla="*/ 15 w 136"/>
                <a:gd name="T115" fmla="*/ 66 h 78"/>
                <a:gd name="T116" fmla="*/ 11 w 136"/>
                <a:gd name="T117" fmla="*/ 71 h 78"/>
                <a:gd name="T118" fmla="*/ 6 w 136"/>
                <a:gd name="T119" fmla="*/ 75 h 78"/>
                <a:gd name="T120" fmla="*/ 0 w 136"/>
                <a:gd name="T121" fmla="*/ 78 h 78"/>
                <a:gd name="T122" fmla="*/ 34 w 136"/>
                <a:gd name="T123"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 h="78">
                  <a:moveTo>
                    <a:pt x="36" y="73"/>
                  </a:moveTo>
                  <a:cubicBezTo>
                    <a:pt x="38" y="73"/>
                    <a:pt x="40" y="73"/>
                    <a:pt x="43" y="72"/>
                  </a:cubicBezTo>
                  <a:cubicBezTo>
                    <a:pt x="46" y="72"/>
                    <a:pt x="79" y="66"/>
                    <a:pt x="86" y="65"/>
                  </a:cubicBezTo>
                  <a:cubicBezTo>
                    <a:pt x="91" y="64"/>
                    <a:pt x="122" y="58"/>
                    <a:pt x="135" y="55"/>
                  </a:cubicBezTo>
                  <a:cubicBezTo>
                    <a:pt x="135" y="55"/>
                    <a:pt x="135" y="55"/>
                    <a:pt x="135" y="55"/>
                  </a:cubicBezTo>
                  <a:cubicBezTo>
                    <a:pt x="135" y="55"/>
                    <a:pt x="135" y="55"/>
                    <a:pt x="135" y="55"/>
                  </a:cubicBezTo>
                  <a:cubicBezTo>
                    <a:pt x="135" y="55"/>
                    <a:pt x="135" y="55"/>
                    <a:pt x="136" y="55"/>
                  </a:cubicBezTo>
                  <a:cubicBezTo>
                    <a:pt x="136" y="55"/>
                    <a:pt x="136" y="55"/>
                    <a:pt x="136" y="54"/>
                  </a:cubicBezTo>
                  <a:cubicBezTo>
                    <a:pt x="136" y="53"/>
                    <a:pt x="136" y="53"/>
                    <a:pt x="136" y="52"/>
                  </a:cubicBezTo>
                  <a:cubicBezTo>
                    <a:pt x="136" y="52"/>
                    <a:pt x="135" y="50"/>
                    <a:pt x="135" y="49"/>
                  </a:cubicBezTo>
                  <a:cubicBezTo>
                    <a:pt x="135" y="48"/>
                    <a:pt x="135" y="47"/>
                    <a:pt x="134" y="47"/>
                  </a:cubicBezTo>
                  <a:cubicBezTo>
                    <a:pt x="133" y="47"/>
                    <a:pt x="129" y="47"/>
                    <a:pt x="129" y="47"/>
                  </a:cubicBezTo>
                  <a:cubicBezTo>
                    <a:pt x="128" y="47"/>
                    <a:pt x="128" y="48"/>
                    <a:pt x="128" y="48"/>
                  </a:cubicBezTo>
                  <a:cubicBezTo>
                    <a:pt x="128" y="49"/>
                    <a:pt x="129" y="50"/>
                    <a:pt x="128" y="49"/>
                  </a:cubicBezTo>
                  <a:cubicBezTo>
                    <a:pt x="126" y="48"/>
                    <a:pt x="126" y="48"/>
                    <a:pt x="126" y="49"/>
                  </a:cubicBezTo>
                  <a:cubicBezTo>
                    <a:pt x="126" y="49"/>
                    <a:pt x="125" y="51"/>
                    <a:pt x="125" y="50"/>
                  </a:cubicBezTo>
                  <a:cubicBezTo>
                    <a:pt x="125" y="49"/>
                    <a:pt x="125" y="49"/>
                    <a:pt x="124" y="48"/>
                  </a:cubicBezTo>
                  <a:cubicBezTo>
                    <a:pt x="123" y="47"/>
                    <a:pt x="123" y="47"/>
                    <a:pt x="122" y="46"/>
                  </a:cubicBezTo>
                  <a:cubicBezTo>
                    <a:pt x="121" y="45"/>
                    <a:pt x="122" y="45"/>
                    <a:pt x="121" y="44"/>
                  </a:cubicBezTo>
                  <a:cubicBezTo>
                    <a:pt x="120" y="44"/>
                    <a:pt x="120" y="44"/>
                    <a:pt x="119" y="44"/>
                  </a:cubicBezTo>
                  <a:cubicBezTo>
                    <a:pt x="118" y="44"/>
                    <a:pt x="119" y="44"/>
                    <a:pt x="117" y="43"/>
                  </a:cubicBezTo>
                  <a:cubicBezTo>
                    <a:pt x="115" y="43"/>
                    <a:pt x="115" y="43"/>
                    <a:pt x="115" y="43"/>
                  </a:cubicBezTo>
                  <a:cubicBezTo>
                    <a:pt x="115" y="43"/>
                    <a:pt x="112" y="43"/>
                    <a:pt x="111" y="42"/>
                  </a:cubicBezTo>
                  <a:cubicBezTo>
                    <a:pt x="111" y="42"/>
                    <a:pt x="112" y="42"/>
                    <a:pt x="113" y="42"/>
                  </a:cubicBezTo>
                  <a:cubicBezTo>
                    <a:pt x="115" y="42"/>
                    <a:pt x="115" y="43"/>
                    <a:pt x="116" y="42"/>
                  </a:cubicBezTo>
                  <a:cubicBezTo>
                    <a:pt x="117" y="42"/>
                    <a:pt x="116" y="41"/>
                    <a:pt x="117" y="42"/>
                  </a:cubicBezTo>
                  <a:cubicBezTo>
                    <a:pt x="118" y="42"/>
                    <a:pt x="118" y="43"/>
                    <a:pt x="119" y="43"/>
                  </a:cubicBezTo>
                  <a:cubicBezTo>
                    <a:pt x="120" y="43"/>
                    <a:pt x="120" y="42"/>
                    <a:pt x="121" y="43"/>
                  </a:cubicBezTo>
                  <a:cubicBezTo>
                    <a:pt x="121" y="43"/>
                    <a:pt x="122" y="44"/>
                    <a:pt x="123" y="45"/>
                  </a:cubicBezTo>
                  <a:cubicBezTo>
                    <a:pt x="123" y="45"/>
                    <a:pt x="124" y="45"/>
                    <a:pt x="124" y="46"/>
                  </a:cubicBezTo>
                  <a:cubicBezTo>
                    <a:pt x="125" y="46"/>
                    <a:pt x="125" y="47"/>
                    <a:pt x="126" y="47"/>
                  </a:cubicBezTo>
                  <a:cubicBezTo>
                    <a:pt x="127" y="47"/>
                    <a:pt x="128" y="47"/>
                    <a:pt x="128" y="46"/>
                  </a:cubicBezTo>
                  <a:cubicBezTo>
                    <a:pt x="128" y="45"/>
                    <a:pt x="129" y="46"/>
                    <a:pt x="128" y="44"/>
                  </a:cubicBezTo>
                  <a:cubicBezTo>
                    <a:pt x="127" y="43"/>
                    <a:pt x="128" y="42"/>
                    <a:pt x="127" y="42"/>
                  </a:cubicBezTo>
                  <a:cubicBezTo>
                    <a:pt x="126" y="42"/>
                    <a:pt x="126" y="42"/>
                    <a:pt x="125" y="41"/>
                  </a:cubicBezTo>
                  <a:cubicBezTo>
                    <a:pt x="124" y="41"/>
                    <a:pt x="124" y="42"/>
                    <a:pt x="123" y="41"/>
                  </a:cubicBezTo>
                  <a:cubicBezTo>
                    <a:pt x="122" y="41"/>
                    <a:pt x="123" y="41"/>
                    <a:pt x="121" y="40"/>
                  </a:cubicBezTo>
                  <a:cubicBezTo>
                    <a:pt x="120" y="39"/>
                    <a:pt x="120" y="39"/>
                    <a:pt x="120" y="39"/>
                  </a:cubicBezTo>
                  <a:cubicBezTo>
                    <a:pt x="119" y="38"/>
                    <a:pt x="119" y="37"/>
                    <a:pt x="120" y="38"/>
                  </a:cubicBezTo>
                  <a:cubicBezTo>
                    <a:pt x="121" y="39"/>
                    <a:pt x="122" y="40"/>
                    <a:pt x="123" y="40"/>
                  </a:cubicBezTo>
                  <a:cubicBezTo>
                    <a:pt x="124" y="40"/>
                    <a:pt x="125" y="40"/>
                    <a:pt x="125" y="40"/>
                  </a:cubicBezTo>
                  <a:cubicBezTo>
                    <a:pt x="125" y="39"/>
                    <a:pt x="123" y="38"/>
                    <a:pt x="124" y="38"/>
                  </a:cubicBezTo>
                  <a:cubicBezTo>
                    <a:pt x="125" y="38"/>
                    <a:pt x="125" y="38"/>
                    <a:pt x="126" y="38"/>
                  </a:cubicBezTo>
                  <a:cubicBezTo>
                    <a:pt x="126" y="39"/>
                    <a:pt x="127" y="40"/>
                    <a:pt x="127" y="39"/>
                  </a:cubicBezTo>
                  <a:cubicBezTo>
                    <a:pt x="127" y="38"/>
                    <a:pt x="128" y="37"/>
                    <a:pt x="127" y="36"/>
                  </a:cubicBezTo>
                  <a:cubicBezTo>
                    <a:pt x="126" y="35"/>
                    <a:pt x="128" y="35"/>
                    <a:pt x="126" y="35"/>
                  </a:cubicBezTo>
                  <a:cubicBezTo>
                    <a:pt x="124" y="35"/>
                    <a:pt x="124" y="35"/>
                    <a:pt x="124" y="34"/>
                  </a:cubicBezTo>
                  <a:cubicBezTo>
                    <a:pt x="124" y="34"/>
                    <a:pt x="124" y="34"/>
                    <a:pt x="123" y="33"/>
                  </a:cubicBezTo>
                  <a:cubicBezTo>
                    <a:pt x="122" y="33"/>
                    <a:pt x="122" y="34"/>
                    <a:pt x="121" y="33"/>
                  </a:cubicBezTo>
                  <a:cubicBezTo>
                    <a:pt x="120" y="32"/>
                    <a:pt x="121" y="32"/>
                    <a:pt x="119" y="32"/>
                  </a:cubicBezTo>
                  <a:cubicBezTo>
                    <a:pt x="118" y="31"/>
                    <a:pt x="118" y="31"/>
                    <a:pt x="117" y="30"/>
                  </a:cubicBezTo>
                  <a:cubicBezTo>
                    <a:pt x="116" y="29"/>
                    <a:pt x="117" y="30"/>
                    <a:pt x="115" y="29"/>
                  </a:cubicBezTo>
                  <a:cubicBezTo>
                    <a:pt x="114" y="27"/>
                    <a:pt x="113" y="27"/>
                    <a:pt x="113" y="26"/>
                  </a:cubicBezTo>
                  <a:cubicBezTo>
                    <a:pt x="112" y="25"/>
                    <a:pt x="114" y="27"/>
                    <a:pt x="116" y="28"/>
                  </a:cubicBezTo>
                  <a:cubicBezTo>
                    <a:pt x="118" y="29"/>
                    <a:pt x="118" y="30"/>
                    <a:pt x="119" y="30"/>
                  </a:cubicBezTo>
                  <a:cubicBezTo>
                    <a:pt x="121" y="31"/>
                    <a:pt x="120" y="31"/>
                    <a:pt x="121" y="32"/>
                  </a:cubicBezTo>
                  <a:cubicBezTo>
                    <a:pt x="122" y="32"/>
                    <a:pt x="124" y="33"/>
                    <a:pt x="124" y="32"/>
                  </a:cubicBezTo>
                  <a:cubicBezTo>
                    <a:pt x="125" y="31"/>
                    <a:pt x="125" y="31"/>
                    <a:pt x="125" y="29"/>
                  </a:cubicBezTo>
                  <a:cubicBezTo>
                    <a:pt x="124" y="28"/>
                    <a:pt x="123" y="28"/>
                    <a:pt x="124" y="28"/>
                  </a:cubicBezTo>
                  <a:cubicBezTo>
                    <a:pt x="124" y="27"/>
                    <a:pt x="125" y="27"/>
                    <a:pt x="125" y="27"/>
                  </a:cubicBezTo>
                  <a:cubicBezTo>
                    <a:pt x="125" y="26"/>
                    <a:pt x="123" y="25"/>
                    <a:pt x="122" y="25"/>
                  </a:cubicBezTo>
                  <a:cubicBezTo>
                    <a:pt x="120" y="24"/>
                    <a:pt x="120" y="24"/>
                    <a:pt x="119" y="23"/>
                  </a:cubicBezTo>
                  <a:cubicBezTo>
                    <a:pt x="118" y="23"/>
                    <a:pt x="117" y="22"/>
                    <a:pt x="116" y="22"/>
                  </a:cubicBezTo>
                  <a:cubicBezTo>
                    <a:pt x="114" y="22"/>
                    <a:pt x="114" y="23"/>
                    <a:pt x="113" y="22"/>
                  </a:cubicBezTo>
                  <a:cubicBezTo>
                    <a:pt x="111" y="21"/>
                    <a:pt x="110" y="21"/>
                    <a:pt x="110" y="20"/>
                  </a:cubicBezTo>
                  <a:cubicBezTo>
                    <a:pt x="109" y="19"/>
                    <a:pt x="108" y="18"/>
                    <a:pt x="108" y="19"/>
                  </a:cubicBezTo>
                  <a:cubicBezTo>
                    <a:pt x="107" y="19"/>
                    <a:pt x="108" y="21"/>
                    <a:pt x="106" y="20"/>
                  </a:cubicBezTo>
                  <a:cubicBezTo>
                    <a:pt x="104" y="19"/>
                    <a:pt x="103" y="17"/>
                    <a:pt x="104" y="18"/>
                  </a:cubicBezTo>
                  <a:cubicBezTo>
                    <a:pt x="104" y="18"/>
                    <a:pt x="104" y="17"/>
                    <a:pt x="104" y="16"/>
                  </a:cubicBezTo>
                  <a:cubicBezTo>
                    <a:pt x="105" y="15"/>
                    <a:pt x="105" y="16"/>
                    <a:pt x="105" y="14"/>
                  </a:cubicBezTo>
                  <a:cubicBezTo>
                    <a:pt x="106" y="12"/>
                    <a:pt x="106" y="12"/>
                    <a:pt x="107" y="11"/>
                  </a:cubicBezTo>
                  <a:cubicBezTo>
                    <a:pt x="107" y="9"/>
                    <a:pt x="107" y="9"/>
                    <a:pt x="106" y="8"/>
                  </a:cubicBezTo>
                  <a:cubicBezTo>
                    <a:pt x="106" y="7"/>
                    <a:pt x="105" y="7"/>
                    <a:pt x="104" y="6"/>
                  </a:cubicBezTo>
                  <a:cubicBezTo>
                    <a:pt x="104" y="5"/>
                    <a:pt x="103" y="6"/>
                    <a:pt x="102" y="5"/>
                  </a:cubicBezTo>
                  <a:cubicBezTo>
                    <a:pt x="101" y="5"/>
                    <a:pt x="101" y="4"/>
                    <a:pt x="99" y="4"/>
                  </a:cubicBezTo>
                  <a:cubicBezTo>
                    <a:pt x="97" y="4"/>
                    <a:pt x="98" y="4"/>
                    <a:pt x="98" y="3"/>
                  </a:cubicBezTo>
                  <a:cubicBezTo>
                    <a:pt x="98" y="1"/>
                    <a:pt x="96" y="0"/>
                    <a:pt x="95" y="0"/>
                  </a:cubicBezTo>
                  <a:cubicBezTo>
                    <a:pt x="94" y="0"/>
                    <a:pt x="93" y="0"/>
                    <a:pt x="92" y="0"/>
                  </a:cubicBezTo>
                  <a:cubicBezTo>
                    <a:pt x="92" y="0"/>
                    <a:pt x="92" y="1"/>
                    <a:pt x="92" y="1"/>
                  </a:cubicBezTo>
                  <a:cubicBezTo>
                    <a:pt x="92" y="2"/>
                    <a:pt x="92" y="2"/>
                    <a:pt x="91" y="3"/>
                  </a:cubicBezTo>
                  <a:cubicBezTo>
                    <a:pt x="91" y="4"/>
                    <a:pt x="91" y="3"/>
                    <a:pt x="89" y="3"/>
                  </a:cubicBezTo>
                  <a:cubicBezTo>
                    <a:pt x="88" y="3"/>
                    <a:pt x="87" y="2"/>
                    <a:pt x="85" y="1"/>
                  </a:cubicBezTo>
                  <a:cubicBezTo>
                    <a:pt x="84" y="0"/>
                    <a:pt x="83" y="0"/>
                    <a:pt x="82" y="0"/>
                  </a:cubicBezTo>
                  <a:cubicBezTo>
                    <a:pt x="81" y="1"/>
                    <a:pt x="82" y="2"/>
                    <a:pt x="82" y="3"/>
                  </a:cubicBezTo>
                  <a:cubicBezTo>
                    <a:pt x="81" y="4"/>
                    <a:pt x="82" y="4"/>
                    <a:pt x="82" y="6"/>
                  </a:cubicBezTo>
                  <a:cubicBezTo>
                    <a:pt x="82" y="8"/>
                    <a:pt x="81" y="7"/>
                    <a:pt x="80" y="9"/>
                  </a:cubicBezTo>
                  <a:cubicBezTo>
                    <a:pt x="79" y="12"/>
                    <a:pt x="80" y="11"/>
                    <a:pt x="79" y="12"/>
                  </a:cubicBezTo>
                  <a:cubicBezTo>
                    <a:pt x="78" y="12"/>
                    <a:pt x="78" y="11"/>
                    <a:pt x="77" y="13"/>
                  </a:cubicBezTo>
                  <a:cubicBezTo>
                    <a:pt x="77" y="15"/>
                    <a:pt x="75" y="15"/>
                    <a:pt x="73" y="16"/>
                  </a:cubicBezTo>
                  <a:cubicBezTo>
                    <a:pt x="72" y="16"/>
                    <a:pt x="73" y="16"/>
                    <a:pt x="73" y="18"/>
                  </a:cubicBezTo>
                  <a:cubicBezTo>
                    <a:pt x="72" y="20"/>
                    <a:pt x="72" y="20"/>
                    <a:pt x="72" y="22"/>
                  </a:cubicBezTo>
                  <a:cubicBezTo>
                    <a:pt x="72" y="23"/>
                    <a:pt x="71" y="23"/>
                    <a:pt x="70" y="24"/>
                  </a:cubicBezTo>
                  <a:cubicBezTo>
                    <a:pt x="69" y="26"/>
                    <a:pt x="68" y="25"/>
                    <a:pt x="67" y="24"/>
                  </a:cubicBezTo>
                  <a:cubicBezTo>
                    <a:pt x="65" y="24"/>
                    <a:pt x="64" y="23"/>
                    <a:pt x="63" y="23"/>
                  </a:cubicBezTo>
                  <a:cubicBezTo>
                    <a:pt x="62" y="23"/>
                    <a:pt x="62" y="25"/>
                    <a:pt x="63" y="27"/>
                  </a:cubicBezTo>
                  <a:cubicBezTo>
                    <a:pt x="63" y="29"/>
                    <a:pt x="62" y="29"/>
                    <a:pt x="62" y="30"/>
                  </a:cubicBezTo>
                  <a:cubicBezTo>
                    <a:pt x="62" y="31"/>
                    <a:pt x="61" y="32"/>
                    <a:pt x="61" y="33"/>
                  </a:cubicBezTo>
                  <a:cubicBezTo>
                    <a:pt x="61" y="34"/>
                    <a:pt x="60" y="35"/>
                    <a:pt x="59" y="37"/>
                  </a:cubicBezTo>
                  <a:cubicBezTo>
                    <a:pt x="59" y="39"/>
                    <a:pt x="58" y="40"/>
                    <a:pt x="58" y="40"/>
                  </a:cubicBezTo>
                  <a:cubicBezTo>
                    <a:pt x="58" y="41"/>
                    <a:pt x="57" y="42"/>
                    <a:pt x="57" y="43"/>
                  </a:cubicBezTo>
                  <a:cubicBezTo>
                    <a:pt x="57" y="44"/>
                    <a:pt x="57" y="44"/>
                    <a:pt x="58" y="45"/>
                  </a:cubicBezTo>
                  <a:cubicBezTo>
                    <a:pt x="58" y="46"/>
                    <a:pt x="57" y="46"/>
                    <a:pt x="57" y="47"/>
                  </a:cubicBezTo>
                  <a:cubicBezTo>
                    <a:pt x="56" y="48"/>
                    <a:pt x="56" y="48"/>
                    <a:pt x="56" y="49"/>
                  </a:cubicBezTo>
                  <a:cubicBezTo>
                    <a:pt x="55" y="50"/>
                    <a:pt x="55" y="50"/>
                    <a:pt x="53" y="50"/>
                  </a:cubicBezTo>
                  <a:cubicBezTo>
                    <a:pt x="51" y="51"/>
                    <a:pt x="51" y="51"/>
                    <a:pt x="50" y="52"/>
                  </a:cubicBezTo>
                  <a:cubicBezTo>
                    <a:pt x="50" y="53"/>
                    <a:pt x="50" y="53"/>
                    <a:pt x="47" y="52"/>
                  </a:cubicBezTo>
                  <a:cubicBezTo>
                    <a:pt x="45" y="51"/>
                    <a:pt x="47" y="52"/>
                    <a:pt x="47" y="54"/>
                  </a:cubicBezTo>
                  <a:cubicBezTo>
                    <a:pt x="46" y="55"/>
                    <a:pt x="44" y="56"/>
                    <a:pt x="42" y="56"/>
                  </a:cubicBezTo>
                  <a:cubicBezTo>
                    <a:pt x="40" y="56"/>
                    <a:pt x="40" y="56"/>
                    <a:pt x="39" y="56"/>
                  </a:cubicBezTo>
                  <a:cubicBezTo>
                    <a:pt x="38" y="56"/>
                    <a:pt x="38" y="58"/>
                    <a:pt x="36" y="59"/>
                  </a:cubicBezTo>
                  <a:cubicBezTo>
                    <a:pt x="34" y="59"/>
                    <a:pt x="33" y="58"/>
                    <a:pt x="32" y="57"/>
                  </a:cubicBezTo>
                  <a:cubicBezTo>
                    <a:pt x="31" y="57"/>
                    <a:pt x="28" y="56"/>
                    <a:pt x="28" y="54"/>
                  </a:cubicBezTo>
                  <a:cubicBezTo>
                    <a:pt x="28" y="53"/>
                    <a:pt x="27" y="53"/>
                    <a:pt x="27" y="53"/>
                  </a:cubicBezTo>
                  <a:cubicBezTo>
                    <a:pt x="26" y="54"/>
                    <a:pt x="24" y="57"/>
                    <a:pt x="22" y="59"/>
                  </a:cubicBezTo>
                  <a:cubicBezTo>
                    <a:pt x="20" y="63"/>
                    <a:pt x="18" y="62"/>
                    <a:pt x="16" y="64"/>
                  </a:cubicBezTo>
                  <a:cubicBezTo>
                    <a:pt x="15" y="66"/>
                    <a:pt x="16" y="65"/>
                    <a:pt x="15" y="66"/>
                  </a:cubicBezTo>
                  <a:cubicBezTo>
                    <a:pt x="14" y="67"/>
                    <a:pt x="14" y="68"/>
                    <a:pt x="13" y="69"/>
                  </a:cubicBezTo>
                  <a:cubicBezTo>
                    <a:pt x="13" y="70"/>
                    <a:pt x="13" y="70"/>
                    <a:pt x="11" y="71"/>
                  </a:cubicBezTo>
                  <a:cubicBezTo>
                    <a:pt x="9" y="72"/>
                    <a:pt x="11" y="72"/>
                    <a:pt x="9" y="73"/>
                  </a:cubicBezTo>
                  <a:cubicBezTo>
                    <a:pt x="8" y="75"/>
                    <a:pt x="8" y="74"/>
                    <a:pt x="6" y="75"/>
                  </a:cubicBezTo>
                  <a:cubicBezTo>
                    <a:pt x="5" y="76"/>
                    <a:pt x="4" y="76"/>
                    <a:pt x="2" y="76"/>
                  </a:cubicBezTo>
                  <a:cubicBezTo>
                    <a:pt x="2" y="77"/>
                    <a:pt x="1" y="77"/>
                    <a:pt x="0" y="78"/>
                  </a:cubicBezTo>
                  <a:cubicBezTo>
                    <a:pt x="2" y="78"/>
                    <a:pt x="3" y="78"/>
                    <a:pt x="4" y="78"/>
                  </a:cubicBezTo>
                  <a:cubicBezTo>
                    <a:pt x="7" y="77"/>
                    <a:pt x="32" y="73"/>
                    <a:pt x="34" y="73"/>
                  </a:cubicBezTo>
                  <a:cubicBezTo>
                    <a:pt x="34" y="73"/>
                    <a:pt x="35" y="73"/>
                    <a:pt x="36" y="73"/>
                  </a:cubicBezTo>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42"/>
            <p:cNvSpPr>
              <a:spLocks/>
            </p:cNvSpPr>
            <p:nvPr/>
          </p:nvSpPr>
          <p:spPr bwMode="auto">
            <a:xfrm>
              <a:off x="9843316" y="1436135"/>
              <a:ext cx="596163" cy="308729"/>
            </a:xfrm>
            <a:custGeom>
              <a:avLst/>
              <a:gdLst>
                <a:gd name="T0" fmla="*/ 59 w 60"/>
                <a:gd name="T1" fmla="*/ 21 h 31"/>
                <a:gd name="T2" fmla="*/ 59 w 60"/>
                <a:gd name="T3" fmla="*/ 18 h 31"/>
                <a:gd name="T4" fmla="*/ 58 w 60"/>
                <a:gd name="T5" fmla="*/ 16 h 31"/>
                <a:gd name="T6" fmla="*/ 56 w 60"/>
                <a:gd name="T7" fmla="*/ 14 h 31"/>
                <a:gd name="T8" fmla="*/ 54 w 60"/>
                <a:gd name="T9" fmla="*/ 14 h 31"/>
                <a:gd name="T10" fmla="*/ 56 w 60"/>
                <a:gd name="T11" fmla="*/ 15 h 31"/>
                <a:gd name="T12" fmla="*/ 58 w 60"/>
                <a:gd name="T13" fmla="*/ 17 h 31"/>
                <a:gd name="T14" fmla="*/ 56 w 60"/>
                <a:gd name="T15" fmla="*/ 20 h 31"/>
                <a:gd name="T16" fmla="*/ 53 w 60"/>
                <a:gd name="T17" fmla="*/ 22 h 31"/>
                <a:gd name="T18" fmla="*/ 51 w 60"/>
                <a:gd name="T19" fmla="*/ 21 h 31"/>
                <a:gd name="T20" fmla="*/ 50 w 60"/>
                <a:gd name="T21" fmla="*/ 20 h 31"/>
                <a:gd name="T22" fmla="*/ 48 w 60"/>
                <a:gd name="T23" fmla="*/ 18 h 31"/>
                <a:gd name="T24" fmla="*/ 46 w 60"/>
                <a:gd name="T25" fmla="*/ 17 h 31"/>
                <a:gd name="T26" fmla="*/ 45 w 60"/>
                <a:gd name="T27" fmla="*/ 15 h 31"/>
                <a:gd name="T28" fmla="*/ 43 w 60"/>
                <a:gd name="T29" fmla="*/ 13 h 31"/>
                <a:gd name="T30" fmla="*/ 41 w 60"/>
                <a:gd name="T31" fmla="*/ 13 h 31"/>
                <a:gd name="T32" fmla="*/ 39 w 60"/>
                <a:gd name="T33" fmla="*/ 12 h 31"/>
                <a:gd name="T34" fmla="*/ 40 w 60"/>
                <a:gd name="T35" fmla="*/ 9 h 31"/>
                <a:gd name="T36" fmla="*/ 40 w 60"/>
                <a:gd name="T37" fmla="*/ 7 h 31"/>
                <a:gd name="T38" fmla="*/ 42 w 60"/>
                <a:gd name="T39" fmla="*/ 5 h 31"/>
                <a:gd name="T40" fmla="*/ 43 w 60"/>
                <a:gd name="T41" fmla="*/ 3 h 31"/>
                <a:gd name="T42" fmla="*/ 40 w 60"/>
                <a:gd name="T43" fmla="*/ 4 h 31"/>
                <a:gd name="T44" fmla="*/ 39 w 60"/>
                <a:gd name="T45" fmla="*/ 1 h 31"/>
                <a:gd name="T46" fmla="*/ 38 w 60"/>
                <a:gd name="T47" fmla="*/ 0 h 31"/>
                <a:gd name="T48" fmla="*/ 36 w 60"/>
                <a:gd name="T49" fmla="*/ 1 h 31"/>
                <a:gd name="T50" fmla="*/ 33 w 60"/>
                <a:gd name="T51" fmla="*/ 4 h 31"/>
                <a:gd name="T52" fmla="*/ 30 w 60"/>
                <a:gd name="T53" fmla="*/ 6 h 31"/>
                <a:gd name="T54" fmla="*/ 25 w 60"/>
                <a:gd name="T55" fmla="*/ 7 h 31"/>
                <a:gd name="T56" fmla="*/ 17 w 60"/>
                <a:gd name="T57" fmla="*/ 9 h 31"/>
                <a:gd name="T58" fmla="*/ 13 w 60"/>
                <a:gd name="T59" fmla="*/ 9 h 31"/>
                <a:gd name="T60" fmla="*/ 11 w 60"/>
                <a:gd name="T61" fmla="*/ 10 h 31"/>
                <a:gd name="T62" fmla="*/ 3 w 60"/>
                <a:gd name="T63" fmla="*/ 12 h 31"/>
                <a:gd name="T64" fmla="*/ 1 w 60"/>
                <a:gd name="T65" fmla="*/ 13 h 31"/>
                <a:gd name="T66" fmla="*/ 0 w 60"/>
                <a:gd name="T67" fmla="*/ 17 h 31"/>
                <a:gd name="T68" fmla="*/ 0 w 60"/>
                <a:gd name="T69" fmla="*/ 27 h 31"/>
                <a:gd name="T70" fmla="*/ 1 w 60"/>
                <a:gd name="T71" fmla="*/ 29 h 31"/>
                <a:gd name="T72" fmla="*/ 4 w 60"/>
                <a:gd name="T73" fmla="*/ 28 h 31"/>
                <a:gd name="T74" fmla="*/ 14 w 60"/>
                <a:gd name="T75" fmla="*/ 26 h 31"/>
                <a:gd name="T76" fmla="*/ 21 w 60"/>
                <a:gd name="T77" fmla="*/ 24 h 31"/>
                <a:gd name="T78" fmla="*/ 28 w 60"/>
                <a:gd name="T79" fmla="*/ 22 h 31"/>
                <a:gd name="T80" fmla="*/ 28 w 60"/>
                <a:gd name="T81" fmla="*/ 22 h 31"/>
                <a:gd name="T82" fmla="*/ 33 w 60"/>
                <a:gd name="T83" fmla="*/ 21 h 31"/>
                <a:gd name="T84" fmla="*/ 35 w 60"/>
                <a:gd name="T85" fmla="*/ 22 h 31"/>
                <a:gd name="T86" fmla="*/ 37 w 60"/>
                <a:gd name="T87" fmla="*/ 25 h 31"/>
                <a:gd name="T88" fmla="*/ 37 w 60"/>
                <a:gd name="T89" fmla="*/ 27 h 31"/>
                <a:gd name="T90" fmla="*/ 39 w 60"/>
                <a:gd name="T91" fmla="*/ 26 h 31"/>
                <a:gd name="T92" fmla="*/ 40 w 60"/>
                <a:gd name="T93" fmla="*/ 26 h 31"/>
                <a:gd name="T94" fmla="*/ 40 w 60"/>
                <a:gd name="T95" fmla="*/ 29 h 31"/>
                <a:gd name="T96" fmla="*/ 41 w 60"/>
                <a:gd name="T97" fmla="*/ 31 h 31"/>
                <a:gd name="T98" fmla="*/ 42 w 60"/>
                <a:gd name="T99" fmla="*/ 29 h 31"/>
                <a:gd name="T100" fmla="*/ 44 w 60"/>
                <a:gd name="T101" fmla="*/ 29 h 31"/>
                <a:gd name="T102" fmla="*/ 45 w 60"/>
                <a:gd name="T103" fmla="*/ 27 h 31"/>
                <a:gd name="T104" fmla="*/ 46 w 60"/>
                <a:gd name="T105" fmla="*/ 25 h 31"/>
                <a:gd name="T106" fmla="*/ 48 w 60"/>
                <a:gd name="T107" fmla="*/ 23 h 31"/>
                <a:gd name="T108" fmla="*/ 48 w 60"/>
                <a:gd name="T109" fmla="*/ 26 h 31"/>
                <a:gd name="T110" fmla="*/ 50 w 60"/>
                <a:gd name="T111" fmla="*/ 27 h 31"/>
                <a:gd name="T112" fmla="*/ 55 w 60"/>
                <a:gd name="T113" fmla="*/ 23 h 31"/>
                <a:gd name="T114" fmla="*/ 58 w 60"/>
                <a:gd name="T115" fmla="*/ 22 h 31"/>
                <a:gd name="T116" fmla="*/ 59 w 60"/>
                <a:gd name="T117"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 h="31">
                  <a:moveTo>
                    <a:pt x="59" y="21"/>
                  </a:moveTo>
                  <a:cubicBezTo>
                    <a:pt x="59" y="19"/>
                    <a:pt x="59" y="19"/>
                    <a:pt x="59" y="18"/>
                  </a:cubicBezTo>
                  <a:cubicBezTo>
                    <a:pt x="58" y="17"/>
                    <a:pt x="59" y="17"/>
                    <a:pt x="58" y="16"/>
                  </a:cubicBezTo>
                  <a:cubicBezTo>
                    <a:pt x="57" y="15"/>
                    <a:pt x="57" y="15"/>
                    <a:pt x="56" y="14"/>
                  </a:cubicBezTo>
                  <a:cubicBezTo>
                    <a:pt x="55" y="14"/>
                    <a:pt x="54" y="14"/>
                    <a:pt x="54" y="14"/>
                  </a:cubicBezTo>
                  <a:cubicBezTo>
                    <a:pt x="54" y="14"/>
                    <a:pt x="54" y="15"/>
                    <a:pt x="56" y="15"/>
                  </a:cubicBezTo>
                  <a:cubicBezTo>
                    <a:pt x="57" y="16"/>
                    <a:pt x="58" y="16"/>
                    <a:pt x="58" y="17"/>
                  </a:cubicBezTo>
                  <a:cubicBezTo>
                    <a:pt x="58" y="18"/>
                    <a:pt x="57" y="20"/>
                    <a:pt x="56" y="20"/>
                  </a:cubicBezTo>
                  <a:cubicBezTo>
                    <a:pt x="55" y="21"/>
                    <a:pt x="55" y="21"/>
                    <a:pt x="53" y="22"/>
                  </a:cubicBezTo>
                  <a:cubicBezTo>
                    <a:pt x="52" y="22"/>
                    <a:pt x="52" y="22"/>
                    <a:pt x="51" y="21"/>
                  </a:cubicBezTo>
                  <a:cubicBezTo>
                    <a:pt x="50" y="21"/>
                    <a:pt x="51" y="21"/>
                    <a:pt x="50" y="20"/>
                  </a:cubicBezTo>
                  <a:cubicBezTo>
                    <a:pt x="49" y="18"/>
                    <a:pt x="49" y="19"/>
                    <a:pt x="48" y="18"/>
                  </a:cubicBezTo>
                  <a:cubicBezTo>
                    <a:pt x="46" y="18"/>
                    <a:pt x="45" y="18"/>
                    <a:pt x="46" y="17"/>
                  </a:cubicBezTo>
                  <a:cubicBezTo>
                    <a:pt x="47" y="17"/>
                    <a:pt x="46" y="15"/>
                    <a:pt x="45" y="15"/>
                  </a:cubicBezTo>
                  <a:cubicBezTo>
                    <a:pt x="45" y="14"/>
                    <a:pt x="44" y="13"/>
                    <a:pt x="43" y="13"/>
                  </a:cubicBezTo>
                  <a:cubicBezTo>
                    <a:pt x="42" y="13"/>
                    <a:pt x="42" y="14"/>
                    <a:pt x="41" y="13"/>
                  </a:cubicBezTo>
                  <a:cubicBezTo>
                    <a:pt x="40" y="13"/>
                    <a:pt x="40" y="13"/>
                    <a:pt x="39" y="12"/>
                  </a:cubicBezTo>
                  <a:cubicBezTo>
                    <a:pt x="39" y="10"/>
                    <a:pt x="40" y="10"/>
                    <a:pt x="40" y="9"/>
                  </a:cubicBezTo>
                  <a:cubicBezTo>
                    <a:pt x="40" y="7"/>
                    <a:pt x="40" y="7"/>
                    <a:pt x="40" y="7"/>
                  </a:cubicBezTo>
                  <a:cubicBezTo>
                    <a:pt x="41" y="6"/>
                    <a:pt x="42" y="6"/>
                    <a:pt x="42" y="5"/>
                  </a:cubicBezTo>
                  <a:cubicBezTo>
                    <a:pt x="43" y="4"/>
                    <a:pt x="44" y="3"/>
                    <a:pt x="43" y="3"/>
                  </a:cubicBezTo>
                  <a:cubicBezTo>
                    <a:pt x="43" y="3"/>
                    <a:pt x="41" y="5"/>
                    <a:pt x="40" y="4"/>
                  </a:cubicBezTo>
                  <a:cubicBezTo>
                    <a:pt x="40" y="3"/>
                    <a:pt x="40" y="2"/>
                    <a:pt x="39" y="1"/>
                  </a:cubicBezTo>
                  <a:cubicBezTo>
                    <a:pt x="38" y="0"/>
                    <a:pt x="38" y="0"/>
                    <a:pt x="38" y="0"/>
                  </a:cubicBezTo>
                  <a:cubicBezTo>
                    <a:pt x="37" y="0"/>
                    <a:pt x="36" y="0"/>
                    <a:pt x="36" y="1"/>
                  </a:cubicBezTo>
                  <a:cubicBezTo>
                    <a:pt x="34" y="2"/>
                    <a:pt x="34" y="2"/>
                    <a:pt x="33" y="4"/>
                  </a:cubicBezTo>
                  <a:cubicBezTo>
                    <a:pt x="32" y="6"/>
                    <a:pt x="31" y="6"/>
                    <a:pt x="30" y="6"/>
                  </a:cubicBezTo>
                  <a:cubicBezTo>
                    <a:pt x="29" y="6"/>
                    <a:pt x="27" y="6"/>
                    <a:pt x="25" y="7"/>
                  </a:cubicBezTo>
                  <a:cubicBezTo>
                    <a:pt x="23" y="8"/>
                    <a:pt x="21" y="8"/>
                    <a:pt x="17" y="9"/>
                  </a:cubicBezTo>
                  <a:cubicBezTo>
                    <a:pt x="15" y="9"/>
                    <a:pt x="14" y="9"/>
                    <a:pt x="13" y="9"/>
                  </a:cubicBezTo>
                  <a:cubicBezTo>
                    <a:pt x="12" y="10"/>
                    <a:pt x="12" y="10"/>
                    <a:pt x="11" y="10"/>
                  </a:cubicBezTo>
                  <a:cubicBezTo>
                    <a:pt x="9" y="11"/>
                    <a:pt x="4" y="12"/>
                    <a:pt x="3" y="12"/>
                  </a:cubicBezTo>
                  <a:cubicBezTo>
                    <a:pt x="2" y="13"/>
                    <a:pt x="2" y="13"/>
                    <a:pt x="1" y="13"/>
                  </a:cubicBezTo>
                  <a:cubicBezTo>
                    <a:pt x="1" y="14"/>
                    <a:pt x="1" y="14"/>
                    <a:pt x="0" y="17"/>
                  </a:cubicBezTo>
                  <a:cubicBezTo>
                    <a:pt x="0" y="20"/>
                    <a:pt x="1" y="24"/>
                    <a:pt x="0" y="27"/>
                  </a:cubicBezTo>
                  <a:cubicBezTo>
                    <a:pt x="0" y="28"/>
                    <a:pt x="0" y="28"/>
                    <a:pt x="1" y="29"/>
                  </a:cubicBezTo>
                  <a:cubicBezTo>
                    <a:pt x="1" y="28"/>
                    <a:pt x="3" y="28"/>
                    <a:pt x="4" y="28"/>
                  </a:cubicBezTo>
                  <a:cubicBezTo>
                    <a:pt x="6" y="27"/>
                    <a:pt x="12" y="26"/>
                    <a:pt x="14" y="26"/>
                  </a:cubicBezTo>
                  <a:cubicBezTo>
                    <a:pt x="17" y="25"/>
                    <a:pt x="18" y="25"/>
                    <a:pt x="21" y="24"/>
                  </a:cubicBezTo>
                  <a:cubicBezTo>
                    <a:pt x="24" y="23"/>
                    <a:pt x="25" y="23"/>
                    <a:pt x="28" y="22"/>
                  </a:cubicBezTo>
                  <a:cubicBezTo>
                    <a:pt x="28" y="22"/>
                    <a:pt x="28" y="22"/>
                    <a:pt x="28" y="22"/>
                  </a:cubicBezTo>
                  <a:cubicBezTo>
                    <a:pt x="31" y="22"/>
                    <a:pt x="32" y="21"/>
                    <a:pt x="33" y="21"/>
                  </a:cubicBezTo>
                  <a:cubicBezTo>
                    <a:pt x="34" y="21"/>
                    <a:pt x="33" y="20"/>
                    <a:pt x="35" y="22"/>
                  </a:cubicBezTo>
                  <a:cubicBezTo>
                    <a:pt x="36" y="24"/>
                    <a:pt x="36" y="23"/>
                    <a:pt x="37" y="25"/>
                  </a:cubicBezTo>
                  <a:cubicBezTo>
                    <a:pt x="37" y="26"/>
                    <a:pt x="37" y="27"/>
                    <a:pt x="37" y="27"/>
                  </a:cubicBezTo>
                  <a:cubicBezTo>
                    <a:pt x="38" y="27"/>
                    <a:pt x="38" y="27"/>
                    <a:pt x="39" y="26"/>
                  </a:cubicBezTo>
                  <a:cubicBezTo>
                    <a:pt x="40" y="26"/>
                    <a:pt x="40" y="24"/>
                    <a:pt x="40" y="26"/>
                  </a:cubicBezTo>
                  <a:cubicBezTo>
                    <a:pt x="40" y="27"/>
                    <a:pt x="40" y="28"/>
                    <a:pt x="40" y="29"/>
                  </a:cubicBezTo>
                  <a:cubicBezTo>
                    <a:pt x="40" y="29"/>
                    <a:pt x="40" y="30"/>
                    <a:pt x="41" y="31"/>
                  </a:cubicBezTo>
                  <a:cubicBezTo>
                    <a:pt x="41" y="31"/>
                    <a:pt x="41" y="30"/>
                    <a:pt x="42" y="29"/>
                  </a:cubicBezTo>
                  <a:cubicBezTo>
                    <a:pt x="43" y="29"/>
                    <a:pt x="43" y="29"/>
                    <a:pt x="44" y="29"/>
                  </a:cubicBezTo>
                  <a:cubicBezTo>
                    <a:pt x="44" y="28"/>
                    <a:pt x="44" y="28"/>
                    <a:pt x="45" y="27"/>
                  </a:cubicBezTo>
                  <a:cubicBezTo>
                    <a:pt x="46" y="26"/>
                    <a:pt x="46" y="26"/>
                    <a:pt x="46" y="25"/>
                  </a:cubicBezTo>
                  <a:cubicBezTo>
                    <a:pt x="47" y="24"/>
                    <a:pt x="48" y="22"/>
                    <a:pt x="48" y="23"/>
                  </a:cubicBezTo>
                  <a:cubicBezTo>
                    <a:pt x="48" y="24"/>
                    <a:pt x="48" y="25"/>
                    <a:pt x="48" y="26"/>
                  </a:cubicBezTo>
                  <a:cubicBezTo>
                    <a:pt x="48" y="26"/>
                    <a:pt x="49" y="28"/>
                    <a:pt x="50" y="27"/>
                  </a:cubicBezTo>
                  <a:cubicBezTo>
                    <a:pt x="51" y="27"/>
                    <a:pt x="54" y="24"/>
                    <a:pt x="55" y="23"/>
                  </a:cubicBezTo>
                  <a:cubicBezTo>
                    <a:pt x="56" y="23"/>
                    <a:pt x="56" y="23"/>
                    <a:pt x="58" y="22"/>
                  </a:cubicBezTo>
                  <a:cubicBezTo>
                    <a:pt x="59" y="21"/>
                    <a:pt x="60" y="22"/>
                    <a:pt x="59" y="2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43"/>
            <p:cNvSpPr>
              <a:spLocks/>
            </p:cNvSpPr>
            <p:nvPr/>
          </p:nvSpPr>
          <p:spPr bwMode="auto">
            <a:xfrm>
              <a:off x="9943386" y="927265"/>
              <a:ext cx="287438" cy="598293"/>
            </a:xfrm>
            <a:custGeom>
              <a:avLst/>
              <a:gdLst>
                <a:gd name="T0" fmla="*/ 26 w 29"/>
                <a:gd name="T1" fmla="*/ 43 h 60"/>
                <a:gd name="T2" fmla="*/ 25 w 29"/>
                <a:gd name="T3" fmla="*/ 42 h 60"/>
                <a:gd name="T4" fmla="*/ 23 w 29"/>
                <a:gd name="T5" fmla="*/ 40 h 60"/>
                <a:gd name="T6" fmla="*/ 22 w 29"/>
                <a:gd name="T7" fmla="*/ 38 h 60"/>
                <a:gd name="T8" fmla="*/ 21 w 29"/>
                <a:gd name="T9" fmla="*/ 34 h 60"/>
                <a:gd name="T10" fmla="*/ 10 w 29"/>
                <a:gd name="T11" fmla="*/ 0 h 60"/>
                <a:gd name="T12" fmla="*/ 9 w 29"/>
                <a:gd name="T13" fmla="*/ 0 h 60"/>
                <a:gd name="T14" fmla="*/ 6 w 29"/>
                <a:gd name="T15" fmla="*/ 2 h 60"/>
                <a:gd name="T16" fmla="*/ 5 w 29"/>
                <a:gd name="T17" fmla="*/ 7 h 60"/>
                <a:gd name="T18" fmla="*/ 4 w 29"/>
                <a:gd name="T19" fmla="*/ 7 h 60"/>
                <a:gd name="T20" fmla="*/ 5 w 29"/>
                <a:gd name="T21" fmla="*/ 11 h 60"/>
                <a:gd name="T22" fmla="*/ 6 w 29"/>
                <a:gd name="T23" fmla="*/ 16 h 60"/>
                <a:gd name="T24" fmla="*/ 5 w 29"/>
                <a:gd name="T25" fmla="*/ 21 h 60"/>
                <a:gd name="T26" fmla="*/ 2 w 29"/>
                <a:gd name="T27" fmla="*/ 24 h 60"/>
                <a:gd name="T28" fmla="*/ 2 w 29"/>
                <a:gd name="T29" fmla="*/ 27 h 60"/>
                <a:gd name="T30" fmla="*/ 2 w 29"/>
                <a:gd name="T31" fmla="*/ 30 h 60"/>
                <a:gd name="T32" fmla="*/ 1 w 29"/>
                <a:gd name="T33" fmla="*/ 35 h 60"/>
                <a:gd name="T34" fmla="*/ 0 w 29"/>
                <a:gd name="T35" fmla="*/ 39 h 60"/>
                <a:gd name="T36" fmla="*/ 0 w 29"/>
                <a:gd name="T37" fmla="*/ 42 h 60"/>
                <a:gd name="T38" fmla="*/ 1 w 29"/>
                <a:gd name="T39" fmla="*/ 47 h 60"/>
                <a:gd name="T40" fmla="*/ 1 w 29"/>
                <a:gd name="T41" fmla="*/ 51 h 60"/>
                <a:gd name="T42" fmla="*/ 2 w 29"/>
                <a:gd name="T43" fmla="*/ 55 h 60"/>
                <a:gd name="T44" fmla="*/ 2 w 29"/>
                <a:gd name="T45" fmla="*/ 59 h 60"/>
                <a:gd name="T46" fmla="*/ 3 w 29"/>
                <a:gd name="T47" fmla="*/ 60 h 60"/>
                <a:gd name="T48" fmla="*/ 7 w 29"/>
                <a:gd name="T49" fmla="*/ 60 h 60"/>
                <a:gd name="T50" fmla="*/ 15 w 29"/>
                <a:gd name="T51" fmla="*/ 58 h 60"/>
                <a:gd name="T52" fmla="*/ 20 w 29"/>
                <a:gd name="T53" fmla="*/ 57 h 60"/>
                <a:gd name="T54" fmla="*/ 23 w 29"/>
                <a:gd name="T55" fmla="*/ 55 h 60"/>
                <a:gd name="T56" fmla="*/ 26 w 29"/>
                <a:gd name="T57" fmla="*/ 52 h 60"/>
                <a:gd name="T58" fmla="*/ 28 w 29"/>
                <a:gd name="T59" fmla="*/ 51 h 60"/>
                <a:gd name="T60" fmla="*/ 28 w 29"/>
                <a:gd name="T61" fmla="*/ 50 h 60"/>
                <a:gd name="T62" fmla="*/ 29 w 29"/>
                <a:gd name="T63" fmla="*/ 46 h 60"/>
                <a:gd name="T64" fmla="*/ 29 w 29"/>
                <a:gd name="T65" fmla="*/ 45 h 60"/>
                <a:gd name="T66" fmla="*/ 26 w 29"/>
                <a:gd name="T67" fmla="*/ 4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60">
                  <a:moveTo>
                    <a:pt x="26" y="43"/>
                  </a:moveTo>
                  <a:cubicBezTo>
                    <a:pt x="26" y="42"/>
                    <a:pt x="25" y="42"/>
                    <a:pt x="25" y="42"/>
                  </a:cubicBezTo>
                  <a:cubicBezTo>
                    <a:pt x="24" y="42"/>
                    <a:pt x="24" y="41"/>
                    <a:pt x="23" y="40"/>
                  </a:cubicBezTo>
                  <a:cubicBezTo>
                    <a:pt x="22" y="40"/>
                    <a:pt x="22" y="39"/>
                    <a:pt x="22" y="38"/>
                  </a:cubicBezTo>
                  <a:cubicBezTo>
                    <a:pt x="22" y="37"/>
                    <a:pt x="22" y="35"/>
                    <a:pt x="21" y="34"/>
                  </a:cubicBezTo>
                  <a:cubicBezTo>
                    <a:pt x="21" y="32"/>
                    <a:pt x="12" y="8"/>
                    <a:pt x="10" y="0"/>
                  </a:cubicBezTo>
                  <a:cubicBezTo>
                    <a:pt x="9" y="0"/>
                    <a:pt x="9" y="0"/>
                    <a:pt x="9" y="0"/>
                  </a:cubicBezTo>
                  <a:cubicBezTo>
                    <a:pt x="8" y="1"/>
                    <a:pt x="6" y="0"/>
                    <a:pt x="6" y="2"/>
                  </a:cubicBezTo>
                  <a:cubicBezTo>
                    <a:pt x="5" y="3"/>
                    <a:pt x="5" y="7"/>
                    <a:pt x="5" y="7"/>
                  </a:cubicBezTo>
                  <a:cubicBezTo>
                    <a:pt x="5" y="7"/>
                    <a:pt x="4" y="7"/>
                    <a:pt x="4" y="7"/>
                  </a:cubicBezTo>
                  <a:cubicBezTo>
                    <a:pt x="5" y="9"/>
                    <a:pt x="5" y="10"/>
                    <a:pt x="5" y="11"/>
                  </a:cubicBezTo>
                  <a:cubicBezTo>
                    <a:pt x="5" y="13"/>
                    <a:pt x="5" y="13"/>
                    <a:pt x="6" y="16"/>
                  </a:cubicBezTo>
                  <a:cubicBezTo>
                    <a:pt x="7" y="19"/>
                    <a:pt x="6" y="19"/>
                    <a:pt x="5" y="21"/>
                  </a:cubicBezTo>
                  <a:cubicBezTo>
                    <a:pt x="4" y="23"/>
                    <a:pt x="3" y="23"/>
                    <a:pt x="2" y="24"/>
                  </a:cubicBezTo>
                  <a:cubicBezTo>
                    <a:pt x="1" y="26"/>
                    <a:pt x="1" y="25"/>
                    <a:pt x="2" y="27"/>
                  </a:cubicBezTo>
                  <a:cubicBezTo>
                    <a:pt x="2" y="28"/>
                    <a:pt x="2" y="28"/>
                    <a:pt x="2" y="30"/>
                  </a:cubicBezTo>
                  <a:cubicBezTo>
                    <a:pt x="2" y="33"/>
                    <a:pt x="2" y="33"/>
                    <a:pt x="1" y="35"/>
                  </a:cubicBezTo>
                  <a:cubicBezTo>
                    <a:pt x="1" y="38"/>
                    <a:pt x="1" y="37"/>
                    <a:pt x="0" y="39"/>
                  </a:cubicBezTo>
                  <a:cubicBezTo>
                    <a:pt x="0" y="41"/>
                    <a:pt x="0" y="41"/>
                    <a:pt x="0" y="42"/>
                  </a:cubicBezTo>
                  <a:cubicBezTo>
                    <a:pt x="0" y="44"/>
                    <a:pt x="0" y="44"/>
                    <a:pt x="1" y="47"/>
                  </a:cubicBezTo>
                  <a:cubicBezTo>
                    <a:pt x="1" y="49"/>
                    <a:pt x="1" y="49"/>
                    <a:pt x="1" y="51"/>
                  </a:cubicBezTo>
                  <a:cubicBezTo>
                    <a:pt x="0" y="53"/>
                    <a:pt x="2" y="54"/>
                    <a:pt x="2" y="55"/>
                  </a:cubicBezTo>
                  <a:cubicBezTo>
                    <a:pt x="1" y="56"/>
                    <a:pt x="1" y="58"/>
                    <a:pt x="2" y="59"/>
                  </a:cubicBezTo>
                  <a:cubicBezTo>
                    <a:pt x="2" y="59"/>
                    <a:pt x="2" y="60"/>
                    <a:pt x="3" y="60"/>
                  </a:cubicBezTo>
                  <a:cubicBezTo>
                    <a:pt x="4" y="60"/>
                    <a:pt x="5" y="60"/>
                    <a:pt x="7" y="60"/>
                  </a:cubicBezTo>
                  <a:cubicBezTo>
                    <a:pt x="11" y="59"/>
                    <a:pt x="13" y="59"/>
                    <a:pt x="15" y="58"/>
                  </a:cubicBezTo>
                  <a:cubicBezTo>
                    <a:pt x="17" y="57"/>
                    <a:pt x="19" y="57"/>
                    <a:pt x="20" y="57"/>
                  </a:cubicBezTo>
                  <a:cubicBezTo>
                    <a:pt x="21" y="57"/>
                    <a:pt x="22" y="57"/>
                    <a:pt x="23" y="55"/>
                  </a:cubicBezTo>
                  <a:cubicBezTo>
                    <a:pt x="24" y="53"/>
                    <a:pt x="24" y="53"/>
                    <a:pt x="26" y="52"/>
                  </a:cubicBezTo>
                  <a:cubicBezTo>
                    <a:pt x="26" y="51"/>
                    <a:pt x="27" y="51"/>
                    <a:pt x="28" y="51"/>
                  </a:cubicBezTo>
                  <a:cubicBezTo>
                    <a:pt x="28" y="51"/>
                    <a:pt x="28" y="50"/>
                    <a:pt x="28" y="50"/>
                  </a:cubicBezTo>
                  <a:cubicBezTo>
                    <a:pt x="28" y="48"/>
                    <a:pt x="29" y="47"/>
                    <a:pt x="29" y="46"/>
                  </a:cubicBezTo>
                  <a:cubicBezTo>
                    <a:pt x="29" y="46"/>
                    <a:pt x="29" y="46"/>
                    <a:pt x="29" y="45"/>
                  </a:cubicBezTo>
                  <a:cubicBezTo>
                    <a:pt x="28" y="45"/>
                    <a:pt x="27" y="44"/>
                    <a:pt x="26" y="43"/>
                  </a:cubicBez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44"/>
            <p:cNvSpPr>
              <a:spLocks/>
            </p:cNvSpPr>
            <p:nvPr/>
          </p:nvSpPr>
          <p:spPr bwMode="auto">
            <a:xfrm>
              <a:off x="10041328" y="360910"/>
              <a:ext cx="657909" cy="1015608"/>
            </a:xfrm>
            <a:custGeom>
              <a:avLst/>
              <a:gdLst>
                <a:gd name="T0" fmla="*/ 63 w 66"/>
                <a:gd name="T1" fmla="*/ 48 h 102"/>
                <a:gd name="T2" fmla="*/ 62 w 66"/>
                <a:gd name="T3" fmla="*/ 45 h 102"/>
                <a:gd name="T4" fmla="*/ 56 w 66"/>
                <a:gd name="T5" fmla="*/ 42 h 102"/>
                <a:gd name="T6" fmla="*/ 53 w 66"/>
                <a:gd name="T7" fmla="*/ 36 h 102"/>
                <a:gd name="T8" fmla="*/ 47 w 66"/>
                <a:gd name="T9" fmla="*/ 33 h 102"/>
                <a:gd name="T10" fmla="*/ 43 w 66"/>
                <a:gd name="T11" fmla="*/ 20 h 102"/>
                <a:gd name="T12" fmla="*/ 36 w 66"/>
                <a:gd name="T13" fmla="*/ 4 h 102"/>
                <a:gd name="T14" fmla="*/ 26 w 66"/>
                <a:gd name="T15" fmla="*/ 2 h 102"/>
                <a:gd name="T16" fmla="*/ 19 w 66"/>
                <a:gd name="T17" fmla="*/ 6 h 102"/>
                <a:gd name="T18" fmla="*/ 14 w 66"/>
                <a:gd name="T19" fmla="*/ 3 h 102"/>
                <a:gd name="T20" fmla="*/ 8 w 66"/>
                <a:gd name="T21" fmla="*/ 21 h 102"/>
                <a:gd name="T22" fmla="*/ 6 w 66"/>
                <a:gd name="T23" fmla="*/ 31 h 102"/>
                <a:gd name="T24" fmla="*/ 8 w 66"/>
                <a:gd name="T25" fmla="*/ 40 h 102"/>
                <a:gd name="T26" fmla="*/ 4 w 66"/>
                <a:gd name="T27" fmla="*/ 51 h 102"/>
                <a:gd name="T28" fmla="*/ 1 w 66"/>
                <a:gd name="T29" fmla="*/ 56 h 102"/>
                <a:gd name="T30" fmla="*/ 11 w 66"/>
                <a:gd name="T31" fmla="*/ 91 h 102"/>
                <a:gd name="T32" fmla="*/ 13 w 66"/>
                <a:gd name="T33" fmla="*/ 97 h 102"/>
                <a:gd name="T34" fmla="*/ 16 w 66"/>
                <a:gd name="T35" fmla="*/ 100 h 102"/>
                <a:gd name="T36" fmla="*/ 20 w 66"/>
                <a:gd name="T37" fmla="*/ 100 h 102"/>
                <a:gd name="T38" fmla="*/ 22 w 66"/>
                <a:gd name="T39" fmla="*/ 95 h 102"/>
                <a:gd name="T40" fmla="*/ 22 w 66"/>
                <a:gd name="T41" fmla="*/ 91 h 102"/>
                <a:gd name="T42" fmla="*/ 23 w 66"/>
                <a:gd name="T43" fmla="*/ 86 h 102"/>
                <a:gd name="T44" fmla="*/ 25 w 66"/>
                <a:gd name="T45" fmla="*/ 84 h 102"/>
                <a:gd name="T46" fmla="*/ 28 w 66"/>
                <a:gd name="T47" fmla="*/ 84 h 102"/>
                <a:gd name="T48" fmla="*/ 29 w 66"/>
                <a:gd name="T49" fmla="*/ 83 h 102"/>
                <a:gd name="T50" fmla="*/ 29 w 66"/>
                <a:gd name="T51" fmla="*/ 82 h 102"/>
                <a:gd name="T52" fmla="*/ 30 w 66"/>
                <a:gd name="T53" fmla="*/ 81 h 102"/>
                <a:gd name="T54" fmla="*/ 29 w 66"/>
                <a:gd name="T55" fmla="*/ 80 h 102"/>
                <a:gd name="T56" fmla="*/ 29 w 66"/>
                <a:gd name="T57" fmla="*/ 79 h 102"/>
                <a:gd name="T58" fmla="*/ 30 w 66"/>
                <a:gd name="T59" fmla="*/ 79 h 102"/>
                <a:gd name="T60" fmla="*/ 31 w 66"/>
                <a:gd name="T61" fmla="*/ 81 h 102"/>
                <a:gd name="T62" fmla="*/ 32 w 66"/>
                <a:gd name="T63" fmla="*/ 81 h 102"/>
                <a:gd name="T64" fmla="*/ 34 w 66"/>
                <a:gd name="T65" fmla="*/ 79 h 102"/>
                <a:gd name="T66" fmla="*/ 34 w 66"/>
                <a:gd name="T67" fmla="*/ 76 h 102"/>
                <a:gd name="T68" fmla="*/ 37 w 66"/>
                <a:gd name="T69" fmla="*/ 76 h 102"/>
                <a:gd name="T70" fmla="*/ 38 w 66"/>
                <a:gd name="T71" fmla="*/ 72 h 102"/>
                <a:gd name="T72" fmla="*/ 38 w 66"/>
                <a:gd name="T73" fmla="*/ 68 h 102"/>
                <a:gd name="T74" fmla="*/ 41 w 66"/>
                <a:gd name="T75" fmla="*/ 63 h 102"/>
                <a:gd name="T76" fmla="*/ 41 w 66"/>
                <a:gd name="T77" fmla="*/ 67 h 102"/>
                <a:gd name="T78" fmla="*/ 45 w 66"/>
                <a:gd name="T79" fmla="*/ 67 h 102"/>
                <a:gd name="T80" fmla="*/ 44 w 66"/>
                <a:gd name="T81" fmla="*/ 64 h 102"/>
                <a:gd name="T82" fmla="*/ 47 w 66"/>
                <a:gd name="T83" fmla="*/ 63 h 102"/>
                <a:gd name="T84" fmla="*/ 46 w 66"/>
                <a:gd name="T85" fmla="*/ 65 h 102"/>
                <a:gd name="T86" fmla="*/ 49 w 66"/>
                <a:gd name="T87" fmla="*/ 65 h 102"/>
                <a:gd name="T88" fmla="*/ 49 w 66"/>
                <a:gd name="T89" fmla="*/ 62 h 102"/>
                <a:gd name="T90" fmla="*/ 47 w 66"/>
                <a:gd name="T91" fmla="*/ 61 h 102"/>
                <a:gd name="T92" fmla="*/ 51 w 66"/>
                <a:gd name="T93" fmla="*/ 62 h 102"/>
                <a:gd name="T94" fmla="*/ 52 w 66"/>
                <a:gd name="T95" fmla="*/ 60 h 102"/>
                <a:gd name="T96" fmla="*/ 53 w 66"/>
                <a:gd name="T97" fmla="*/ 57 h 102"/>
                <a:gd name="T98" fmla="*/ 56 w 66"/>
                <a:gd name="T99" fmla="*/ 57 h 102"/>
                <a:gd name="T100" fmla="*/ 59 w 66"/>
                <a:gd name="T101" fmla="*/ 55 h 102"/>
                <a:gd name="T102" fmla="*/ 62 w 66"/>
                <a:gd name="T103" fmla="*/ 52 h 102"/>
                <a:gd name="T104" fmla="*/ 65 w 66"/>
                <a:gd name="T105" fmla="*/ 4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 h="102">
                  <a:moveTo>
                    <a:pt x="65" y="48"/>
                  </a:moveTo>
                  <a:cubicBezTo>
                    <a:pt x="64" y="48"/>
                    <a:pt x="64" y="48"/>
                    <a:pt x="63" y="48"/>
                  </a:cubicBezTo>
                  <a:cubicBezTo>
                    <a:pt x="62" y="48"/>
                    <a:pt x="61" y="49"/>
                    <a:pt x="61" y="47"/>
                  </a:cubicBezTo>
                  <a:cubicBezTo>
                    <a:pt x="62" y="45"/>
                    <a:pt x="62" y="45"/>
                    <a:pt x="62" y="45"/>
                  </a:cubicBezTo>
                  <a:cubicBezTo>
                    <a:pt x="61" y="44"/>
                    <a:pt x="58" y="42"/>
                    <a:pt x="58" y="42"/>
                  </a:cubicBezTo>
                  <a:cubicBezTo>
                    <a:pt x="58" y="42"/>
                    <a:pt x="57" y="43"/>
                    <a:pt x="56" y="42"/>
                  </a:cubicBezTo>
                  <a:cubicBezTo>
                    <a:pt x="55" y="41"/>
                    <a:pt x="55" y="40"/>
                    <a:pt x="54" y="39"/>
                  </a:cubicBezTo>
                  <a:cubicBezTo>
                    <a:pt x="54" y="37"/>
                    <a:pt x="53" y="37"/>
                    <a:pt x="53" y="36"/>
                  </a:cubicBezTo>
                  <a:cubicBezTo>
                    <a:pt x="53" y="35"/>
                    <a:pt x="54" y="34"/>
                    <a:pt x="52" y="34"/>
                  </a:cubicBezTo>
                  <a:cubicBezTo>
                    <a:pt x="51" y="34"/>
                    <a:pt x="48" y="34"/>
                    <a:pt x="47" y="33"/>
                  </a:cubicBezTo>
                  <a:cubicBezTo>
                    <a:pt x="47" y="32"/>
                    <a:pt x="46" y="32"/>
                    <a:pt x="46" y="31"/>
                  </a:cubicBezTo>
                  <a:cubicBezTo>
                    <a:pt x="46" y="30"/>
                    <a:pt x="44" y="23"/>
                    <a:pt x="43" y="20"/>
                  </a:cubicBezTo>
                  <a:cubicBezTo>
                    <a:pt x="42" y="16"/>
                    <a:pt x="38" y="6"/>
                    <a:pt x="38" y="5"/>
                  </a:cubicBezTo>
                  <a:cubicBezTo>
                    <a:pt x="38" y="5"/>
                    <a:pt x="37" y="5"/>
                    <a:pt x="36" y="4"/>
                  </a:cubicBezTo>
                  <a:cubicBezTo>
                    <a:pt x="35" y="3"/>
                    <a:pt x="30" y="0"/>
                    <a:pt x="29" y="0"/>
                  </a:cubicBezTo>
                  <a:cubicBezTo>
                    <a:pt x="28" y="0"/>
                    <a:pt x="27" y="1"/>
                    <a:pt x="26" y="2"/>
                  </a:cubicBezTo>
                  <a:cubicBezTo>
                    <a:pt x="25" y="3"/>
                    <a:pt x="24" y="4"/>
                    <a:pt x="22" y="5"/>
                  </a:cubicBezTo>
                  <a:cubicBezTo>
                    <a:pt x="20" y="5"/>
                    <a:pt x="21" y="7"/>
                    <a:pt x="19" y="6"/>
                  </a:cubicBezTo>
                  <a:cubicBezTo>
                    <a:pt x="18" y="5"/>
                    <a:pt x="18" y="3"/>
                    <a:pt x="16" y="2"/>
                  </a:cubicBezTo>
                  <a:cubicBezTo>
                    <a:pt x="15" y="2"/>
                    <a:pt x="15" y="2"/>
                    <a:pt x="14" y="3"/>
                  </a:cubicBezTo>
                  <a:cubicBezTo>
                    <a:pt x="13" y="4"/>
                    <a:pt x="10" y="13"/>
                    <a:pt x="9" y="16"/>
                  </a:cubicBezTo>
                  <a:cubicBezTo>
                    <a:pt x="8" y="19"/>
                    <a:pt x="8" y="20"/>
                    <a:pt x="8" y="21"/>
                  </a:cubicBezTo>
                  <a:cubicBezTo>
                    <a:pt x="8" y="23"/>
                    <a:pt x="8" y="24"/>
                    <a:pt x="8" y="25"/>
                  </a:cubicBezTo>
                  <a:cubicBezTo>
                    <a:pt x="8" y="26"/>
                    <a:pt x="6" y="30"/>
                    <a:pt x="6" y="31"/>
                  </a:cubicBezTo>
                  <a:cubicBezTo>
                    <a:pt x="7" y="32"/>
                    <a:pt x="7" y="35"/>
                    <a:pt x="7" y="37"/>
                  </a:cubicBezTo>
                  <a:cubicBezTo>
                    <a:pt x="7" y="38"/>
                    <a:pt x="9" y="38"/>
                    <a:pt x="8" y="40"/>
                  </a:cubicBezTo>
                  <a:cubicBezTo>
                    <a:pt x="7" y="42"/>
                    <a:pt x="4" y="47"/>
                    <a:pt x="4" y="48"/>
                  </a:cubicBezTo>
                  <a:cubicBezTo>
                    <a:pt x="4" y="49"/>
                    <a:pt x="5" y="50"/>
                    <a:pt x="4" y="51"/>
                  </a:cubicBezTo>
                  <a:cubicBezTo>
                    <a:pt x="4" y="53"/>
                    <a:pt x="3" y="53"/>
                    <a:pt x="3" y="54"/>
                  </a:cubicBezTo>
                  <a:cubicBezTo>
                    <a:pt x="3" y="55"/>
                    <a:pt x="2" y="56"/>
                    <a:pt x="1" y="56"/>
                  </a:cubicBezTo>
                  <a:cubicBezTo>
                    <a:pt x="1" y="55"/>
                    <a:pt x="0" y="56"/>
                    <a:pt x="0" y="57"/>
                  </a:cubicBezTo>
                  <a:cubicBezTo>
                    <a:pt x="2" y="65"/>
                    <a:pt x="11" y="89"/>
                    <a:pt x="11" y="91"/>
                  </a:cubicBezTo>
                  <a:cubicBezTo>
                    <a:pt x="12" y="92"/>
                    <a:pt x="12" y="94"/>
                    <a:pt x="12" y="95"/>
                  </a:cubicBezTo>
                  <a:cubicBezTo>
                    <a:pt x="12" y="96"/>
                    <a:pt x="12" y="97"/>
                    <a:pt x="13" y="97"/>
                  </a:cubicBezTo>
                  <a:cubicBezTo>
                    <a:pt x="14" y="98"/>
                    <a:pt x="14" y="99"/>
                    <a:pt x="15" y="99"/>
                  </a:cubicBezTo>
                  <a:cubicBezTo>
                    <a:pt x="15" y="99"/>
                    <a:pt x="16" y="99"/>
                    <a:pt x="16" y="100"/>
                  </a:cubicBezTo>
                  <a:cubicBezTo>
                    <a:pt x="17" y="101"/>
                    <a:pt x="18" y="102"/>
                    <a:pt x="19" y="102"/>
                  </a:cubicBezTo>
                  <a:cubicBezTo>
                    <a:pt x="19" y="102"/>
                    <a:pt x="20" y="101"/>
                    <a:pt x="20" y="100"/>
                  </a:cubicBezTo>
                  <a:cubicBezTo>
                    <a:pt x="20" y="98"/>
                    <a:pt x="19" y="98"/>
                    <a:pt x="20" y="97"/>
                  </a:cubicBezTo>
                  <a:cubicBezTo>
                    <a:pt x="21" y="96"/>
                    <a:pt x="21" y="96"/>
                    <a:pt x="22" y="95"/>
                  </a:cubicBezTo>
                  <a:cubicBezTo>
                    <a:pt x="22" y="94"/>
                    <a:pt x="23" y="94"/>
                    <a:pt x="23" y="93"/>
                  </a:cubicBezTo>
                  <a:cubicBezTo>
                    <a:pt x="22" y="91"/>
                    <a:pt x="21" y="92"/>
                    <a:pt x="22" y="91"/>
                  </a:cubicBezTo>
                  <a:cubicBezTo>
                    <a:pt x="23" y="89"/>
                    <a:pt x="24" y="89"/>
                    <a:pt x="24" y="88"/>
                  </a:cubicBezTo>
                  <a:cubicBezTo>
                    <a:pt x="23" y="88"/>
                    <a:pt x="21" y="90"/>
                    <a:pt x="23" y="86"/>
                  </a:cubicBezTo>
                  <a:cubicBezTo>
                    <a:pt x="24" y="83"/>
                    <a:pt x="24" y="82"/>
                    <a:pt x="25" y="83"/>
                  </a:cubicBezTo>
                  <a:cubicBezTo>
                    <a:pt x="25" y="83"/>
                    <a:pt x="25" y="84"/>
                    <a:pt x="25" y="84"/>
                  </a:cubicBezTo>
                  <a:cubicBezTo>
                    <a:pt x="26" y="84"/>
                    <a:pt x="26" y="84"/>
                    <a:pt x="27" y="83"/>
                  </a:cubicBezTo>
                  <a:cubicBezTo>
                    <a:pt x="28" y="83"/>
                    <a:pt x="27" y="84"/>
                    <a:pt x="28" y="84"/>
                  </a:cubicBezTo>
                  <a:cubicBezTo>
                    <a:pt x="29" y="85"/>
                    <a:pt x="29" y="85"/>
                    <a:pt x="29" y="84"/>
                  </a:cubicBezTo>
                  <a:cubicBezTo>
                    <a:pt x="30" y="83"/>
                    <a:pt x="29" y="83"/>
                    <a:pt x="29" y="83"/>
                  </a:cubicBezTo>
                  <a:cubicBezTo>
                    <a:pt x="29" y="83"/>
                    <a:pt x="29" y="83"/>
                    <a:pt x="29" y="83"/>
                  </a:cubicBezTo>
                  <a:cubicBezTo>
                    <a:pt x="29" y="82"/>
                    <a:pt x="29" y="82"/>
                    <a:pt x="29" y="82"/>
                  </a:cubicBezTo>
                  <a:cubicBezTo>
                    <a:pt x="29" y="82"/>
                    <a:pt x="30" y="82"/>
                    <a:pt x="30" y="82"/>
                  </a:cubicBezTo>
                  <a:cubicBezTo>
                    <a:pt x="30" y="82"/>
                    <a:pt x="30" y="81"/>
                    <a:pt x="30" y="81"/>
                  </a:cubicBezTo>
                  <a:cubicBezTo>
                    <a:pt x="30" y="81"/>
                    <a:pt x="30" y="81"/>
                    <a:pt x="29" y="81"/>
                  </a:cubicBezTo>
                  <a:cubicBezTo>
                    <a:pt x="29" y="80"/>
                    <a:pt x="29" y="81"/>
                    <a:pt x="29" y="80"/>
                  </a:cubicBezTo>
                  <a:cubicBezTo>
                    <a:pt x="29" y="80"/>
                    <a:pt x="29" y="80"/>
                    <a:pt x="29" y="80"/>
                  </a:cubicBezTo>
                  <a:cubicBezTo>
                    <a:pt x="29" y="79"/>
                    <a:pt x="29" y="79"/>
                    <a:pt x="29" y="79"/>
                  </a:cubicBezTo>
                  <a:cubicBezTo>
                    <a:pt x="30" y="78"/>
                    <a:pt x="29" y="78"/>
                    <a:pt x="30" y="78"/>
                  </a:cubicBezTo>
                  <a:cubicBezTo>
                    <a:pt x="30" y="79"/>
                    <a:pt x="30" y="78"/>
                    <a:pt x="30" y="79"/>
                  </a:cubicBezTo>
                  <a:cubicBezTo>
                    <a:pt x="30" y="80"/>
                    <a:pt x="30" y="80"/>
                    <a:pt x="30" y="80"/>
                  </a:cubicBezTo>
                  <a:cubicBezTo>
                    <a:pt x="30" y="81"/>
                    <a:pt x="31" y="80"/>
                    <a:pt x="31" y="81"/>
                  </a:cubicBezTo>
                  <a:cubicBezTo>
                    <a:pt x="30" y="82"/>
                    <a:pt x="30" y="82"/>
                    <a:pt x="31" y="82"/>
                  </a:cubicBezTo>
                  <a:cubicBezTo>
                    <a:pt x="32" y="81"/>
                    <a:pt x="31" y="82"/>
                    <a:pt x="32" y="81"/>
                  </a:cubicBezTo>
                  <a:cubicBezTo>
                    <a:pt x="33" y="80"/>
                    <a:pt x="33" y="80"/>
                    <a:pt x="33" y="80"/>
                  </a:cubicBezTo>
                  <a:cubicBezTo>
                    <a:pt x="33" y="80"/>
                    <a:pt x="34" y="80"/>
                    <a:pt x="34" y="79"/>
                  </a:cubicBezTo>
                  <a:cubicBezTo>
                    <a:pt x="33" y="78"/>
                    <a:pt x="33" y="78"/>
                    <a:pt x="33" y="78"/>
                  </a:cubicBezTo>
                  <a:cubicBezTo>
                    <a:pt x="33" y="77"/>
                    <a:pt x="33" y="77"/>
                    <a:pt x="34" y="76"/>
                  </a:cubicBezTo>
                  <a:cubicBezTo>
                    <a:pt x="35" y="76"/>
                    <a:pt x="36" y="78"/>
                    <a:pt x="36" y="77"/>
                  </a:cubicBezTo>
                  <a:cubicBezTo>
                    <a:pt x="37" y="76"/>
                    <a:pt x="37" y="77"/>
                    <a:pt x="37" y="76"/>
                  </a:cubicBezTo>
                  <a:cubicBezTo>
                    <a:pt x="38" y="75"/>
                    <a:pt x="39" y="76"/>
                    <a:pt x="38" y="74"/>
                  </a:cubicBezTo>
                  <a:cubicBezTo>
                    <a:pt x="38" y="73"/>
                    <a:pt x="37" y="76"/>
                    <a:pt x="38" y="72"/>
                  </a:cubicBezTo>
                  <a:cubicBezTo>
                    <a:pt x="39" y="69"/>
                    <a:pt x="38" y="72"/>
                    <a:pt x="38" y="71"/>
                  </a:cubicBezTo>
                  <a:cubicBezTo>
                    <a:pt x="38" y="69"/>
                    <a:pt x="38" y="71"/>
                    <a:pt x="38" y="68"/>
                  </a:cubicBezTo>
                  <a:cubicBezTo>
                    <a:pt x="38" y="65"/>
                    <a:pt x="38" y="66"/>
                    <a:pt x="39" y="64"/>
                  </a:cubicBezTo>
                  <a:cubicBezTo>
                    <a:pt x="39" y="62"/>
                    <a:pt x="41" y="62"/>
                    <a:pt x="41" y="63"/>
                  </a:cubicBezTo>
                  <a:cubicBezTo>
                    <a:pt x="41" y="64"/>
                    <a:pt x="41" y="64"/>
                    <a:pt x="41" y="65"/>
                  </a:cubicBezTo>
                  <a:cubicBezTo>
                    <a:pt x="41" y="66"/>
                    <a:pt x="40" y="67"/>
                    <a:pt x="41" y="67"/>
                  </a:cubicBezTo>
                  <a:cubicBezTo>
                    <a:pt x="42" y="67"/>
                    <a:pt x="42" y="66"/>
                    <a:pt x="43" y="67"/>
                  </a:cubicBezTo>
                  <a:cubicBezTo>
                    <a:pt x="44" y="67"/>
                    <a:pt x="44" y="68"/>
                    <a:pt x="45" y="67"/>
                  </a:cubicBezTo>
                  <a:cubicBezTo>
                    <a:pt x="45" y="67"/>
                    <a:pt x="44" y="67"/>
                    <a:pt x="44" y="66"/>
                  </a:cubicBezTo>
                  <a:cubicBezTo>
                    <a:pt x="44" y="65"/>
                    <a:pt x="44" y="65"/>
                    <a:pt x="44" y="64"/>
                  </a:cubicBezTo>
                  <a:cubicBezTo>
                    <a:pt x="44" y="63"/>
                    <a:pt x="44" y="62"/>
                    <a:pt x="45" y="62"/>
                  </a:cubicBezTo>
                  <a:cubicBezTo>
                    <a:pt x="46" y="63"/>
                    <a:pt x="46" y="63"/>
                    <a:pt x="47" y="63"/>
                  </a:cubicBezTo>
                  <a:cubicBezTo>
                    <a:pt x="47" y="63"/>
                    <a:pt x="49" y="63"/>
                    <a:pt x="47" y="63"/>
                  </a:cubicBezTo>
                  <a:cubicBezTo>
                    <a:pt x="46" y="64"/>
                    <a:pt x="46" y="64"/>
                    <a:pt x="46" y="65"/>
                  </a:cubicBezTo>
                  <a:cubicBezTo>
                    <a:pt x="46" y="65"/>
                    <a:pt x="46" y="66"/>
                    <a:pt x="47" y="66"/>
                  </a:cubicBezTo>
                  <a:cubicBezTo>
                    <a:pt x="48" y="65"/>
                    <a:pt x="48" y="66"/>
                    <a:pt x="49" y="65"/>
                  </a:cubicBezTo>
                  <a:cubicBezTo>
                    <a:pt x="49" y="65"/>
                    <a:pt x="50" y="64"/>
                    <a:pt x="50" y="64"/>
                  </a:cubicBezTo>
                  <a:cubicBezTo>
                    <a:pt x="50" y="63"/>
                    <a:pt x="50" y="63"/>
                    <a:pt x="49" y="62"/>
                  </a:cubicBezTo>
                  <a:cubicBezTo>
                    <a:pt x="48" y="62"/>
                    <a:pt x="48" y="62"/>
                    <a:pt x="47" y="62"/>
                  </a:cubicBezTo>
                  <a:cubicBezTo>
                    <a:pt x="47" y="62"/>
                    <a:pt x="45" y="61"/>
                    <a:pt x="47" y="61"/>
                  </a:cubicBezTo>
                  <a:cubicBezTo>
                    <a:pt x="49" y="60"/>
                    <a:pt x="49" y="60"/>
                    <a:pt x="50" y="61"/>
                  </a:cubicBezTo>
                  <a:cubicBezTo>
                    <a:pt x="50" y="61"/>
                    <a:pt x="50" y="62"/>
                    <a:pt x="51" y="62"/>
                  </a:cubicBezTo>
                  <a:cubicBezTo>
                    <a:pt x="51" y="62"/>
                    <a:pt x="51" y="63"/>
                    <a:pt x="52" y="62"/>
                  </a:cubicBezTo>
                  <a:cubicBezTo>
                    <a:pt x="52" y="61"/>
                    <a:pt x="52" y="60"/>
                    <a:pt x="52" y="60"/>
                  </a:cubicBezTo>
                  <a:cubicBezTo>
                    <a:pt x="53" y="60"/>
                    <a:pt x="53" y="61"/>
                    <a:pt x="54" y="60"/>
                  </a:cubicBezTo>
                  <a:cubicBezTo>
                    <a:pt x="54" y="59"/>
                    <a:pt x="53" y="58"/>
                    <a:pt x="53" y="57"/>
                  </a:cubicBezTo>
                  <a:cubicBezTo>
                    <a:pt x="54" y="56"/>
                    <a:pt x="55" y="57"/>
                    <a:pt x="55" y="58"/>
                  </a:cubicBezTo>
                  <a:cubicBezTo>
                    <a:pt x="56" y="58"/>
                    <a:pt x="56" y="58"/>
                    <a:pt x="56" y="57"/>
                  </a:cubicBezTo>
                  <a:cubicBezTo>
                    <a:pt x="57" y="57"/>
                    <a:pt x="57" y="57"/>
                    <a:pt x="58" y="56"/>
                  </a:cubicBezTo>
                  <a:cubicBezTo>
                    <a:pt x="58" y="56"/>
                    <a:pt x="58" y="56"/>
                    <a:pt x="59" y="55"/>
                  </a:cubicBezTo>
                  <a:cubicBezTo>
                    <a:pt x="59" y="54"/>
                    <a:pt x="58" y="54"/>
                    <a:pt x="60" y="53"/>
                  </a:cubicBezTo>
                  <a:cubicBezTo>
                    <a:pt x="61" y="52"/>
                    <a:pt x="61" y="53"/>
                    <a:pt x="62" y="52"/>
                  </a:cubicBezTo>
                  <a:cubicBezTo>
                    <a:pt x="63" y="52"/>
                    <a:pt x="63" y="51"/>
                    <a:pt x="64" y="50"/>
                  </a:cubicBezTo>
                  <a:cubicBezTo>
                    <a:pt x="65" y="49"/>
                    <a:pt x="66" y="49"/>
                    <a:pt x="65" y="48"/>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45"/>
            <p:cNvSpPr>
              <a:spLocks/>
            </p:cNvSpPr>
            <p:nvPr/>
          </p:nvSpPr>
          <p:spPr bwMode="auto">
            <a:xfrm>
              <a:off x="8499819" y="3495029"/>
              <a:ext cx="885728" cy="698364"/>
            </a:xfrm>
            <a:custGeom>
              <a:avLst/>
              <a:gdLst>
                <a:gd name="T0" fmla="*/ 45 w 89"/>
                <a:gd name="T1" fmla="*/ 5 h 70"/>
                <a:gd name="T2" fmla="*/ 40 w 89"/>
                <a:gd name="T3" fmla="*/ 1 h 70"/>
                <a:gd name="T4" fmla="*/ 24 w 89"/>
                <a:gd name="T5" fmla="*/ 2 h 70"/>
                <a:gd name="T6" fmla="*/ 10 w 89"/>
                <a:gd name="T7" fmla="*/ 6 h 70"/>
                <a:gd name="T8" fmla="*/ 4 w 89"/>
                <a:gd name="T9" fmla="*/ 8 h 70"/>
                <a:gd name="T10" fmla="*/ 0 w 89"/>
                <a:gd name="T11" fmla="*/ 15 h 70"/>
                <a:gd name="T12" fmla="*/ 5 w 89"/>
                <a:gd name="T13" fmla="*/ 20 h 70"/>
                <a:gd name="T14" fmla="*/ 10 w 89"/>
                <a:gd name="T15" fmla="*/ 22 h 70"/>
                <a:gd name="T16" fmla="*/ 17 w 89"/>
                <a:gd name="T17" fmla="*/ 31 h 70"/>
                <a:gd name="T18" fmla="*/ 24 w 89"/>
                <a:gd name="T19" fmla="*/ 37 h 70"/>
                <a:gd name="T20" fmla="*/ 30 w 89"/>
                <a:gd name="T21" fmla="*/ 42 h 70"/>
                <a:gd name="T22" fmla="*/ 33 w 89"/>
                <a:gd name="T23" fmla="*/ 45 h 70"/>
                <a:gd name="T24" fmla="*/ 39 w 89"/>
                <a:gd name="T25" fmla="*/ 49 h 70"/>
                <a:gd name="T26" fmla="*/ 42 w 89"/>
                <a:gd name="T27" fmla="*/ 56 h 70"/>
                <a:gd name="T28" fmla="*/ 47 w 89"/>
                <a:gd name="T29" fmla="*/ 61 h 70"/>
                <a:gd name="T30" fmla="*/ 49 w 89"/>
                <a:gd name="T31" fmla="*/ 67 h 70"/>
                <a:gd name="T32" fmla="*/ 55 w 89"/>
                <a:gd name="T33" fmla="*/ 69 h 70"/>
                <a:gd name="T34" fmla="*/ 54 w 89"/>
                <a:gd name="T35" fmla="*/ 68 h 70"/>
                <a:gd name="T36" fmla="*/ 54 w 89"/>
                <a:gd name="T37" fmla="*/ 66 h 70"/>
                <a:gd name="T38" fmla="*/ 57 w 89"/>
                <a:gd name="T39" fmla="*/ 65 h 70"/>
                <a:gd name="T40" fmla="*/ 56 w 89"/>
                <a:gd name="T41" fmla="*/ 63 h 70"/>
                <a:gd name="T42" fmla="*/ 55 w 89"/>
                <a:gd name="T43" fmla="*/ 61 h 70"/>
                <a:gd name="T44" fmla="*/ 54 w 89"/>
                <a:gd name="T45" fmla="*/ 58 h 70"/>
                <a:gd name="T46" fmla="*/ 56 w 89"/>
                <a:gd name="T47" fmla="*/ 61 h 70"/>
                <a:gd name="T48" fmla="*/ 57 w 89"/>
                <a:gd name="T49" fmla="*/ 60 h 70"/>
                <a:gd name="T50" fmla="*/ 59 w 89"/>
                <a:gd name="T51" fmla="*/ 62 h 70"/>
                <a:gd name="T52" fmla="*/ 60 w 89"/>
                <a:gd name="T53" fmla="*/ 61 h 70"/>
                <a:gd name="T54" fmla="*/ 61 w 89"/>
                <a:gd name="T55" fmla="*/ 58 h 70"/>
                <a:gd name="T56" fmla="*/ 57 w 89"/>
                <a:gd name="T57" fmla="*/ 58 h 70"/>
                <a:gd name="T58" fmla="*/ 59 w 89"/>
                <a:gd name="T59" fmla="*/ 56 h 70"/>
                <a:gd name="T60" fmla="*/ 62 w 89"/>
                <a:gd name="T61" fmla="*/ 56 h 70"/>
                <a:gd name="T62" fmla="*/ 64 w 89"/>
                <a:gd name="T63" fmla="*/ 54 h 70"/>
                <a:gd name="T64" fmla="*/ 68 w 89"/>
                <a:gd name="T65" fmla="*/ 53 h 70"/>
                <a:gd name="T66" fmla="*/ 70 w 89"/>
                <a:gd name="T67" fmla="*/ 51 h 70"/>
                <a:gd name="T68" fmla="*/ 68 w 89"/>
                <a:gd name="T69" fmla="*/ 48 h 70"/>
                <a:gd name="T70" fmla="*/ 71 w 89"/>
                <a:gd name="T71" fmla="*/ 49 h 70"/>
                <a:gd name="T72" fmla="*/ 73 w 89"/>
                <a:gd name="T73" fmla="*/ 46 h 70"/>
                <a:gd name="T74" fmla="*/ 74 w 89"/>
                <a:gd name="T75" fmla="*/ 43 h 70"/>
                <a:gd name="T76" fmla="*/ 78 w 89"/>
                <a:gd name="T77" fmla="*/ 42 h 70"/>
                <a:gd name="T78" fmla="*/ 80 w 89"/>
                <a:gd name="T79" fmla="*/ 39 h 70"/>
                <a:gd name="T80" fmla="*/ 79 w 89"/>
                <a:gd name="T81" fmla="*/ 35 h 70"/>
                <a:gd name="T82" fmla="*/ 81 w 89"/>
                <a:gd name="T83" fmla="*/ 37 h 70"/>
                <a:gd name="T84" fmla="*/ 81 w 89"/>
                <a:gd name="T85" fmla="*/ 32 h 70"/>
                <a:gd name="T86" fmla="*/ 84 w 89"/>
                <a:gd name="T87" fmla="*/ 26 h 70"/>
                <a:gd name="T88" fmla="*/ 86 w 89"/>
                <a:gd name="T89" fmla="*/ 23 h 70"/>
                <a:gd name="T90" fmla="*/ 89 w 89"/>
                <a:gd name="T91" fmla="*/ 21 h 70"/>
                <a:gd name="T92" fmla="*/ 48 w 89"/>
                <a:gd name="T93" fmla="*/ 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9" h="70">
                  <a:moveTo>
                    <a:pt x="48" y="6"/>
                  </a:moveTo>
                  <a:cubicBezTo>
                    <a:pt x="45" y="7"/>
                    <a:pt x="45" y="6"/>
                    <a:pt x="45" y="5"/>
                  </a:cubicBezTo>
                  <a:cubicBezTo>
                    <a:pt x="45" y="4"/>
                    <a:pt x="44" y="3"/>
                    <a:pt x="43" y="2"/>
                  </a:cubicBezTo>
                  <a:cubicBezTo>
                    <a:pt x="42" y="1"/>
                    <a:pt x="41" y="1"/>
                    <a:pt x="40" y="1"/>
                  </a:cubicBezTo>
                  <a:cubicBezTo>
                    <a:pt x="38" y="0"/>
                    <a:pt x="39" y="0"/>
                    <a:pt x="37" y="0"/>
                  </a:cubicBezTo>
                  <a:cubicBezTo>
                    <a:pt x="34" y="0"/>
                    <a:pt x="29" y="1"/>
                    <a:pt x="24" y="2"/>
                  </a:cubicBezTo>
                  <a:cubicBezTo>
                    <a:pt x="19" y="2"/>
                    <a:pt x="17" y="2"/>
                    <a:pt x="15" y="3"/>
                  </a:cubicBezTo>
                  <a:cubicBezTo>
                    <a:pt x="14" y="4"/>
                    <a:pt x="11" y="5"/>
                    <a:pt x="10" y="6"/>
                  </a:cubicBezTo>
                  <a:cubicBezTo>
                    <a:pt x="9" y="7"/>
                    <a:pt x="9" y="7"/>
                    <a:pt x="8" y="7"/>
                  </a:cubicBezTo>
                  <a:cubicBezTo>
                    <a:pt x="7" y="7"/>
                    <a:pt x="5" y="8"/>
                    <a:pt x="4" y="8"/>
                  </a:cubicBezTo>
                  <a:cubicBezTo>
                    <a:pt x="3" y="10"/>
                    <a:pt x="3" y="11"/>
                    <a:pt x="2" y="11"/>
                  </a:cubicBezTo>
                  <a:cubicBezTo>
                    <a:pt x="2" y="13"/>
                    <a:pt x="0" y="13"/>
                    <a:pt x="0" y="15"/>
                  </a:cubicBezTo>
                  <a:cubicBezTo>
                    <a:pt x="0" y="17"/>
                    <a:pt x="1" y="17"/>
                    <a:pt x="2" y="18"/>
                  </a:cubicBezTo>
                  <a:cubicBezTo>
                    <a:pt x="3" y="18"/>
                    <a:pt x="4" y="19"/>
                    <a:pt x="5" y="20"/>
                  </a:cubicBezTo>
                  <a:cubicBezTo>
                    <a:pt x="6" y="20"/>
                    <a:pt x="6" y="20"/>
                    <a:pt x="7" y="20"/>
                  </a:cubicBezTo>
                  <a:cubicBezTo>
                    <a:pt x="9" y="20"/>
                    <a:pt x="9" y="21"/>
                    <a:pt x="10" y="22"/>
                  </a:cubicBezTo>
                  <a:cubicBezTo>
                    <a:pt x="11" y="23"/>
                    <a:pt x="13" y="27"/>
                    <a:pt x="14" y="28"/>
                  </a:cubicBezTo>
                  <a:cubicBezTo>
                    <a:pt x="16" y="30"/>
                    <a:pt x="16" y="31"/>
                    <a:pt x="17" y="31"/>
                  </a:cubicBezTo>
                  <a:cubicBezTo>
                    <a:pt x="18" y="31"/>
                    <a:pt x="20" y="32"/>
                    <a:pt x="21" y="33"/>
                  </a:cubicBezTo>
                  <a:cubicBezTo>
                    <a:pt x="21" y="34"/>
                    <a:pt x="23" y="37"/>
                    <a:pt x="24" y="37"/>
                  </a:cubicBezTo>
                  <a:cubicBezTo>
                    <a:pt x="26" y="38"/>
                    <a:pt x="27" y="38"/>
                    <a:pt x="28" y="39"/>
                  </a:cubicBezTo>
                  <a:cubicBezTo>
                    <a:pt x="29" y="39"/>
                    <a:pt x="29" y="41"/>
                    <a:pt x="30" y="42"/>
                  </a:cubicBezTo>
                  <a:cubicBezTo>
                    <a:pt x="30" y="43"/>
                    <a:pt x="31" y="42"/>
                    <a:pt x="31" y="43"/>
                  </a:cubicBezTo>
                  <a:cubicBezTo>
                    <a:pt x="32" y="44"/>
                    <a:pt x="32" y="45"/>
                    <a:pt x="33" y="45"/>
                  </a:cubicBezTo>
                  <a:cubicBezTo>
                    <a:pt x="33" y="46"/>
                    <a:pt x="35" y="47"/>
                    <a:pt x="36" y="47"/>
                  </a:cubicBezTo>
                  <a:cubicBezTo>
                    <a:pt x="37" y="48"/>
                    <a:pt x="39" y="49"/>
                    <a:pt x="39" y="49"/>
                  </a:cubicBezTo>
                  <a:cubicBezTo>
                    <a:pt x="39" y="50"/>
                    <a:pt x="40" y="51"/>
                    <a:pt x="41" y="52"/>
                  </a:cubicBezTo>
                  <a:cubicBezTo>
                    <a:pt x="41" y="53"/>
                    <a:pt x="42" y="55"/>
                    <a:pt x="42" y="56"/>
                  </a:cubicBezTo>
                  <a:cubicBezTo>
                    <a:pt x="42" y="57"/>
                    <a:pt x="42" y="57"/>
                    <a:pt x="43" y="58"/>
                  </a:cubicBezTo>
                  <a:cubicBezTo>
                    <a:pt x="45" y="59"/>
                    <a:pt x="47" y="59"/>
                    <a:pt x="47" y="61"/>
                  </a:cubicBezTo>
                  <a:cubicBezTo>
                    <a:pt x="47" y="62"/>
                    <a:pt x="49" y="63"/>
                    <a:pt x="49" y="64"/>
                  </a:cubicBezTo>
                  <a:cubicBezTo>
                    <a:pt x="49" y="66"/>
                    <a:pt x="48" y="67"/>
                    <a:pt x="49" y="67"/>
                  </a:cubicBezTo>
                  <a:cubicBezTo>
                    <a:pt x="50" y="68"/>
                    <a:pt x="53" y="69"/>
                    <a:pt x="55" y="70"/>
                  </a:cubicBezTo>
                  <a:cubicBezTo>
                    <a:pt x="55" y="70"/>
                    <a:pt x="55" y="69"/>
                    <a:pt x="55" y="69"/>
                  </a:cubicBezTo>
                  <a:cubicBezTo>
                    <a:pt x="55" y="69"/>
                    <a:pt x="55" y="69"/>
                    <a:pt x="55" y="69"/>
                  </a:cubicBezTo>
                  <a:cubicBezTo>
                    <a:pt x="54" y="68"/>
                    <a:pt x="55" y="69"/>
                    <a:pt x="54" y="68"/>
                  </a:cubicBezTo>
                  <a:cubicBezTo>
                    <a:pt x="54" y="67"/>
                    <a:pt x="54" y="67"/>
                    <a:pt x="54" y="67"/>
                  </a:cubicBezTo>
                  <a:cubicBezTo>
                    <a:pt x="54" y="67"/>
                    <a:pt x="54" y="67"/>
                    <a:pt x="54" y="66"/>
                  </a:cubicBezTo>
                  <a:cubicBezTo>
                    <a:pt x="55" y="65"/>
                    <a:pt x="55" y="65"/>
                    <a:pt x="55" y="65"/>
                  </a:cubicBezTo>
                  <a:cubicBezTo>
                    <a:pt x="56" y="65"/>
                    <a:pt x="56" y="66"/>
                    <a:pt x="57" y="65"/>
                  </a:cubicBezTo>
                  <a:cubicBezTo>
                    <a:pt x="58" y="64"/>
                    <a:pt x="58" y="64"/>
                    <a:pt x="58" y="64"/>
                  </a:cubicBezTo>
                  <a:cubicBezTo>
                    <a:pt x="58" y="64"/>
                    <a:pt x="56" y="64"/>
                    <a:pt x="56" y="63"/>
                  </a:cubicBezTo>
                  <a:cubicBezTo>
                    <a:pt x="55" y="62"/>
                    <a:pt x="55" y="62"/>
                    <a:pt x="55" y="62"/>
                  </a:cubicBezTo>
                  <a:cubicBezTo>
                    <a:pt x="55" y="61"/>
                    <a:pt x="55" y="61"/>
                    <a:pt x="55" y="61"/>
                  </a:cubicBezTo>
                  <a:cubicBezTo>
                    <a:pt x="55" y="61"/>
                    <a:pt x="54" y="60"/>
                    <a:pt x="54" y="59"/>
                  </a:cubicBezTo>
                  <a:cubicBezTo>
                    <a:pt x="54" y="58"/>
                    <a:pt x="53" y="57"/>
                    <a:pt x="54" y="58"/>
                  </a:cubicBezTo>
                  <a:cubicBezTo>
                    <a:pt x="54" y="59"/>
                    <a:pt x="55" y="60"/>
                    <a:pt x="55" y="60"/>
                  </a:cubicBezTo>
                  <a:cubicBezTo>
                    <a:pt x="56" y="61"/>
                    <a:pt x="55" y="61"/>
                    <a:pt x="56" y="61"/>
                  </a:cubicBezTo>
                  <a:cubicBezTo>
                    <a:pt x="56" y="61"/>
                    <a:pt x="56" y="62"/>
                    <a:pt x="56" y="61"/>
                  </a:cubicBezTo>
                  <a:cubicBezTo>
                    <a:pt x="57" y="60"/>
                    <a:pt x="56" y="60"/>
                    <a:pt x="57" y="60"/>
                  </a:cubicBezTo>
                  <a:cubicBezTo>
                    <a:pt x="57" y="60"/>
                    <a:pt x="57" y="60"/>
                    <a:pt x="57" y="61"/>
                  </a:cubicBezTo>
                  <a:cubicBezTo>
                    <a:pt x="58" y="62"/>
                    <a:pt x="58" y="63"/>
                    <a:pt x="59" y="62"/>
                  </a:cubicBezTo>
                  <a:cubicBezTo>
                    <a:pt x="59" y="62"/>
                    <a:pt x="58" y="63"/>
                    <a:pt x="59" y="62"/>
                  </a:cubicBezTo>
                  <a:cubicBezTo>
                    <a:pt x="60" y="61"/>
                    <a:pt x="60" y="62"/>
                    <a:pt x="60" y="61"/>
                  </a:cubicBezTo>
                  <a:cubicBezTo>
                    <a:pt x="60" y="60"/>
                    <a:pt x="60" y="60"/>
                    <a:pt x="60" y="59"/>
                  </a:cubicBezTo>
                  <a:cubicBezTo>
                    <a:pt x="61" y="59"/>
                    <a:pt x="61" y="59"/>
                    <a:pt x="61" y="58"/>
                  </a:cubicBezTo>
                  <a:cubicBezTo>
                    <a:pt x="60" y="58"/>
                    <a:pt x="59" y="58"/>
                    <a:pt x="58" y="58"/>
                  </a:cubicBezTo>
                  <a:cubicBezTo>
                    <a:pt x="58" y="58"/>
                    <a:pt x="58" y="58"/>
                    <a:pt x="57" y="58"/>
                  </a:cubicBezTo>
                  <a:cubicBezTo>
                    <a:pt x="57" y="57"/>
                    <a:pt x="55" y="57"/>
                    <a:pt x="57" y="57"/>
                  </a:cubicBezTo>
                  <a:cubicBezTo>
                    <a:pt x="58" y="56"/>
                    <a:pt x="58" y="56"/>
                    <a:pt x="59" y="56"/>
                  </a:cubicBezTo>
                  <a:cubicBezTo>
                    <a:pt x="60" y="57"/>
                    <a:pt x="60" y="57"/>
                    <a:pt x="61" y="56"/>
                  </a:cubicBezTo>
                  <a:cubicBezTo>
                    <a:pt x="62" y="56"/>
                    <a:pt x="61" y="56"/>
                    <a:pt x="62" y="56"/>
                  </a:cubicBezTo>
                  <a:cubicBezTo>
                    <a:pt x="64" y="55"/>
                    <a:pt x="64" y="56"/>
                    <a:pt x="64" y="55"/>
                  </a:cubicBezTo>
                  <a:cubicBezTo>
                    <a:pt x="64" y="55"/>
                    <a:pt x="63" y="54"/>
                    <a:pt x="64" y="54"/>
                  </a:cubicBezTo>
                  <a:cubicBezTo>
                    <a:pt x="65" y="54"/>
                    <a:pt x="65" y="54"/>
                    <a:pt x="66" y="54"/>
                  </a:cubicBezTo>
                  <a:cubicBezTo>
                    <a:pt x="68" y="53"/>
                    <a:pt x="68" y="54"/>
                    <a:pt x="68" y="53"/>
                  </a:cubicBezTo>
                  <a:cubicBezTo>
                    <a:pt x="68" y="52"/>
                    <a:pt x="68" y="52"/>
                    <a:pt x="69" y="52"/>
                  </a:cubicBezTo>
                  <a:cubicBezTo>
                    <a:pt x="70" y="51"/>
                    <a:pt x="70" y="51"/>
                    <a:pt x="70" y="51"/>
                  </a:cubicBezTo>
                  <a:cubicBezTo>
                    <a:pt x="70" y="50"/>
                    <a:pt x="71" y="51"/>
                    <a:pt x="70" y="50"/>
                  </a:cubicBezTo>
                  <a:cubicBezTo>
                    <a:pt x="68" y="49"/>
                    <a:pt x="68" y="48"/>
                    <a:pt x="68" y="48"/>
                  </a:cubicBezTo>
                  <a:cubicBezTo>
                    <a:pt x="69" y="47"/>
                    <a:pt x="69" y="47"/>
                    <a:pt x="70" y="48"/>
                  </a:cubicBezTo>
                  <a:cubicBezTo>
                    <a:pt x="70" y="48"/>
                    <a:pt x="70" y="49"/>
                    <a:pt x="71" y="49"/>
                  </a:cubicBezTo>
                  <a:cubicBezTo>
                    <a:pt x="71" y="48"/>
                    <a:pt x="71" y="48"/>
                    <a:pt x="72" y="47"/>
                  </a:cubicBezTo>
                  <a:cubicBezTo>
                    <a:pt x="73" y="46"/>
                    <a:pt x="72" y="46"/>
                    <a:pt x="73" y="46"/>
                  </a:cubicBezTo>
                  <a:cubicBezTo>
                    <a:pt x="74" y="45"/>
                    <a:pt x="74" y="46"/>
                    <a:pt x="74" y="45"/>
                  </a:cubicBezTo>
                  <a:cubicBezTo>
                    <a:pt x="74" y="44"/>
                    <a:pt x="74" y="44"/>
                    <a:pt x="74" y="43"/>
                  </a:cubicBezTo>
                  <a:cubicBezTo>
                    <a:pt x="75" y="42"/>
                    <a:pt x="74" y="42"/>
                    <a:pt x="76" y="42"/>
                  </a:cubicBezTo>
                  <a:cubicBezTo>
                    <a:pt x="77" y="42"/>
                    <a:pt x="78" y="43"/>
                    <a:pt x="78" y="42"/>
                  </a:cubicBezTo>
                  <a:cubicBezTo>
                    <a:pt x="78" y="40"/>
                    <a:pt x="78" y="40"/>
                    <a:pt x="79" y="40"/>
                  </a:cubicBezTo>
                  <a:cubicBezTo>
                    <a:pt x="80" y="39"/>
                    <a:pt x="80" y="39"/>
                    <a:pt x="80" y="39"/>
                  </a:cubicBezTo>
                  <a:cubicBezTo>
                    <a:pt x="80" y="38"/>
                    <a:pt x="80" y="37"/>
                    <a:pt x="79" y="36"/>
                  </a:cubicBezTo>
                  <a:cubicBezTo>
                    <a:pt x="79" y="36"/>
                    <a:pt x="79" y="35"/>
                    <a:pt x="79" y="35"/>
                  </a:cubicBezTo>
                  <a:cubicBezTo>
                    <a:pt x="79" y="34"/>
                    <a:pt x="79" y="34"/>
                    <a:pt x="80" y="35"/>
                  </a:cubicBezTo>
                  <a:cubicBezTo>
                    <a:pt x="80" y="36"/>
                    <a:pt x="80" y="39"/>
                    <a:pt x="81" y="37"/>
                  </a:cubicBezTo>
                  <a:cubicBezTo>
                    <a:pt x="81" y="35"/>
                    <a:pt x="81" y="35"/>
                    <a:pt x="81" y="34"/>
                  </a:cubicBezTo>
                  <a:cubicBezTo>
                    <a:pt x="81" y="33"/>
                    <a:pt x="80" y="33"/>
                    <a:pt x="81" y="32"/>
                  </a:cubicBezTo>
                  <a:cubicBezTo>
                    <a:pt x="82" y="30"/>
                    <a:pt x="82" y="30"/>
                    <a:pt x="83" y="28"/>
                  </a:cubicBezTo>
                  <a:cubicBezTo>
                    <a:pt x="83" y="27"/>
                    <a:pt x="83" y="27"/>
                    <a:pt x="84" y="26"/>
                  </a:cubicBezTo>
                  <a:cubicBezTo>
                    <a:pt x="84" y="25"/>
                    <a:pt x="84" y="25"/>
                    <a:pt x="85" y="25"/>
                  </a:cubicBezTo>
                  <a:cubicBezTo>
                    <a:pt x="85" y="24"/>
                    <a:pt x="85" y="24"/>
                    <a:pt x="86" y="23"/>
                  </a:cubicBezTo>
                  <a:cubicBezTo>
                    <a:pt x="87" y="22"/>
                    <a:pt x="88" y="22"/>
                    <a:pt x="89" y="21"/>
                  </a:cubicBezTo>
                  <a:cubicBezTo>
                    <a:pt x="89" y="21"/>
                    <a:pt x="89" y="21"/>
                    <a:pt x="89" y="21"/>
                  </a:cubicBezTo>
                  <a:cubicBezTo>
                    <a:pt x="83" y="16"/>
                    <a:pt x="66" y="4"/>
                    <a:pt x="66" y="4"/>
                  </a:cubicBezTo>
                  <a:cubicBezTo>
                    <a:pt x="65" y="3"/>
                    <a:pt x="52" y="6"/>
                    <a:pt x="48" y="6"/>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46"/>
            <p:cNvSpPr>
              <a:spLocks/>
            </p:cNvSpPr>
            <p:nvPr/>
          </p:nvSpPr>
          <p:spPr bwMode="auto">
            <a:xfrm>
              <a:off x="10122236" y="1634146"/>
              <a:ext cx="100071" cy="170333"/>
            </a:xfrm>
            <a:custGeom>
              <a:avLst/>
              <a:gdLst>
                <a:gd name="T0" fmla="*/ 7 w 10"/>
                <a:gd name="T1" fmla="*/ 2 h 17"/>
                <a:gd name="T2" fmla="*/ 5 w 10"/>
                <a:gd name="T3" fmla="*/ 1 h 17"/>
                <a:gd name="T4" fmla="*/ 0 w 10"/>
                <a:gd name="T5" fmla="*/ 2 h 17"/>
                <a:gd name="T6" fmla="*/ 2 w 10"/>
                <a:gd name="T7" fmla="*/ 9 h 17"/>
                <a:gd name="T8" fmla="*/ 3 w 10"/>
                <a:gd name="T9" fmla="*/ 14 h 17"/>
                <a:gd name="T10" fmla="*/ 3 w 10"/>
                <a:gd name="T11" fmla="*/ 17 h 17"/>
                <a:gd name="T12" fmla="*/ 4 w 10"/>
                <a:gd name="T13" fmla="*/ 17 h 17"/>
                <a:gd name="T14" fmla="*/ 8 w 10"/>
                <a:gd name="T15" fmla="*/ 15 h 17"/>
                <a:gd name="T16" fmla="*/ 9 w 10"/>
                <a:gd name="T17" fmla="*/ 13 h 17"/>
                <a:gd name="T18" fmla="*/ 9 w 10"/>
                <a:gd name="T19" fmla="*/ 10 h 17"/>
                <a:gd name="T20" fmla="*/ 8 w 10"/>
                <a:gd name="T21" fmla="*/ 8 h 17"/>
                <a:gd name="T22" fmla="*/ 8 w 10"/>
                <a:gd name="T23" fmla="*/ 6 h 17"/>
                <a:gd name="T24" fmla="*/ 9 w 10"/>
                <a:gd name="T25" fmla="*/ 7 h 17"/>
                <a:gd name="T26" fmla="*/ 9 w 10"/>
                <a:gd name="T27" fmla="*/ 7 h 17"/>
                <a:gd name="T28" fmla="*/ 9 w 10"/>
                <a:gd name="T29" fmla="*/ 5 h 17"/>
                <a:gd name="T30" fmla="*/ 7 w 10"/>
                <a:gd name="T3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7">
                  <a:moveTo>
                    <a:pt x="7" y="2"/>
                  </a:moveTo>
                  <a:cubicBezTo>
                    <a:pt x="5" y="0"/>
                    <a:pt x="6" y="1"/>
                    <a:pt x="5" y="1"/>
                  </a:cubicBezTo>
                  <a:cubicBezTo>
                    <a:pt x="4" y="1"/>
                    <a:pt x="3" y="2"/>
                    <a:pt x="0" y="2"/>
                  </a:cubicBezTo>
                  <a:cubicBezTo>
                    <a:pt x="0" y="4"/>
                    <a:pt x="1" y="7"/>
                    <a:pt x="2" y="9"/>
                  </a:cubicBezTo>
                  <a:cubicBezTo>
                    <a:pt x="3" y="11"/>
                    <a:pt x="3" y="13"/>
                    <a:pt x="3" y="14"/>
                  </a:cubicBezTo>
                  <a:cubicBezTo>
                    <a:pt x="3" y="14"/>
                    <a:pt x="3" y="16"/>
                    <a:pt x="3" y="17"/>
                  </a:cubicBezTo>
                  <a:cubicBezTo>
                    <a:pt x="3" y="17"/>
                    <a:pt x="4" y="17"/>
                    <a:pt x="4" y="17"/>
                  </a:cubicBezTo>
                  <a:cubicBezTo>
                    <a:pt x="6" y="16"/>
                    <a:pt x="7" y="16"/>
                    <a:pt x="8" y="15"/>
                  </a:cubicBezTo>
                  <a:cubicBezTo>
                    <a:pt x="9" y="14"/>
                    <a:pt x="10" y="16"/>
                    <a:pt x="9" y="13"/>
                  </a:cubicBezTo>
                  <a:cubicBezTo>
                    <a:pt x="9" y="11"/>
                    <a:pt x="9" y="11"/>
                    <a:pt x="9" y="10"/>
                  </a:cubicBezTo>
                  <a:cubicBezTo>
                    <a:pt x="8" y="9"/>
                    <a:pt x="8" y="9"/>
                    <a:pt x="8" y="8"/>
                  </a:cubicBezTo>
                  <a:cubicBezTo>
                    <a:pt x="8" y="7"/>
                    <a:pt x="8" y="6"/>
                    <a:pt x="8" y="6"/>
                  </a:cubicBezTo>
                  <a:cubicBezTo>
                    <a:pt x="9" y="6"/>
                    <a:pt x="8" y="7"/>
                    <a:pt x="9" y="7"/>
                  </a:cubicBezTo>
                  <a:cubicBezTo>
                    <a:pt x="9" y="7"/>
                    <a:pt x="9" y="7"/>
                    <a:pt x="9" y="7"/>
                  </a:cubicBezTo>
                  <a:cubicBezTo>
                    <a:pt x="9" y="7"/>
                    <a:pt x="9" y="6"/>
                    <a:pt x="9" y="5"/>
                  </a:cubicBezTo>
                  <a:cubicBezTo>
                    <a:pt x="8" y="3"/>
                    <a:pt x="8" y="4"/>
                    <a:pt x="7" y="2"/>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47"/>
            <p:cNvSpPr>
              <a:spLocks/>
            </p:cNvSpPr>
            <p:nvPr/>
          </p:nvSpPr>
          <p:spPr bwMode="auto">
            <a:xfrm>
              <a:off x="9843316" y="1563886"/>
              <a:ext cx="10646" cy="159687"/>
            </a:xfrm>
            <a:custGeom>
              <a:avLst/>
              <a:gdLst>
                <a:gd name="T0" fmla="*/ 1 w 1"/>
                <a:gd name="T1" fmla="*/ 16 h 16"/>
                <a:gd name="T2" fmla="*/ 0 w 1"/>
                <a:gd name="T3" fmla="*/ 14 h 16"/>
                <a:gd name="T4" fmla="*/ 0 w 1"/>
                <a:gd name="T5" fmla="*/ 4 h 16"/>
                <a:gd name="T6" fmla="*/ 1 w 1"/>
                <a:gd name="T7" fmla="*/ 0 h 16"/>
              </a:gdLst>
              <a:ahLst/>
              <a:cxnLst>
                <a:cxn ang="0">
                  <a:pos x="T0" y="T1"/>
                </a:cxn>
                <a:cxn ang="0">
                  <a:pos x="T2" y="T3"/>
                </a:cxn>
                <a:cxn ang="0">
                  <a:pos x="T4" y="T5"/>
                </a:cxn>
                <a:cxn ang="0">
                  <a:pos x="T6" y="T7"/>
                </a:cxn>
              </a:cxnLst>
              <a:rect l="0" t="0" r="r" b="b"/>
              <a:pathLst>
                <a:path w="1" h="16">
                  <a:moveTo>
                    <a:pt x="1" y="16"/>
                  </a:moveTo>
                  <a:cubicBezTo>
                    <a:pt x="0" y="15"/>
                    <a:pt x="0" y="15"/>
                    <a:pt x="0" y="14"/>
                  </a:cubicBezTo>
                  <a:cubicBezTo>
                    <a:pt x="1" y="11"/>
                    <a:pt x="0" y="7"/>
                    <a:pt x="0" y="4"/>
                  </a:cubicBezTo>
                  <a:cubicBezTo>
                    <a:pt x="1" y="1"/>
                    <a:pt x="1" y="1"/>
                    <a:pt x="1" y="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48"/>
            <p:cNvSpPr>
              <a:spLocks/>
            </p:cNvSpPr>
            <p:nvPr/>
          </p:nvSpPr>
          <p:spPr bwMode="auto">
            <a:xfrm>
              <a:off x="9843316" y="1563886"/>
              <a:ext cx="10646" cy="159687"/>
            </a:xfrm>
            <a:custGeom>
              <a:avLst/>
              <a:gdLst>
                <a:gd name="T0" fmla="*/ 1 w 1"/>
                <a:gd name="T1" fmla="*/ 16 h 16"/>
                <a:gd name="T2" fmla="*/ 0 w 1"/>
                <a:gd name="T3" fmla="*/ 14 h 16"/>
                <a:gd name="T4" fmla="*/ 0 w 1"/>
                <a:gd name="T5" fmla="*/ 4 h 16"/>
                <a:gd name="T6" fmla="*/ 1 w 1"/>
                <a:gd name="T7" fmla="*/ 0 h 16"/>
              </a:gdLst>
              <a:ahLst/>
              <a:cxnLst>
                <a:cxn ang="0">
                  <a:pos x="T0" y="T1"/>
                </a:cxn>
                <a:cxn ang="0">
                  <a:pos x="T2" y="T3"/>
                </a:cxn>
                <a:cxn ang="0">
                  <a:pos x="T4" y="T5"/>
                </a:cxn>
                <a:cxn ang="0">
                  <a:pos x="T6" y="T7"/>
                </a:cxn>
              </a:cxnLst>
              <a:rect l="0" t="0" r="r" b="b"/>
              <a:pathLst>
                <a:path w="1" h="16">
                  <a:moveTo>
                    <a:pt x="1" y="16"/>
                  </a:moveTo>
                  <a:cubicBezTo>
                    <a:pt x="0" y="15"/>
                    <a:pt x="0" y="15"/>
                    <a:pt x="0" y="14"/>
                  </a:cubicBezTo>
                  <a:cubicBezTo>
                    <a:pt x="1" y="11"/>
                    <a:pt x="0" y="7"/>
                    <a:pt x="0" y="4"/>
                  </a:cubicBezTo>
                  <a:cubicBezTo>
                    <a:pt x="1" y="1"/>
                    <a:pt x="1" y="1"/>
                    <a:pt x="1" y="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49"/>
            <p:cNvSpPr>
              <a:spLocks/>
            </p:cNvSpPr>
            <p:nvPr/>
          </p:nvSpPr>
          <p:spPr bwMode="auto">
            <a:xfrm>
              <a:off x="9853964" y="1653308"/>
              <a:ext cx="298083" cy="300212"/>
            </a:xfrm>
            <a:custGeom>
              <a:avLst/>
              <a:gdLst>
                <a:gd name="T0" fmla="*/ 29 w 30"/>
                <a:gd name="T1" fmla="*/ 7 h 30"/>
                <a:gd name="T2" fmla="*/ 27 w 30"/>
                <a:gd name="T3" fmla="*/ 0 h 30"/>
                <a:gd name="T4" fmla="*/ 27 w 30"/>
                <a:gd name="T5" fmla="*/ 0 h 30"/>
                <a:gd name="T6" fmla="*/ 20 w 30"/>
                <a:gd name="T7" fmla="*/ 2 h 30"/>
                <a:gd name="T8" fmla="*/ 13 w 30"/>
                <a:gd name="T9" fmla="*/ 4 h 30"/>
                <a:gd name="T10" fmla="*/ 3 w 30"/>
                <a:gd name="T11" fmla="*/ 6 h 30"/>
                <a:gd name="T12" fmla="*/ 0 w 30"/>
                <a:gd name="T13" fmla="*/ 7 h 30"/>
                <a:gd name="T14" fmla="*/ 0 w 30"/>
                <a:gd name="T15" fmla="*/ 7 h 30"/>
                <a:gd name="T16" fmla="*/ 1 w 30"/>
                <a:gd name="T17" fmla="*/ 14 h 30"/>
                <a:gd name="T18" fmla="*/ 3 w 30"/>
                <a:gd name="T19" fmla="*/ 21 h 30"/>
                <a:gd name="T20" fmla="*/ 4 w 30"/>
                <a:gd name="T21" fmla="*/ 25 h 30"/>
                <a:gd name="T22" fmla="*/ 2 w 30"/>
                <a:gd name="T23" fmla="*/ 27 h 30"/>
                <a:gd name="T24" fmla="*/ 3 w 30"/>
                <a:gd name="T25" fmla="*/ 29 h 30"/>
                <a:gd name="T26" fmla="*/ 3 w 30"/>
                <a:gd name="T27" fmla="*/ 30 h 30"/>
                <a:gd name="T28" fmla="*/ 4 w 30"/>
                <a:gd name="T29" fmla="*/ 29 h 30"/>
                <a:gd name="T30" fmla="*/ 7 w 30"/>
                <a:gd name="T31" fmla="*/ 27 h 30"/>
                <a:gd name="T32" fmla="*/ 9 w 30"/>
                <a:gd name="T33" fmla="*/ 25 h 30"/>
                <a:gd name="T34" fmla="*/ 11 w 30"/>
                <a:gd name="T35" fmla="*/ 24 h 30"/>
                <a:gd name="T36" fmla="*/ 14 w 30"/>
                <a:gd name="T37" fmla="*/ 22 h 30"/>
                <a:gd name="T38" fmla="*/ 17 w 30"/>
                <a:gd name="T39" fmla="*/ 20 h 30"/>
                <a:gd name="T40" fmla="*/ 20 w 30"/>
                <a:gd name="T41" fmla="*/ 19 h 30"/>
                <a:gd name="T42" fmla="*/ 22 w 30"/>
                <a:gd name="T43" fmla="*/ 18 h 30"/>
                <a:gd name="T44" fmla="*/ 23 w 30"/>
                <a:gd name="T45" fmla="*/ 18 h 30"/>
                <a:gd name="T46" fmla="*/ 26 w 30"/>
                <a:gd name="T47" fmla="*/ 17 h 30"/>
                <a:gd name="T48" fmla="*/ 28 w 30"/>
                <a:gd name="T49" fmla="*/ 16 h 30"/>
                <a:gd name="T50" fmla="*/ 30 w 30"/>
                <a:gd name="T51" fmla="*/ 15 h 30"/>
                <a:gd name="T52" fmla="*/ 30 w 30"/>
                <a:gd name="T53" fmla="*/ 12 h 30"/>
                <a:gd name="T54" fmla="*/ 29 w 30"/>
                <a:gd name="T55"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 h="30">
                  <a:moveTo>
                    <a:pt x="29" y="7"/>
                  </a:moveTo>
                  <a:cubicBezTo>
                    <a:pt x="28" y="5"/>
                    <a:pt x="27" y="2"/>
                    <a:pt x="27" y="0"/>
                  </a:cubicBezTo>
                  <a:cubicBezTo>
                    <a:pt x="27" y="0"/>
                    <a:pt x="27" y="0"/>
                    <a:pt x="27" y="0"/>
                  </a:cubicBezTo>
                  <a:cubicBezTo>
                    <a:pt x="24" y="1"/>
                    <a:pt x="23" y="1"/>
                    <a:pt x="20" y="2"/>
                  </a:cubicBezTo>
                  <a:cubicBezTo>
                    <a:pt x="17" y="3"/>
                    <a:pt x="16" y="3"/>
                    <a:pt x="13" y="4"/>
                  </a:cubicBezTo>
                  <a:cubicBezTo>
                    <a:pt x="11" y="4"/>
                    <a:pt x="5" y="5"/>
                    <a:pt x="3" y="6"/>
                  </a:cubicBezTo>
                  <a:cubicBezTo>
                    <a:pt x="2" y="6"/>
                    <a:pt x="0" y="6"/>
                    <a:pt x="0" y="7"/>
                  </a:cubicBezTo>
                  <a:cubicBezTo>
                    <a:pt x="0" y="7"/>
                    <a:pt x="0" y="7"/>
                    <a:pt x="0" y="7"/>
                  </a:cubicBezTo>
                  <a:cubicBezTo>
                    <a:pt x="0" y="8"/>
                    <a:pt x="0" y="10"/>
                    <a:pt x="1" y="14"/>
                  </a:cubicBezTo>
                  <a:cubicBezTo>
                    <a:pt x="1" y="17"/>
                    <a:pt x="2" y="19"/>
                    <a:pt x="3" y="21"/>
                  </a:cubicBezTo>
                  <a:cubicBezTo>
                    <a:pt x="3" y="23"/>
                    <a:pt x="4" y="23"/>
                    <a:pt x="4" y="25"/>
                  </a:cubicBezTo>
                  <a:cubicBezTo>
                    <a:pt x="4" y="26"/>
                    <a:pt x="3" y="26"/>
                    <a:pt x="2" y="27"/>
                  </a:cubicBezTo>
                  <a:cubicBezTo>
                    <a:pt x="1" y="29"/>
                    <a:pt x="2" y="29"/>
                    <a:pt x="3" y="29"/>
                  </a:cubicBezTo>
                  <a:cubicBezTo>
                    <a:pt x="3" y="30"/>
                    <a:pt x="3" y="30"/>
                    <a:pt x="3" y="30"/>
                  </a:cubicBezTo>
                  <a:cubicBezTo>
                    <a:pt x="4" y="30"/>
                    <a:pt x="4" y="29"/>
                    <a:pt x="4" y="29"/>
                  </a:cubicBezTo>
                  <a:cubicBezTo>
                    <a:pt x="6" y="28"/>
                    <a:pt x="5" y="29"/>
                    <a:pt x="7" y="27"/>
                  </a:cubicBezTo>
                  <a:cubicBezTo>
                    <a:pt x="9" y="25"/>
                    <a:pt x="9" y="25"/>
                    <a:pt x="9" y="25"/>
                  </a:cubicBezTo>
                  <a:cubicBezTo>
                    <a:pt x="10" y="25"/>
                    <a:pt x="9" y="26"/>
                    <a:pt x="11" y="24"/>
                  </a:cubicBezTo>
                  <a:cubicBezTo>
                    <a:pt x="12" y="23"/>
                    <a:pt x="13" y="22"/>
                    <a:pt x="14" y="22"/>
                  </a:cubicBezTo>
                  <a:cubicBezTo>
                    <a:pt x="15" y="21"/>
                    <a:pt x="15" y="20"/>
                    <a:pt x="17" y="20"/>
                  </a:cubicBezTo>
                  <a:cubicBezTo>
                    <a:pt x="18" y="20"/>
                    <a:pt x="19" y="20"/>
                    <a:pt x="20" y="19"/>
                  </a:cubicBezTo>
                  <a:cubicBezTo>
                    <a:pt x="21" y="19"/>
                    <a:pt x="21" y="19"/>
                    <a:pt x="22" y="18"/>
                  </a:cubicBezTo>
                  <a:cubicBezTo>
                    <a:pt x="23" y="18"/>
                    <a:pt x="23" y="18"/>
                    <a:pt x="23" y="18"/>
                  </a:cubicBezTo>
                  <a:cubicBezTo>
                    <a:pt x="24" y="18"/>
                    <a:pt x="25" y="18"/>
                    <a:pt x="26" y="17"/>
                  </a:cubicBezTo>
                  <a:cubicBezTo>
                    <a:pt x="26" y="17"/>
                    <a:pt x="26" y="17"/>
                    <a:pt x="28" y="16"/>
                  </a:cubicBezTo>
                  <a:cubicBezTo>
                    <a:pt x="29" y="16"/>
                    <a:pt x="29" y="16"/>
                    <a:pt x="30" y="15"/>
                  </a:cubicBezTo>
                  <a:cubicBezTo>
                    <a:pt x="30" y="14"/>
                    <a:pt x="30" y="12"/>
                    <a:pt x="30" y="12"/>
                  </a:cubicBezTo>
                  <a:cubicBezTo>
                    <a:pt x="30" y="11"/>
                    <a:pt x="30" y="9"/>
                    <a:pt x="29" y="7"/>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0"/>
            <p:cNvSpPr>
              <a:spLocks/>
            </p:cNvSpPr>
            <p:nvPr/>
          </p:nvSpPr>
          <p:spPr bwMode="auto">
            <a:xfrm>
              <a:off x="8310323" y="3018098"/>
              <a:ext cx="1503186" cy="687718"/>
            </a:xfrm>
            <a:custGeom>
              <a:avLst/>
              <a:gdLst>
                <a:gd name="T0" fmla="*/ 27 w 151"/>
                <a:gd name="T1" fmla="*/ 55 h 69"/>
                <a:gd name="T2" fmla="*/ 34 w 151"/>
                <a:gd name="T3" fmla="*/ 51 h 69"/>
                <a:gd name="T4" fmla="*/ 56 w 151"/>
                <a:gd name="T5" fmla="*/ 48 h 69"/>
                <a:gd name="T6" fmla="*/ 62 w 151"/>
                <a:gd name="T7" fmla="*/ 50 h 69"/>
                <a:gd name="T8" fmla="*/ 67 w 151"/>
                <a:gd name="T9" fmla="*/ 54 h 69"/>
                <a:gd name="T10" fmla="*/ 108 w 151"/>
                <a:gd name="T11" fmla="*/ 69 h 69"/>
                <a:gd name="T12" fmla="*/ 112 w 151"/>
                <a:gd name="T13" fmla="*/ 67 h 69"/>
                <a:gd name="T14" fmla="*/ 116 w 151"/>
                <a:gd name="T15" fmla="*/ 66 h 69"/>
                <a:gd name="T16" fmla="*/ 119 w 151"/>
                <a:gd name="T17" fmla="*/ 62 h 69"/>
                <a:gd name="T18" fmla="*/ 122 w 151"/>
                <a:gd name="T19" fmla="*/ 53 h 69"/>
                <a:gd name="T20" fmla="*/ 126 w 151"/>
                <a:gd name="T21" fmla="*/ 48 h 69"/>
                <a:gd name="T22" fmla="*/ 127 w 151"/>
                <a:gd name="T23" fmla="*/ 49 h 69"/>
                <a:gd name="T24" fmla="*/ 130 w 151"/>
                <a:gd name="T25" fmla="*/ 44 h 69"/>
                <a:gd name="T26" fmla="*/ 135 w 151"/>
                <a:gd name="T27" fmla="*/ 43 h 69"/>
                <a:gd name="T28" fmla="*/ 138 w 151"/>
                <a:gd name="T29" fmla="*/ 42 h 69"/>
                <a:gd name="T30" fmla="*/ 140 w 151"/>
                <a:gd name="T31" fmla="*/ 42 h 69"/>
                <a:gd name="T32" fmla="*/ 144 w 151"/>
                <a:gd name="T33" fmla="*/ 36 h 69"/>
                <a:gd name="T34" fmla="*/ 142 w 151"/>
                <a:gd name="T35" fmla="*/ 36 h 69"/>
                <a:gd name="T36" fmla="*/ 141 w 151"/>
                <a:gd name="T37" fmla="*/ 34 h 69"/>
                <a:gd name="T38" fmla="*/ 139 w 151"/>
                <a:gd name="T39" fmla="*/ 36 h 69"/>
                <a:gd name="T40" fmla="*/ 137 w 151"/>
                <a:gd name="T41" fmla="*/ 38 h 69"/>
                <a:gd name="T42" fmla="*/ 133 w 151"/>
                <a:gd name="T43" fmla="*/ 38 h 69"/>
                <a:gd name="T44" fmla="*/ 130 w 151"/>
                <a:gd name="T45" fmla="*/ 36 h 69"/>
                <a:gd name="T46" fmla="*/ 132 w 151"/>
                <a:gd name="T47" fmla="*/ 36 h 69"/>
                <a:gd name="T48" fmla="*/ 136 w 151"/>
                <a:gd name="T49" fmla="*/ 36 h 69"/>
                <a:gd name="T50" fmla="*/ 137 w 151"/>
                <a:gd name="T51" fmla="*/ 33 h 69"/>
                <a:gd name="T52" fmla="*/ 139 w 151"/>
                <a:gd name="T53" fmla="*/ 30 h 69"/>
                <a:gd name="T54" fmla="*/ 132 w 151"/>
                <a:gd name="T55" fmla="*/ 28 h 69"/>
                <a:gd name="T56" fmla="*/ 133 w 151"/>
                <a:gd name="T57" fmla="*/ 27 h 69"/>
                <a:gd name="T58" fmla="*/ 136 w 151"/>
                <a:gd name="T59" fmla="*/ 25 h 69"/>
                <a:gd name="T60" fmla="*/ 139 w 151"/>
                <a:gd name="T61" fmla="*/ 26 h 69"/>
                <a:gd name="T62" fmla="*/ 146 w 151"/>
                <a:gd name="T63" fmla="*/ 25 h 69"/>
                <a:gd name="T64" fmla="*/ 148 w 151"/>
                <a:gd name="T65" fmla="*/ 20 h 69"/>
                <a:gd name="T66" fmla="*/ 150 w 151"/>
                <a:gd name="T67" fmla="*/ 17 h 69"/>
                <a:gd name="T68" fmla="*/ 148 w 151"/>
                <a:gd name="T69" fmla="*/ 12 h 69"/>
                <a:gd name="T70" fmla="*/ 146 w 151"/>
                <a:gd name="T71" fmla="*/ 14 h 69"/>
                <a:gd name="T72" fmla="*/ 145 w 151"/>
                <a:gd name="T73" fmla="*/ 17 h 69"/>
                <a:gd name="T74" fmla="*/ 144 w 151"/>
                <a:gd name="T75" fmla="*/ 18 h 69"/>
                <a:gd name="T76" fmla="*/ 143 w 151"/>
                <a:gd name="T77" fmla="*/ 17 h 69"/>
                <a:gd name="T78" fmla="*/ 141 w 151"/>
                <a:gd name="T79" fmla="*/ 13 h 69"/>
                <a:gd name="T80" fmla="*/ 138 w 151"/>
                <a:gd name="T81" fmla="*/ 15 h 69"/>
                <a:gd name="T82" fmla="*/ 133 w 151"/>
                <a:gd name="T83" fmla="*/ 16 h 69"/>
                <a:gd name="T84" fmla="*/ 131 w 151"/>
                <a:gd name="T85" fmla="*/ 12 h 69"/>
                <a:gd name="T86" fmla="*/ 130 w 151"/>
                <a:gd name="T87" fmla="*/ 9 h 69"/>
                <a:gd name="T88" fmla="*/ 132 w 151"/>
                <a:gd name="T89" fmla="*/ 13 h 69"/>
                <a:gd name="T90" fmla="*/ 137 w 151"/>
                <a:gd name="T91" fmla="*/ 12 h 69"/>
                <a:gd name="T92" fmla="*/ 140 w 151"/>
                <a:gd name="T93" fmla="*/ 10 h 69"/>
                <a:gd name="T94" fmla="*/ 140 w 151"/>
                <a:gd name="T95" fmla="*/ 7 h 69"/>
                <a:gd name="T96" fmla="*/ 144 w 151"/>
                <a:gd name="T97" fmla="*/ 8 h 69"/>
                <a:gd name="T98" fmla="*/ 144 w 151"/>
                <a:gd name="T99" fmla="*/ 4 h 69"/>
                <a:gd name="T100" fmla="*/ 141 w 151"/>
                <a:gd name="T101" fmla="*/ 2 h 69"/>
                <a:gd name="T102" fmla="*/ 92 w 151"/>
                <a:gd name="T103" fmla="*/ 10 h 69"/>
                <a:gd name="T104" fmla="*/ 42 w 151"/>
                <a:gd name="T105" fmla="*/ 18 h 69"/>
                <a:gd name="T106" fmla="*/ 38 w 151"/>
                <a:gd name="T107" fmla="*/ 26 h 69"/>
                <a:gd name="T108" fmla="*/ 36 w 151"/>
                <a:gd name="T109" fmla="*/ 29 h 69"/>
                <a:gd name="T110" fmla="*/ 29 w 151"/>
                <a:gd name="T111" fmla="*/ 34 h 69"/>
                <a:gd name="T112" fmla="*/ 25 w 151"/>
                <a:gd name="T113" fmla="*/ 35 h 69"/>
                <a:gd name="T114" fmla="*/ 22 w 151"/>
                <a:gd name="T115" fmla="*/ 39 h 69"/>
                <a:gd name="T116" fmla="*/ 13 w 151"/>
                <a:gd name="T117" fmla="*/ 45 h 69"/>
                <a:gd name="T118" fmla="*/ 7 w 151"/>
                <a:gd name="T119" fmla="*/ 48 h 69"/>
                <a:gd name="T120" fmla="*/ 0 w 151"/>
                <a:gd name="T121" fmla="*/ 55 h 69"/>
                <a:gd name="T122" fmla="*/ 16 w 151"/>
                <a:gd name="T123" fmla="*/ 58 h 69"/>
                <a:gd name="T124" fmla="*/ 23 w 151"/>
                <a:gd name="T12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69">
                  <a:moveTo>
                    <a:pt x="23" y="56"/>
                  </a:moveTo>
                  <a:cubicBezTo>
                    <a:pt x="24" y="56"/>
                    <a:pt x="26" y="55"/>
                    <a:pt x="27" y="55"/>
                  </a:cubicBezTo>
                  <a:cubicBezTo>
                    <a:pt x="28" y="55"/>
                    <a:pt x="28" y="55"/>
                    <a:pt x="29" y="54"/>
                  </a:cubicBezTo>
                  <a:cubicBezTo>
                    <a:pt x="30" y="53"/>
                    <a:pt x="33" y="52"/>
                    <a:pt x="34" y="51"/>
                  </a:cubicBezTo>
                  <a:cubicBezTo>
                    <a:pt x="36" y="50"/>
                    <a:pt x="38" y="50"/>
                    <a:pt x="43" y="50"/>
                  </a:cubicBezTo>
                  <a:cubicBezTo>
                    <a:pt x="48" y="49"/>
                    <a:pt x="53" y="48"/>
                    <a:pt x="56" y="48"/>
                  </a:cubicBezTo>
                  <a:cubicBezTo>
                    <a:pt x="58" y="48"/>
                    <a:pt x="57" y="48"/>
                    <a:pt x="59" y="49"/>
                  </a:cubicBezTo>
                  <a:cubicBezTo>
                    <a:pt x="60" y="49"/>
                    <a:pt x="61" y="49"/>
                    <a:pt x="62" y="50"/>
                  </a:cubicBezTo>
                  <a:cubicBezTo>
                    <a:pt x="63" y="51"/>
                    <a:pt x="64" y="52"/>
                    <a:pt x="64" y="53"/>
                  </a:cubicBezTo>
                  <a:cubicBezTo>
                    <a:pt x="64" y="54"/>
                    <a:pt x="64" y="55"/>
                    <a:pt x="67" y="54"/>
                  </a:cubicBezTo>
                  <a:cubicBezTo>
                    <a:pt x="71" y="54"/>
                    <a:pt x="84" y="51"/>
                    <a:pt x="85" y="52"/>
                  </a:cubicBezTo>
                  <a:cubicBezTo>
                    <a:pt x="85" y="52"/>
                    <a:pt x="102" y="64"/>
                    <a:pt x="108" y="69"/>
                  </a:cubicBezTo>
                  <a:cubicBezTo>
                    <a:pt x="108" y="68"/>
                    <a:pt x="108" y="68"/>
                    <a:pt x="109" y="68"/>
                  </a:cubicBezTo>
                  <a:cubicBezTo>
                    <a:pt x="110" y="68"/>
                    <a:pt x="111" y="67"/>
                    <a:pt x="112" y="67"/>
                  </a:cubicBezTo>
                  <a:cubicBezTo>
                    <a:pt x="113" y="66"/>
                    <a:pt x="112" y="66"/>
                    <a:pt x="113" y="66"/>
                  </a:cubicBezTo>
                  <a:cubicBezTo>
                    <a:pt x="114" y="66"/>
                    <a:pt x="115" y="66"/>
                    <a:pt x="116" y="66"/>
                  </a:cubicBezTo>
                  <a:cubicBezTo>
                    <a:pt x="117" y="65"/>
                    <a:pt x="118" y="67"/>
                    <a:pt x="118" y="65"/>
                  </a:cubicBezTo>
                  <a:cubicBezTo>
                    <a:pt x="119" y="63"/>
                    <a:pt x="119" y="64"/>
                    <a:pt x="119" y="62"/>
                  </a:cubicBezTo>
                  <a:cubicBezTo>
                    <a:pt x="119" y="60"/>
                    <a:pt x="119" y="59"/>
                    <a:pt x="120" y="58"/>
                  </a:cubicBezTo>
                  <a:cubicBezTo>
                    <a:pt x="120" y="56"/>
                    <a:pt x="120" y="56"/>
                    <a:pt x="122" y="53"/>
                  </a:cubicBezTo>
                  <a:cubicBezTo>
                    <a:pt x="124" y="51"/>
                    <a:pt x="126" y="52"/>
                    <a:pt x="126" y="50"/>
                  </a:cubicBezTo>
                  <a:cubicBezTo>
                    <a:pt x="126" y="48"/>
                    <a:pt x="126" y="49"/>
                    <a:pt x="126" y="48"/>
                  </a:cubicBezTo>
                  <a:cubicBezTo>
                    <a:pt x="126" y="47"/>
                    <a:pt x="126" y="46"/>
                    <a:pt x="126" y="47"/>
                  </a:cubicBezTo>
                  <a:cubicBezTo>
                    <a:pt x="127" y="47"/>
                    <a:pt x="126" y="49"/>
                    <a:pt x="127" y="49"/>
                  </a:cubicBezTo>
                  <a:cubicBezTo>
                    <a:pt x="127" y="48"/>
                    <a:pt x="128" y="48"/>
                    <a:pt x="129" y="47"/>
                  </a:cubicBezTo>
                  <a:cubicBezTo>
                    <a:pt x="129" y="46"/>
                    <a:pt x="129" y="45"/>
                    <a:pt x="130" y="44"/>
                  </a:cubicBezTo>
                  <a:cubicBezTo>
                    <a:pt x="131" y="44"/>
                    <a:pt x="129" y="45"/>
                    <a:pt x="131" y="45"/>
                  </a:cubicBezTo>
                  <a:cubicBezTo>
                    <a:pt x="133" y="45"/>
                    <a:pt x="134" y="44"/>
                    <a:pt x="135" y="43"/>
                  </a:cubicBezTo>
                  <a:cubicBezTo>
                    <a:pt x="137" y="42"/>
                    <a:pt x="136" y="41"/>
                    <a:pt x="137" y="42"/>
                  </a:cubicBezTo>
                  <a:cubicBezTo>
                    <a:pt x="138" y="42"/>
                    <a:pt x="138" y="43"/>
                    <a:pt x="138" y="42"/>
                  </a:cubicBezTo>
                  <a:cubicBezTo>
                    <a:pt x="139" y="41"/>
                    <a:pt x="138" y="41"/>
                    <a:pt x="139" y="41"/>
                  </a:cubicBezTo>
                  <a:cubicBezTo>
                    <a:pt x="140" y="41"/>
                    <a:pt x="140" y="42"/>
                    <a:pt x="140" y="42"/>
                  </a:cubicBezTo>
                  <a:cubicBezTo>
                    <a:pt x="141" y="41"/>
                    <a:pt x="140" y="42"/>
                    <a:pt x="142" y="40"/>
                  </a:cubicBezTo>
                  <a:cubicBezTo>
                    <a:pt x="143" y="38"/>
                    <a:pt x="144" y="38"/>
                    <a:pt x="144" y="36"/>
                  </a:cubicBezTo>
                  <a:cubicBezTo>
                    <a:pt x="144" y="35"/>
                    <a:pt x="144" y="34"/>
                    <a:pt x="143" y="35"/>
                  </a:cubicBezTo>
                  <a:cubicBezTo>
                    <a:pt x="143" y="36"/>
                    <a:pt x="143" y="37"/>
                    <a:pt x="142" y="36"/>
                  </a:cubicBezTo>
                  <a:cubicBezTo>
                    <a:pt x="142" y="36"/>
                    <a:pt x="142" y="36"/>
                    <a:pt x="141" y="35"/>
                  </a:cubicBezTo>
                  <a:cubicBezTo>
                    <a:pt x="141" y="34"/>
                    <a:pt x="141" y="34"/>
                    <a:pt x="141" y="34"/>
                  </a:cubicBezTo>
                  <a:cubicBezTo>
                    <a:pt x="140" y="35"/>
                    <a:pt x="140" y="35"/>
                    <a:pt x="140" y="35"/>
                  </a:cubicBezTo>
                  <a:cubicBezTo>
                    <a:pt x="139" y="36"/>
                    <a:pt x="139" y="36"/>
                    <a:pt x="139" y="36"/>
                  </a:cubicBezTo>
                  <a:cubicBezTo>
                    <a:pt x="138" y="37"/>
                    <a:pt x="139" y="36"/>
                    <a:pt x="138" y="37"/>
                  </a:cubicBezTo>
                  <a:cubicBezTo>
                    <a:pt x="137" y="37"/>
                    <a:pt x="137" y="38"/>
                    <a:pt x="137" y="38"/>
                  </a:cubicBezTo>
                  <a:cubicBezTo>
                    <a:pt x="136" y="38"/>
                    <a:pt x="136" y="39"/>
                    <a:pt x="135" y="39"/>
                  </a:cubicBezTo>
                  <a:cubicBezTo>
                    <a:pt x="134" y="39"/>
                    <a:pt x="134" y="39"/>
                    <a:pt x="133" y="38"/>
                  </a:cubicBezTo>
                  <a:cubicBezTo>
                    <a:pt x="132" y="38"/>
                    <a:pt x="133" y="39"/>
                    <a:pt x="132" y="37"/>
                  </a:cubicBezTo>
                  <a:cubicBezTo>
                    <a:pt x="131" y="36"/>
                    <a:pt x="131" y="37"/>
                    <a:pt x="130" y="36"/>
                  </a:cubicBezTo>
                  <a:cubicBezTo>
                    <a:pt x="129" y="35"/>
                    <a:pt x="128" y="35"/>
                    <a:pt x="129" y="35"/>
                  </a:cubicBezTo>
                  <a:cubicBezTo>
                    <a:pt x="130" y="35"/>
                    <a:pt x="132" y="35"/>
                    <a:pt x="132" y="36"/>
                  </a:cubicBezTo>
                  <a:cubicBezTo>
                    <a:pt x="133" y="36"/>
                    <a:pt x="133" y="37"/>
                    <a:pt x="134" y="37"/>
                  </a:cubicBezTo>
                  <a:cubicBezTo>
                    <a:pt x="135" y="37"/>
                    <a:pt x="135" y="37"/>
                    <a:pt x="136" y="36"/>
                  </a:cubicBezTo>
                  <a:cubicBezTo>
                    <a:pt x="138" y="35"/>
                    <a:pt x="138" y="35"/>
                    <a:pt x="138" y="34"/>
                  </a:cubicBezTo>
                  <a:cubicBezTo>
                    <a:pt x="138" y="33"/>
                    <a:pt x="137" y="34"/>
                    <a:pt x="137" y="33"/>
                  </a:cubicBezTo>
                  <a:cubicBezTo>
                    <a:pt x="137" y="32"/>
                    <a:pt x="137" y="32"/>
                    <a:pt x="138" y="31"/>
                  </a:cubicBezTo>
                  <a:cubicBezTo>
                    <a:pt x="139" y="31"/>
                    <a:pt x="140" y="31"/>
                    <a:pt x="139" y="30"/>
                  </a:cubicBezTo>
                  <a:cubicBezTo>
                    <a:pt x="138" y="29"/>
                    <a:pt x="138" y="28"/>
                    <a:pt x="136" y="28"/>
                  </a:cubicBezTo>
                  <a:cubicBezTo>
                    <a:pt x="134" y="28"/>
                    <a:pt x="134" y="29"/>
                    <a:pt x="132" y="28"/>
                  </a:cubicBezTo>
                  <a:cubicBezTo>
                    <a:pt x="130" y="28"/>
                    <a:pt x="129" y="28"/>
                    <a:pt x="128" y="27"/>
                  </a:cubicBezTo>
                  <a:cubicBezTo>
                    <a:pt x="128" y="26"/>
                    <a:pt x="131" y="27"/>
                    <a:pt x="133" y="27"/>
                  </a:cubicBezTo>
                  <a:cubicBezTo>
                    <a:pt x="135" y="27"/>
                    <a:pt x="135" y="28"/>
                    <a:pt x="136" y="26"/>
                  </a:cubicBezTo>
                  <a:cubicBezTo>
                    <a:pt x="136" y="25"/>
                    <a:pt x="136" y="24"/>
                    <a:pt x="136" y="25"/>
                  </a:cubicBezTo>
                  <a:cubicBezTo>
                    <a:pt x="137" y="26"/>
                    <a:pt x="136" y="26"/>
                    <a:pt x="138" y="26"/>
                  </a:cubicBezTo>
                  <a:cubicBezTo>
                    <a:pt x="139" y="26"/>
                    <a:pt x="138" y="25"/>
                    <a:pt x="139" y="26"/>
                  </a:cubicBezTo>
                  <a:cubicBezTo>
                    <a:pt x="141" y="26"/>
                    <a:pt x="140" y="27"/>
                    <a:pt x="142" y="27"/>
                  </a:cubicBezTo>
                  <a:cubicBezTo>
                    <a:pt x="143" y="27"/>
                    <a:pt x="145" y="27"/>
                    <a:pt x="146" y="25"/>
                  </a:cubicBezTo>
                  <a:cubicBezTo>
                    <a:pt x="147" y="23"/>
                    <a:pt x="147" y="22"/>
                    <a:pt x="148" y="21"/>
                  </a:cubicBezTo>
                  <a:cubicBezTo>
                    <a:pt x="148" y="20"/>
                    <a:pt x="148" y="19"/>
                    <a:pt x="148" y="20"/>
                  </a:cubicBezTo>
                  <a:cubicBezTo>
                    <a:pt x="149" y="20"/>
                    <a:pt x="149" y="21"/>
                    <a:pt x="150" y="19"/>
                  </a:cubicBezTo>
                  <a:cubicBezTo>
                    <a:pt x="150" y="18"/>
                    <a:pt x="150" y="18"/>
                    <a:pt x="150" y="17"/>
                  </a:cubicBezTo>
                  <a:cubicBezTo>
                    <a:pt x="150" y="15"/>
                    <a:pt x="151" y="15"/>
                    <a:pt x="149" y="14"/>
                  </a:cubicBezTo>
                  <a:cubicBezTo>
                    <a:pt x="148" y="13"/>
                    <a:pt x="149" y="12"/>
                    <a:pt x="148" y="12"/>
                  </a:cubicBezTo>
                  <a:cubicBezTo>
                    <a:pt x="147" y="12"/>
                    <a:pt x="148" y="12"/>
                    <a:pt x="147" y="13"/>
                  </a:cubicBezTo>
                  <a:cubicBezTo>
                    <a:pt x="147" y="14"/>
                    <a:pt x="147" y="13"/>
                    <a:pt x="146" y="14"/>
                  </a:cubicBezTo>
                  <a:cubicBezTo>
                    <a:pt x="145" y="14"/>
                    <a:pt x="145" y="14"/>
                    <a:pt x="145" y="15"/>
                  </a:cubicBezTo>
                  <a:cubicBezTo>
                    <a:pt x="145" y="16"/>
                    <a:pt x="145" y="15"/>
                    <a:pt x="145" y="17"/>
                  </a:cubicBezTo>
                  <a:cubicBezTo>
                    <a:pt x="145" y="18"/>
                    <a:pt x="145" y="19"/>
                    <a:pt x="144" y="19"/>
                  </a:cubicBezTo>
                  <a:cubicBezTo>
                    <a:pt x="143" y="19"/>
                    <a:pt x="143" y="19"/>
                    <a:pt x="144" y="18"/>
                  </a:cubicBezTo>
                  <a:cubicBezTo>
                    <a:pt x="144" y="18"/>
                    <a:pt x="145" y="18"/>
                    <a:pt x="144" y="18"/>
                  </a:cubicBezTo>
                  <a:cubicBezTo>
                    <a:pt x="144" y="17"/>
                    <a:pt x="143" y="17"/>
                    <a:pt x="143" y="17"/>
                  </a:cubicBezTo>
                  <a:cubicBezTo>
                    <a:pt x="143" y="16"/>
                    <a:pt x="144" y="14"/>
                    <a:pt x="144" y="13"/>
                  </a:cubicBezTo>
                  <a:cubicBezTo>
                    <a:pt x="144" y="12"/>
                    <a:pt x="142" y="12"/>
                    <a:pt x="141" y="13"/>
                  </a:cubicBezTo>
                  <a:cubicBezTo>
                    <a:pt x="140" y="13"/>
                    <a:pt x="140" y="13"/>
                    <a:pt x="140" y="14"/>
                  </a:cubicBezTo>
                  <a:cubicBezTo>
                    <a:pt x="139" y="15"/>
                    <a:pt x="139" y="15"/>
                    <a:pt x="138" y="15"/>
                  </a:cubicBezTo>
                  <a:cubicBezTo>
                    <a:pt x="137" y="14"/>
                    <a:pt x="137" y="14"/>
                    <a:pt x="136" y="14"/>
                  </a:cubicBezTo>
                  <a:cubicBezTo>
                    <a:pt x="135" y="15"/>
                    <a:pt x="134" y="16"/>
                    <a:pt x="133" y="16"/>
                  </a:cubicBezTo>
                  <a:cubicBezTo>
                    <a:pt x="132" y="16"/>
                    <a:pt x="132" y="16"/>
                    <a:pt x="132" y="15"/>
                  </a:cubicBezTo>
                  <a:cubicBezTo>
                    <a:pt x="131" y="14"/>
                    <a:pt x="131" y="13"/>
                    <a:pt x="131" y="12"/>
                  </a:cubicBezTo>
                  <a:cubicBezTo>
                    <a:pt x="131" y="12"/>
                    <a:pt x="130" y="11"/>
                    <a:pt x="130" y="10"/>
                  </a:cubicBezTo>
                  <a:cubicBezTo>
                    <a:pt x="130" y="10"/>
                    <a:pt x="130" y="10"/>
                    <a:pt x="130" y="9"/>
                  </a:cubicBezTo>
                  <a:cubicBezTo>
                    <a:pt x="130" y="9"/>
                    <a:pt x="130" y="9"/>
                    <a:pt x="130" y="10"/>
                  </a:cubicBezTo>
                  <a:cubicBezTo>
                    <a:pt x="131" y="11"/>
                    <a:pt x="132" y="13"/>
                    <a:pt x="132" y="13"/>
                  </a:cubicBezTo>
                  <a:cubicBezTo>
                    <a:pt x="133" y="13"/>
                    <a:pt x="133" y="13"/>
                    <a:pt x="134" y="13"/>
                  </a:cubicBezTo>
                  <a:cubicBezTo>
                    <a:pt x="135" y="13"/>
                    <a:pt x="136" y="12"/>
                    <a:pt x="137" y="12"/>
                  </a:cubicBezTo>
                  <a:cubicBezTo>
                    <a:pt x="138" y="11"/>
                    <a:pt x="137" y="10"/>
                    <a:pt x="138" y="10"/>
                  </a:cubicBezTo>
                  <a:cubicBezTo>
                    <a:pt x="140" y="10"/>
                    <a:pt x="140" y="10"/>
                    <a:pt x="140" y="10"/>
                  </a:cubicBezTo>
                  <a:cubicBezTo>
                    <a:pt x="141" y="9"/>
                    <a:pt x="143" y="10"/>
                    <a:pt x="142" y="9"/>
                  </a:cubicBezTo>
                  <a:cubicBezTo>
                    <a:pt x="141" y="7"/>
                    <a:pt x="140" y="7"/>
                    <a:pt x="140" y="7"/>
                  </a:cubicBezTo>
                  <a:cubicBezTo>
                    <a:pt x="139" y="6"/>
                    <a:pt x="141" y="6"/>
                    <a:pt x="142" y="7"/>
                  </a:cubicBezTo>
                  <a:cubicBezTo>
                    <a:pt x="143" y="8"/>
                    <a:pt x="143" y="8"/>
                    <a:pt x="144" y="8"/>
                  </a:cubicBezTo>
                  <a:cubicBezTo>
                    <a:pt x="145" y="7"/>
                    <a:pt x="146" y="7"/>
                    <a:pt x="146" y="8"/>
                  </a:cubicBezTo>
                  <a:cubicBezTo>
                    <a:pt x="146" y="7"/>
                    <a:pt x="145" y="5"/>
                    <a:pt x="144" y="4"/>
                  </a:cubicBezTo>
                  <a:cubicBezTo>
                    <a:pt x="143" y="3"/>
                    <a:pt x="143" y="3"/>
                    <a:pt x="143" y="3"/>
                  </a:cubicBezTo>
                  <a:cubicBezTo>
                    <a:pt x="142" y="3"/>
                    <a:pt x="142" y="3"/>
                    <a:pt x="141" y="2"/>
                  </a:cubicBezTo>
                  <a:cubicBezTo>
                    <a:pt x="141" y="1"/>
                    <a:pt x="140" y="0"/>
                    <a:pt x="141" y="0"/>
                  </a:cubicBezTo>
                  <a:cubicBezTo>
                    <a:pt x="128" y="3"/>
                    <a:pt x="97" y="9"/>
                    <a:pt x="92" y="10"/>
                  </a:cubicBezTo>
                  <a:cubicBezTo>
                    <a:pt x="85" y="11"/>
                    <a:pt x="52" y="17"/>
                    <a:pt x="49" y="17"/>
                  </a:cubicBezTo>
                  <a:cubicBezTo>
                    <a:pt x="46" y="18"/>
                    <a:pt x="44" y="18"/>
                    <a:pt x="42" y="18"/>
                  </a:cubicBezTo>
                  <a:cubicBezTo>
                    <a:pt x="42" y="20"/>
                    <a:pt x="41" y="22"/>
                    <a:pt x="41" y="24"/>
                  </a:cubicBezTo>
                  <a:cubicBezTo>
                    <a:pt x="40" y="25"/>
                    <a:pt x="39" y="25"/>
                    <a:pt x="38" y="26"/>
                  </a:cubicBezTo>
                  <a:cubicBezTo>
                    <a:pt x="38" y="28"/>
                    <a:pt x="38" y="29"/>
                    <a:pt x="37" y="30"/>
                  </a:cubicBezTo>
                  <a:cubicBezTo>
                    <a:pt x="37" y="31"/>
                    <a:pt x="36" y="30"/>
                    <a:pt x="36" y="29"/>
                  </a:cubicBezTo>
                  <a:cubicBezTo>
                    <a:pt x="35" y="29"/>
                    <a:pt x="33" y="30"/>
                    <a:pt x="31" y="31"/>
                  </a:cubicBezTo>
                  <a:cubicBezTo>
                    <a:pt x="30" y="31"/>
                    <a:pt x="30" y="33"/>
                    <a:pt x="29" y="34"/>
                  </a:cubicBezTo>
                  <a:cubicBezTo>
                    <a:pt x="28" y="35"/>
                    <a:pt x="28" y="33"/>
                    <a:pt x="26" y="33"/>
                  </a:cubicBezTo>
                  <a:cubicBezTo>
                    <a:pt x="25" y="33"/>
                    <a:pt x="25" y="34"/>
                    <a:pt x="25" y="35"/>
                  </a:cubicBezTo>
                  <a:cubicBezTo>
                    <a:pt x="25" y="36"/>
                    <a:pt x="24" y="36"/>
                    <a:pt x="23" y="35"/>
                  </a:cubicBezTo>
                  <a:cubicBezTo>
                    <a:pt x="22" y="35"/>
                    <a:pt x="22" y="37"/>
                    <a:pt x="22" y="39"/>
                  </a:cubicBezTo>
                  <a:cubicBezTo>
                    <a:pt x="21" y="40"/>
                    <a:pt x="21" y="39"/>
                    <a:pt x="19" y="40"/>
                  </a:cubicBezTo>
                  <a:cubicBezTo>
                    <a:pt x="18" y="41"/>
                    <a:pt x="15" y="43"/>
                    <a:pt x="13" y="45"/>
                  </a:cubicBezTo>
                  <a:cubicBezTo>
                    <a:pt x="11" y="47"/>
                    <a:pt x="12" y="46"/>
                    <a:pt x="10" y="46"/>
                  </a:cubicBezTo>
                  <a:cubicBezTo>
                    <a:pt x="8" y="46"/>
                    <a:pt x="8" y="47"/>
                    <a:pt x="7" y="48"/>
                  </a:cubicBezTo>
                  <a:cubicBezTo>
                    <a:pt x="5" y="49"/>
                    <a:pt x="5" y="50"/>
                    <a:pt x="4" y="52"/>
                  </a:cubicBezTo>
                  <a:cubicBezTo>
                    <a:pt x="3" y="55"/>
                    <a:pt x="1" y="54"/>
                    <a:pt x="0" y="55"/>
                  </a:cubicBezTo>
                  <a:cubicBezTo>
                    <a:pt x="0" y="56"/>
                    <a:pt x="0" y="59"/>
                    <a:pt x="0" y="60"/>
                  </a:cubicBezTo>
                  <a:cubicBezTo>
                    <a:pt x="8" y="59"/>
                    <a:pt x="15" y="58"/>
                    <a:pt x="16" y="58"/>
                  </a:cubicBezTo>
                  <a:cubicBezTo>
                    <a:pt x="19" y="57"/>
                    <a:pt x="20" y="58"/>
                    <a:pt x="22" y="57"/>
                  </a:cubicBezTo>
                  <a:cubicBezTo>
                    <a:pt x="22" y="57"/>
                    <a:pt x="22" y="57"/>
                    <a:pt x="23" y="56"/>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51"/>
            <p:cNvSpPr>
              <a:spLocks/>
            </p:cNvSpPr>
            <p:nvPr/>
          </p:nvSpPr>
          <p:spPr bwMode="auto">
            <a:xfrm>
              <a:off x="8310323" y="3018098"/>
              <a:ext cx="1503186" cy="687718"/>
            </a:xfrm>
            <a:custGeom>
              <a:avLst/>
              <a:gdLst>
                <a:gd name="T0" fmla="*/ 27 w 151"/>
                <a:gd name="T1" fmla="*/ 55 h 69"/>
                <a:gd name="T2" fmla="*/ 34 w 151"/>
                <a:gd name="T3" fmla="*/ 51 h 69"/>
                <a:gd name="T4" fmla="*/ 56 w 151"/>
                <a:gd name="T5" fmla="*/ 48 h 69"/>
                <a:gd name="T6" fmla="*/ 62 w 151"/>
                <a:gd name="T7" fmla="*/ 50 h 69"/>
                <a:gd name="T8" fmla="*/ 67 w 151"/>
                <a:gd name="T9" fmla="*/ 54 h 69"/>
                <a:gd name="T10" fmla="*/ 108 w 151"/>
                <a:gd name="T11" fmla="*/ 69 h 69"/>
                <a:gd name="T12" fmla="*/ 112 w 151"/>
                <a:gd name="T13" fmla="*/ 67 h 69"/>
                <a:gd name="T14" fmla="*/ 116 w 151"/>
                <a:gd name="T15" fmla="*/ 66 h 69"/>
                <a:gd name="T16" fmla="*/ 119 w 151"/>
                <a:gd name="T17" fmla="*/ 62 h 69"/>
                <a:gd name="T18" fmla="*/ 122 w 151"/>
                <a:gd name="T19" fmla="*/ 53 h 69"/>
                <a:gd name="T20" fmla="*/ 126 w 151"/>
                <a:gd name="T21" fmla="*/ 48 h 69"/>
                <a:gd name="T22" fmla="*/ 127 w 151"/>
                <a:gd name="T23" fmla="*/ 49 h 69"/>
                <a:gd name="T24" fmla="*/ 130 w 151"/>
                <a:gd name="T25" fmla="*/ 44 h 69"/>
                <a:gd name="T26" fmla="*/ 135 w 151"/>
                <a:gd name="T27" fmla="*/ 43 h 69"/>
                <a:gd name="T28" fmla="*/ 138 w 151"/>
                <a:gd name="T29" fmla="*/ 42 h 69"/>
                <a:gd name="T30" fmla="*/ 140 w 151"/>
                <a:gd name="T31" fmla="*/ 42 h 69"/>
                <a:gd name="T32" fmla="*/ 144 w 151"/>
                <a:gd name="T33" fmla="*/ 36 h 69"/>
                <a:gd name="T34" fmla="*/ 142 w 151"/>
                <a:gd name="T35" fmla="*/ 36 h 69"/>
                <a:gd name="T36" fmla="*/ 141 w 151"/>
                <a:gd name="T37" fmla="*/ 34 h 69"/>
                <a:gd name="T38" fmla="*/ 139 w 151"/>
                <a:gd name="T39" fmla="*/ 36 h 69"/>
                <a:gd name="T40" fmla="*/ 137 w 151"/>
                <a:gd name="T41" fmla="*/ 38 h 69"/>
                <a:gd name="T42" fmla="*/ 133 w 151"/>
                <a:gd name="T43" fmla="*/ 38 h 69"/>
                <a:gd name="T44" fmla="*/ 130 w 151"/>
                <a:gd name="T45" fmla="*/ 36 h 69"/>
                <a:gd name="T46" fmla="*/ 132 w 151"/>
                <a:gd name="T47" fmla="*/ 36 h 69"/>
                <a:gd name="T48" fmla="*/ 136 w 151"/>
                <a:gd name="T49" fmla="*/ 36 h 69"/>
                <a:gd name="T50" fmla="*/ 137 w 151"/>
                <a:gd name="T51" fmla="*/ 33 h 69"/>
                <a:gd name="T52" fmla="*/ 139 w 151"/>
                <a:gd name="T53" fmla="*/ 30 h 69"/>
                <a:gd name="T54" fmla="*/ 132 w 151"/>
                <a:gd name="T55" fmla="*/ 28 h 69"/>
                <a:gd name="T56" fmla="*/ 133 w 151"/>
                <a:gd name="T57" fmla="*/ 27 h 69"/>
                <a:gd name="T58" fmla="*/ 136 w 151"/>
                <a:gd name="T59" fmla="*/ 25 h 69"/>
                <a:gd name="T60" fmla="*/ 139 w 151"/>
                <a:gd name="T61" fmla="*/ 26 h 69"/>
                <a:gd name="T62" fmla="*/ 146 w 151"/>
                <a:gd name="T63" fmla="*/ 25 h 69"/>
                <a:gd name="T64" fmla="*/ 148 w 151"/>
                <a:gd name="T65" fmla="*/ 20 h 69"/>
                <a:gd name="T66" fmla="*/ 150 w 151"/>
                <a:gd name="T67" fmla="*/ 17 h 69"/>
                <a:gd name="T68" fmla="*/ 148 w 151"/>
                <a:gd name="T69" fmla="*/ 12 h 69"/>
                <a:gd name="T70" fmla="*/ 146 w 151"/>
                <a:gd name="T71" fmla="*/ 14 h 69"/>
                <a:gd name="T72" fmla="*/ 145 w 151"/>
                <a:gd name="T73" fmla="*/ 17 h 69"/>
                <a:gd name="T74" fmla="*/ 144 w 151"/>
                <a:gd name="T75" fmla="*/ 18 h 69"/>
                <a:gd name="T76" fmla="*/ 143 w 151"/>
                <a:gd name="T77" fmla="*/ 17 h 69"/>
                <a:gd name="T78" fmla="*/ 141 w 151"/>
                <a:gd name="T79" fmla="*/ 13 h 69"/>
                <a:gd name="T80" fmla="*/ 138 w 151"/>
                <a:gd name="T81" fmla="*/ 15 h 69"/>
                <a:gd name="T82" fmla="*/ 133 w 151"/>
                <a:gd name="T83" fmla="*/ 16 h 69"/>
                <a:gd name="T84" fmla="*/ 131 w 151"/>
                <a:gd name="T85" fmla="*/ 12 h 69"/>
                <a:gd name="T86" fmla="*/ 130 w 151"/>
                <a:gd name="T87" fmla="*/ 9 h 69"/>
                <a:gd name="T88" fmla="*/ 132 w 151"/>
                <a:gd name="T89" fmla="*/ 13 h 69"/>
                <a:gd name="T90" fmla="*/ 137 w 151"/>
                <a:gd name="T91" fmla="*/ 12 h 69"/>
                <a:gd name="T92" fmla="*/ 140 w 151"/>
                <a:gd name="T93" fmla="*/ 10 h 69"/>
                <a:gd name="T94" fmla="*/ 140 w 151"/>
                <a:gd name="T95" fmla="*/ 7 h 69"/>
                <a:gd name="T96" fmla="*/ 144 w 151"/>
                <a:gd name="T97" fmla="*/ 8 h 69"/>
                <a:gd name="T98" fmla="*/ 144 w 151"/>
                <a:gd name="T99" fmla="*/ 4 h 69"/>
                <a:gd name="T100" fmla="*/ 141 w 151"/>
                <a:gd name="T101" fmla="*/ 2 h 69"/>
                <a:gd name="T102" fmla="*/ 92 w 151"/>
                <a:gd name="T103" fmla="*/ 10 h 69"/>
                <a:gd name="T104" fmla="*/ 42 w 151"/>
                <a:gd name="T105" fmla="*/ 18 h 69"/>
                <a:gd name="T106" fmla="*/ 38 w 151"/>
                <a:gd name="T107" fmla="*/ 26 h 69"/>
                <a:gd name="T108" fmla="*/ 36 w 151"/>
                <a:gd name="T109" fmla="*/ 29 h 69"/>
                <a:gd name="T110" fmla="*/ 29 w 151"/>
                <a:gd name="T111" fmla="*/ 34 h 69"/>
                <a:gd name="T112" fmla="*/ 25 w 151"/>
                <a:gd name="T113" fmla="*/ 35 h 69"/>
                <a:gd name="T114" fmla="*/ 22 w 151"/>
                <a:gd name="T115" fmla="*/ 39 h 69"/>
                <a:gd name="T116" fmla="*/ 13 w 151"/>
                <a:gd name="T117" fmla="*/ 45 h 69"/>
                <a:gd name="T118" fmla="*/ 7 w 151"/>
                <a:gd name="T119" fmla="*/ 48 h 69"/>
                <a:gd name="T120" fmla="*/ 0 w 151"/>
                <a:gd name="T121" fmla="*/ 55 h 69"/>
                <a:gd name="T122" fmla="*/ 16 w 151"/>
                <a:gd name="T123" fmla="*/ 58 h 69"/>
                <a:gd name="T124" fmla="*/ 23 w 151"/>
                <a:gd name="T12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69">
                  <a:moveTo>
                    <a:pt x="23" y="56"/>
                  </a:moveTo>
                  <a:cubicBezTo>
                    <a:pt x="24" y="56"/>
                    <a:pt x="26" y="55"/>
                    <a:pt x="27" y="55"/>
                  </a:cubicBezTo>
                  <a:cubicBezTo>
                    <a:pt x="28" y="55"/>
                    <a:pt x="28" y="55"/>
                    <a:pt x="29" y="54"/>
                  </a:cubicBezTo>
                  <a:cubicBezTo>
                    <a:pt x="30" y="53"/>
                    <a:pt x="33" y="52"/>
                    <a:pt x="34" y="51"/>
                  </a:cubicBezTo>
                  <a:cubicBezTo>
                    <a:pt x="36" y="50"/>
                    <a:pt x="38" y="50"/>
                    <a:pt x="43" y="50"/>
                  </a:cubicBezTo>
                  <a:cubicBezTo>
                    <a:pt x="48" y="49"/>
                    <a:pt x="53" y="48"/>
                    <a:pt x="56" y="48"/>
                  </a:cubicBezTo>
                  <a:cubicBezTo>
                    <a:pt x="58" y="48"/>
                    <a:pt x="57" y="48"/>
                    <a:pt x="59" y="49"/>
                  </a:cubicBezTo>
                  <a:cubicBezTo>
                    <a:pt x="60" y="49"/>
                    <a:pt x="61" y="49"/>
                    <a:pt x="62" y="50"/>
                  </a:cubicBezTo>
                  <a:cubicBezTo>
                    <a:pt x="63" y="51"/>
                    <a:pt x="64" y="52"/>
                    <a:pt x="64" y="53"/>
                  </a:cubicBezTo>
                  <a:cubicBezTo>
                    <a:pt x="64" y="54"/>
                    <a:pt x="64" y="55"/>
                    <a:pt x="67" y="54"/>
                  </a:cubicBezTo>
                  <a:cubicBezTo>
                    <a:pt x="71" y="54"/>
                    <a:pt x="84" y="51"/>
                    <a:pt x="85" y="52"/>
                  </a:cubicBezTo>
                  <a:cubicBezTo>
                    <a:pt x="85" y="52"/>
                    <a:pt x="102" y="64"/>
                    <a:pt x="108" y="69"/>
                  </a:cubicBezTo>
                  <a:cubicBezTo>
                    <a:pt x="108" y="68"/>
                    <a:pt x="108" y="68"/>
                    <a:pt x="109" y="68"/>
                  </a:cubicBezTo>
                  <a:cubicBezTo>
                    <a:pt x="110" y="68"/>
                    <a:pt x="111" y="67"/>
                    <a:pt x="112" y="67"/>
                  </a:cubicBezTo>
                  <a:cubicBezTo>
                    <a:pt x="113" y="66"/>
                    <a:pt x="112" y="66"/>
                    <a:pt x="113" y="66"/>
                  </a:cubicBezTo>
                  <a:cubicBezTo>
                    <a:pt x="114" y="66"/>
                    <a:pt x="115" y="66"/>
                    <a:pt x="116" y="66"/>
                  </a:cubicBezTo>
                  <a:cubicBezTo>
                    <a:pt x="117" y="65"/>
                    <a:pt x="118" y="67"/>
                    <a:pt x="118" y="65"/>
                  </a:cubicBezTo>
                  <a:cubicBezTo>
                    <a:pt x="119" y="63"/>
                    <a:pt x="119" y="64"/>
                    <a:pt x="119" y="62"/>
                  </a:cubicBezTo>
                  <a:cubicBezTo>
                    <a:pt x="119" y="60"/>
                    <a:pt x="119" y="59"/>
                    <a:pt x="120" y="58"/>
                  </a:cubicBezTo>
                  <a:cubicBezTo>
                    <a:pt x="120" y="56"/>
                    <a:pt x="120" y="56"/>
                    <a:pt x="122" y="53"/>
                  </a:cubicBezTo>
                  <a:cubicBezTo>
                    <a:pt x="124" y="51"/>
                    <a:pt x="126" y="52"/>
                    <a:pt x="126" y="50"/>
                  </a:cubicBezTo>
                  <a:cubicBezTo>
                    <a:pt x="126" y="48"/>
                    <a:pt x="126" y="49"/>
                    <a:pt x="126" y="48"/>
                  </a:cubicBezTo>
                  <a:cubicBezTo>
                    <a:pt x="126" y="47"/>
                    <a:pt x="126" y="46"/>
                    <a:pt x="126" y="47"/>
                  </a:cubicBezTo>
                  <a:cubicBezTo>
                    <a:pt x="127" y="47"/>
                    <a:pt x="126" y="49"/>
                    <a:pt x="127" y="49"/>
                  </a:cubicBezTo>
                  <a:cubicBezTo>
                    <a:pt x="127" y="48"/>
                    <a:pt x="128" y="48"/>
                    <a:pt x="129" y="47"/>
                  </a:cubicBezTo>
                  <a:cubicBezTo>
                    <a:pt x="129" y="46"/>
                    <a:pt x="129" y="45"/>
                    <a:pt x="130" y="44"/>
                  </a:cubicBezTo>
                  <a:cubicBezTo>
                    <a:pt x="131" y="44"/>
                    <a:pt x="129" y="45"/>
                    <a:pt x="131" y="45"/>
                  </a:cubicBezTo>
                  <a:cubicBezTo>
                    <a:pt x="133" y="45"/>
                    <a:pt x="134" y="44"/>
                    <a:pt x="135" y="43"/>
                  </a:cubicBezTo>
                  <a:cubicBezTo>
                    <a:pt x="137" y="42"/>
                    <a:pt x="136" y="41"/>
                    <a:pt x="137" y="42"/>
                  </a:cubicBezTo>
                  <a:cubicBezTo>
                    <a:pt x="138" y="42"/>
                    <a:pt x="138" y="43"/>
                    <a:pt x="138" y="42"/>
                  </a:cubicBezTo>
                  <a:cubicBezTo>
                    <a:pt x="139" y="41"/>
                    <a:pt x="138" y="41"/>
                    <a:pt x="139" y="41"/>
                  </a:cubicBezTo>
                  <a:cubicBezTo>
                    <a:pt x="140" y="41"/>
                    <a:pt x="140" y="42"/>
                    <a:pt x="140" y="42"/>
                  </a:cubicBezTo>
                  <a:cubicBezTo>
                    <a:pt x="141" y="41"/>
                    <a:pt x="140" y="42"/>
                    <a:pt x="142" y="40"/>
                  </a:cubicBezTo>
                  <a:cubicBezTo>
                    <a:pt x="143" y="38"/>
                    <a:pt x="144" y="38"/>
                    <a:pt x="144" y="36"/>
                  </a:cubicBezTo>
                  <a:cubicBezTo>
                    <a:pt x="144" y="35"/>
                    <a:pt x="144" y="34"/>
                    <a:pt x="143" y="35"/>
                  </a:cubicBezTo>
                  <a:cubicBezTo>
                    <a:pt x="143" y="36"/>
                    <a:pt x="143" y="37"/>
                    <a:pt x="142" y="36"/>
                  </a:cubicBezTo>
                  <a:cubicBezTo>
                    <a:pt x="142" y="36"/>
                    <a:pt x="142" y="36"/>
                    <a:pt x="141" y="35"/>
                  </a:cubicBezTo>
                  <a:cubicBezTo>
                    <a:pt x="141" y="34"/>
                    <a:pt x="141" y="34"/>
                    <a:pt x="141" y="34"/>
                  </a:cubicBezTo>
                  <a:cubicBezTo>
                    <a:pt x="140" y="35"/>
                    <a:pt x="140" y="35"/>
                    <a:pt x="140" y="35"/>
                  </a:cubicBezTo>
                  <a:cubicBezTo>
                    <a:pt x="139" y="36"/>
                    <a:pt x="139" y="36"/>
                    <a:pt x="139" y="36"/>
                  </a:cubicBezTo>
                  <a:cubicBezTo>
                    <a:pt x="138" y="37"/>
                    <a:pt x="139" y="36"/>
                    <a:pt x="138" y="37"/>
                  </a:cubicBezTo>
                  <a:cubicBezTo>
                    <a:pt x="137" y="37"/>
                    <a:pt x="137" y="38"/>
                    <a:pt x="137" y="38"/>
                  </a:cubicBezTo>
                  <a:cubicBezTo>
                    <a:pt x="136" y="38"/>
                    <a:pt x="136" y="39"/>
                    <a:pt x="135" y="39"/>
                  </a:cubicBezTo>
                  <a:cubicBezTo>
                    <a:pt x="134" y="39"/>
                    <a:pt x="134" y="39"/>
                    <a:pt x="133" y="38"/>
                  </a:cubicBezTo>
                  <a:cubicBezTo>
                    <a:pt x="132" y="38"/>
                    <a:pt x="133" y="39"/>
                    <a:pt x="132" y="37"/>
                  </a:cubicBezTo>
                  <a:cubicBezTo>
                    <a:pt x="131" y="36"/>
                    <a:pt x="131" y="37"/>
                    <a:pt x="130" y="36"/>
                  </a:cubicBezTo>
                  <a:cubicBezTo>
                    <a:pt x="129" y="35"/>
                    <a:pt x="128" y="35"/>
                    <a:pt x="129" y="35"/>
                  </a:cubicBezTo>
                  <a:cubicBezTo>
                    <a:pt x="130" y="35"/>
                    <a:pt x="132" y="35"/>
                    <a:pt x="132" y="36"/>
                  </a:cubicBezTo>
                  <a:cubicBezTo>
                    <a:pt x="133" y="36"/>
                    <a:pt x="133" y="37"/>
                    <a:pt x="134" y="37"/>
                  </a:cubicBezTo>
                  <a:cubicBezTo>
                    <a:pt x="135" y="37"/>
                    <a:pt x="135" y="37"/>
                    <a:pt x="136" y="36"/>
                  </a:cubicBezTo>
                  <a:cubicBezTo>
                    <a:pt x="138" y="35"/>
                    <a:pt x="138" y="35"/>
                    <a:pt x="138" y="34"/>
                  </a:cubicBezTo>
                  <a:cubicBezTo>
                    <a:pt x="138" y="33"/>
                    <a:pt x="137" y="34"/>
                    <a:pt x="137" y="33"/>
                  </a:cubicBezTo>
                  <a:cubicBezTo>
                    <a:pt x="137" y="32"/>
                    <a:pt x="137" y="32"/>
                    <a:pt x="138" y="31"/>
                  </a:cubicBezTo>
                  <a:cubicBezTo>
                    <a:pt x="139" y="31"/>
                    <a:pt x="140" y="31"/>
                    <a:pt x="139" y="30"/>
                  </a:cubicBezTo>
                  <a:cubicBezTo>
                    <a:pt x="138" y="29"/>
                    <a:pt x="138" y="28"/>
                    <a:pt x="136" y="28"/>
                  </a:cubicBezTo>
                  <a:cubicBezTo>
                    <a:pt x="134" y="28"/>
                    <a:pt x="134" y="29"/>
                    <a:pt x="132" y="28"/>
                  </a:cubicBezTo>
                  <a:cubicBezTo>
                    <a:pt x="130" y="28"/>
                    <a:pt x="129" y="28"/>
                    <a:pt x="128" y="27"/>
                  </a:cubicBezTo>
                  <a:cubicBezTo>
                    <a:pt x="128" y="26"/>
                    <a:pt x="131" y="27"/>
                    <a:pt x="133" y="27"/>
                  </a:cubicBezTo>
                  <a:cubicBezTo>
                    <a:pt x="135" y="27"/>
                    <a:pt x="135" y="28"/>
                    <a:pt x="136" y="26"/>
                  </a:cubicBezTo>
                  <a:cubicBezTo>
                    <a:pt x="136" y="25"/>
                    <a:pt x="136" y="24"/>
                    <a:pt x="136" y="25"/>
                  </a:cubicBezTo>
                  <a:cubicBezTo>
                    <a:pt x="137" y="26"/>
                    <a:pt x="136" y="26"/>
                    <a:pt x="138" y="26"/>
                  </a:cubicBezTo>
                  <a:cubicBezTo>
                    <a:pt x="139" y="26"/>
                    <a:pt x="138" y="25"/>
                    <a:pt x="139" y="26"/>
                  </a:cubicBezTo>
                  <a:cubicBezTo>
                    <a:pt x="141" y="26"/>
                    <a:pt x="140" y="27"/>
                    <a:pt x="142" y="27"/>
                  </a:cubicBezTo>
                  <a:cubicBezTo>
                    <a:pt x="143" y="27"/>
                    <a:pt x="145" y="27"/>
                    <a:pt x="146" y="25"/>
                  </a:cubicBezTo>
                  <a:cubicBezTo>
                    <a:pt x="147" y="23"/>
                    <a:pt x="147" y="22"/>
                    <a:pt x="148" y="21"/>
                  </a:cubicBezTo>
                  <a:cubicBezTo>
                    <a:pt x="148" y="20"/>
                    <a:pt x="148" y="19"/>
                    <a:pt x="148" y="20"/>
                  </a:cubicBezTo>
                  <a:cubicBezTo>
                    <a:pt x="149" y="20"/>
                    <a:pt x="149" y="21"/>
                    <a:pt x="150" y="19"/>
                  </a:cubicBezTo>
                  <a:cubicBezTo>
                    <a:pt x="150" y="18"/>
                    <a:pt x="150" y="18"/>
                    <a:pt x="150" y="17"/>
                  </a:cubicBezTo>
                  <a:cubicBezTo>
                    <a:pt x="150" y="15"/>
                    <a:pt x="151" y="15"/>
                    <a:pt x="149" y="14"/>
                  </a:cubicBezTo>
                  <a:cubicBezTo>
                    <a:pt x="148" y="13"/>
                    <a:pt x="149" y="12"/>
                    <a:pt x="148" y="12"/>
                  </a:cubicBezTo>
                  <a:cubicBezTo>
                    <a:pt x="147" y="12"/>
                    <a:pt x="148" y="12"/>
                    <a:pt x="147" y="13"/>
                  </a:cubicBezTo>
                  <a:cubicBezTo>
                    <a:pt x="147" y="14"/>
                    <a:pt x="147" y="13"/>
                    <a:pt x="146" y="14"/>
                  </a:cubicBezTo>
                  <a:cubicBezTo>
                    <a:pt x="145" y="14"/>
                    <a:pt x="145" y="14"/>
                    <a:pt x="145" y="15"/>
                  </a:cubicBezTo>
                  <a:cubicBezTo>
                    <a:pt x="145" y="16"/>
                    <a:pt x="145" y="15"/>
                    <a:pt x="145" y="17"/>
                  </a:cubicBezTo>
                  <a:cubicBezTo>
                    <a:pt x="145" y="18"/>
                    <a:pt x="145" y="19"/>
                    <a:pt x="144" y="19"/>
                  </a:cubicBezTo>
                  <a:cubicBezTo>
                    <a:pt x="143" y="19"/>
                    <a:pt x="143" y="19"/>
                    <a:pt x="144" y="18"/>
                  </a:cubicBezTo>
                  <a:cubicBezTo>
                    <a:pt x="144" y="18"/>
                    <a:pt x="145" y="18"/>
                    <a:pt x="144" y="18"/>
                  </a:cubicBezTo>
                  <a:cubicBezTo>
                    <a:pt x="144" y="17"/>
                    <a:pt x="143" y="17"/>
                    <a:pt x="143" y="17"/>
                  </a:cubicBezTo>
                  <a:cubicBezTo>
                    <a:pt x="143" y="16"/>
                    <a:pt x="144" y="14"/>
                    <a:pt x="144" y="13"/>
                  </a:cubicBezTo>
                  <a:cubicBezTo>
                    <a:pt x="144" y="12"/>
                    <a:pt x="142" y="12"/>
                    <a:pt x="141" y="13"/>
                  </a:cubicBezTo>
                  <a:cubicBezTo>
                    <a:pt x="140" y="13"/>
                    <a:pt x="140" y="13"/>
                    <a:pt x="140" y="14"/>
                  </a:cubicBezTo>
                  <a:cubicBezTo>
                    <a:pt x="139" y="15"/>
                    <a:pt x="139" y="15"/>
                    <a:pt x="138" y="15"/>
                  </a:cubicBezTo>
                  <a:cubicBezTo>
                    <a:pt x="137" y="14"/>
                    <a:pt x="137" y="14"/>
                    <a:pt x="136" y="14"/>
                  </a:cubicBezTo>
                  <a:cubicBezTo>
                    <a:pt x="135" y="15"/>
                    <a:pt x="134" y="16"/>
                    <a:pt x="133" y="16"/>
                  </a:cubicBezTo>
                  <a:cubicBezTo>
                    <a:pt x="132" y="16"/>
                    <a:pt x="132" y="16"/>
                    <a:pt x="132" y="15"/>
                  </a:cubicBezTo>
                  <a:cubicBezTo>
                    <a:pt x="131" y="14"/>
                    <a:pt x="131" y="13"/>
                    <a:pt x="131" y="12"/>
                  </a:cubicBezTo>
                  <a:cubicBezTo>
                    <a:pt x="131" y="12"/>
                    <a:pt x="130" y="11"/>
                    <a:pt x="130" y="10"/>
                  </a:cubicBezTo>
                  <a:cubicBezTo>
                    <a:pt x="130" y="10"/>
                    <a:pt x="130" y="10"/>
                    <a:pt x="130" y="9"/>
                  </a:cubicBezTo>
                  <a:cubicBezTo>
                    <a:pt x="130" y="9"/>
                    <a:pt x="130" y="9"/>
                    <a:pt x="130" y="10"/>
                  </a:cubicBezTo>
                  <a:cubicBezTo>
                    <a:pt x="131" y="11"/>
                    <a:pt x="132" y="13"/>
                    <a:pt x="132" y="13"/>
                  </a:cubicBezTo>
                  <a:cubicBezTo>
                    <a:pt x="133" y="13"/>
                    <a:pt x="133" y="13"/>
                    <a:pt x="134" y="13"/>
                  </a:cubicBezTo>
                  <a:cubicBezTo>
                    <a:pt x="135" y="13"/>
                    <a:pt x="136" y="12"/>
                    <a:pt x="137" y="12"/>
                  </a:cubicBezTo>
                  <a:cubicBezTo>
                    <a:pt x="138" y="11"/>
                    <a:pt x="137" y="10"/>
                    <a:pt x="138" y="10"/>
                  </a:cubicBezTo>
                  <a:cubicBezTo>
                    <a:pt x="140" y="10"/>
                    <a:pt x="140" y="10"/>
                    <a:pt x="140" y="10"/>
                  </a:cubicBezTo>
                  <a:cubicBezTo>
                    <a:pt x="141" y="9"/>
                    <a:pt x="143" y="10"/>
                    <a:pt x="142" y="9"/>
                  </a:cubicBezTo>
                  <a:cubicBezTo>
                    <a:pt x="141" y="7"/>
                    <a:pt x="140" y="7"/>
                    <a:pt x="140" y="7"/>
                  </a:cubicBezTo>
                  <a:cubicBezTo>
                    <a:pt x="139" y="6"/>
                    <a:pt x="141" y="6"/>
                    <a:pt x="142" y="7"/>
                  </a:cubicBezTo>
                  <a:cubicBezTo>
                    <a:pt x="143" y="8"/>
                    <a:pt x="143" y="8"/>
                    <a:pt x="144" y="8"/>
                  </a:cubicBezTo>
                  <a:cubicBezTo>
                    <a:pt x="145" y="7"/>
                    <a:pt x="146" y="7"/>
                    <a:pt x="146" y="8"/>
                  </a:cubicBezTo>
                  <a:cubicBezTo>
                    <a:pt x="146" y="7"/>
                    <a:pt x="145" y="5"/>
                    <a:pt x="144" y="4"/>
                  </a:cubicBezTo>
                  <a:cubicBezTo>
                    <a:pt x="143" y="3"/>
                    <a:pt x="143" y="3"/>
                    <a:pt x="143" y="3"/>
                  </a:cubicBezTo>
                  <a:cubicBezTo>
                    <a:pt x="142" y="3"/>
                    <a:pt x="142" y="3"/>
                    <a:pt x="141" y="2"/>
                  </a:cubicBezTo>
                  <a:cubicBezTo>
                    <a:pt x="141" y="1"/>
                    <a:pt x="140" y="0"/>
                    <a:pt x="141" y="0"/>
                  </a:cubicBezTo>
                  <a:cubicBezTo>
                    <a:pt x="128" y="3"/>
                    <a:pt x="97" y="9"/>
                    <a:pt x="92" y="10"/>
                  </a:cubicBezTo>
                  <a:cubicBezTo>
                    <a:pt x="85" y="11"/>
                    <a:pt x="52" y="17"/>
                    <a:pt x="49" y="17"/>
                  </a:cubicBezTo>
                  <a:cubicBezTo>
                    <a:pt x="46" y="18"/>
                    <a:pt x="44" y="18"/>
                    <a:pt x="42" y="18"/>
                  </a:cubicBezTo>
                  <a:cubicBezTo>
                    <a:pt x="42" y="20"/>
                    <a:pt x="41" y="22"/>
                    <a:pt x="41" y="24"/>
                  </a:cubicBezTo>
                  <a:cubicBezTo>
                    <a:pt x="40" y="25"/>
                    <a:pt x="39" y="25"/>
                    <a:pt x="38" y="26"/>
                  </a:cubicBezTo>
                  <a:cubicBezTo>
                    <a:pt x="38" y="28"/>
                    <a:pt x="38" y="29"/>
                    <a:pt x="37" y="30"/>
                  </a:cubicBezTo>
                  <a:cubicBezTo>
                    <a:pt x="37" y="31"/>
                    <a:pt x="36" y="30"/>
                    <a:pt x="36" y="29"/>
                  </a:cubicBezTo>
                  <a:cubicBezTo>
                    <a:pt x="35" y="29"/>
                    <a:pt x="33" y="30"/>
                    <a:pt x="31" y="31"/>
                  </a:cubicBezTo>
                  <a:cubicBezTo>
                    <a:pt x="30" y="31"/>
                    <a:pt x="30" y="33"/>
                    <a:pt x="29" y="34"/>
                  </a:cubicBezTo>
                  <a:cubicBezTo>
                    <a:pt x="28" y="35"/>
                    <a:pt x="28" y="33"/>
                    <a:pt x="26" y="33"/>
                  </a:cubicBezTo>
                  <a:cubicBezTo>
                    <a:pt x="25" y="33"/>
                    <a:pt x="25" y="34"/>
                    <a:pt x="25" y="35"/>
                  </a:cubicBezTo>
                  <a:cubicBezTo>
                    <a:pt x="25" y="36"/>
                    <a:pt x="24" y="36"/>
                    <a:pt x="23" y="35"/>
                  </a:cubicBezTo>
                  <a:cubicBezTo>
                    <a:pt x="22" y="35"/>
                    <a:pt x="22" y="37"/>
                    <a:pt x="22" y="39"/>
                  </a:cubicBezTo>
                  <a:cubicBezTo>
                    <a:pt x="21" y="40"/>
                    <a:pt x="21" y="39"/>
                    <a:pt x="19" y="40"/>
                  </a:cubicBezTo>
                  <a:cubicBezTo>
                    <a:pt x="18" y="41"/>
                    <a:pt x="15" y="43"/>
                    <a:pt x="13" y="45"/>
                  </a:cubicBezTo>
                  <a:cubicBezTo>
                    <a:pt x="11" y="47"/>
                    <a:pt x="12" y="46"/>
                    <a:pt x="10" y="46"/>
                  </a:cubicBezTo>
                  <a:cubicBezTo>
                    <a:pt x="8" y="46"/>
                    <a:pt x="8" y="47"/>
                    <a:pt x="7" y="48"/>
                  </a:cubicBezTo>
                  <a:cubicBezTo>
                    <a:pt x="5" y="49"/>
                    <a:pt x="5" y="50"/>
                    <a:pt x="4" y="52"/>
                  </a:cubicBezTo>
                  <a:cubicBezTo>
                    <a:pt x="3" y="55"/>
                    <a:pt x="1" y="54"/>
                    <a:pt x="0" y="55"/>
                  </a:cubicBezTo>
                  <a:cubicBezTo>
                    <a:pt x="0" y="56"/>
                    <a:pt x="0" y="59"/>
                    <a:pt x="0" y="60"/>
                  </a:cubicBezTo>
                  <a:cubicBezTo>
                    <a:pt x="8" y="59"/>
                    <a:pt x="15" y="58"/>
                    <a:pt x="16" y="58"/>
                  </a:cubicBezTo>
                  <a:cubicBezTo>
                    <a:pt x="19" y="57"/>
                    <a:pt x="20" y="58"/>
                    <a:pt x="22" y="57"/>
                  </a:cubicBezTo>
                  <a:cubicBezTo>
                    <a:pt x="22" y="57"/>
                    <a:pt x="22" y="57"/>
                    <a:pt x="23" y="56"/>
                  </a:cubicBezTo>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2"/>
            <p:cNvSpPr>
              <a:spLocks/>
            </p:cNvSpPr>
            <p:nvPr/>
          </p:nvSpPr>
          <p:spPr bwMode="auto">
            <a:xfrm>
              <a:off x="1492762" y="1563886"/>
              <a:ext cx="1454215" cy="2410205"/>
            </a:xfrm>
            <a:custGeom>
              <a:avLst/>
              <a:gdLst>
                <a:gd name="T0" fmla="*/ 132 w 146"/>
                <a:gd name="T1" fmla="*/ 238 h 242"/>
                <a:gd name="T2" fmla="*/ 131 w 146"/>
                <a:gd name="T3" fmla="*/ 228 h 242"/>
                <a:gd name="T4" fmla="*/ 137 w 146"/>
                <a:gd name="T5" fmla="*/ 216 h 242"/>
                <a:gd name="T6" fmla="*/ 143 w 146"/>
                <a:gd name="T7" fmla="*/ 207 h 242"/>
                <a:gd name="T8" fmla="*/ 138 w 146"/>
                <a:gd name="T9" fmla="*/ 195 h 242"/>
                <a:gd name="T10" fmla="*/ 64 w 146"/>
                <a:gd name="T11" fmla="*/ 84 h 242"/>
                <a:gd name="T12" fmla="*/ 13 w 146"/>
                <a:gd name="T13" fmla="*/ 0 h 242"/>
                <a:gd name="T14" fmla="*/ 14 w 146"/>
                <a:gd name="T15" fmla="*/ 3 h 242"/>
                <a:gd name="T16" fmla="*/ 13 w 146"/>
                <a:gd name="T17" fmla="*/ 9 h 242"/>
                <a:gd name="T18" fmla="*/ 11 w 146"/>
                <a:gd name="T19" fmla="*/ 17 h 242"/>
                <a:gd name="T20" fmla="*/ 8 w 146"/>
                <a:gd name="T21" fmla="*/ 24 h 242"/>
                <a:gd name="T22" fmla="*/ 5 w 146"/>
                <a:gd name="T23" fmla="*/ 28 h 242"/>
                <a:gd name="T24" fmla="*/ 1 w 146"/>
                <a:gd name="T25" fmla="*/ 35 h 242"/>
                <a:gd name="T26" fmla="*/ 3 w 146"/>
                <a:gd name="T27" fmla="*/ 42 h 242"/>
                <a:gd name="T28" fmla="*/ 5 w 146"/>
                <a:gd name="T29" fmla="*/ 47 h 242"/>
                <a:gd name="T30" fmla="*/ 6 w 146"/>
                <a:gd name="T31" fmla="*/ 55 h 242"/>
                <a:gd name="T32" fmla="*/ 4 w 146"/>
                <a:gd name="T33" fmla="*/ 65 h 242"/>
                <a:gd name="T34" fmla="*/ 3 w 146"/>
                <a:gd name="T35" fmla="*/ 70 h 242"/>
                <a:gd name="T36" fmla="*/ 7 w 146"/>
                <a:gd name="T37" fmla="*/ 80 h 242"/>
                <a:gd name="T38" fmla="*/ 10 w 146"/>
                <a:gd name="T39" fmla="*/ 87 h 242"/>
                <a:gd name="T40" fmla="*/ 10 w 146"/>
                <a:gd name="T41" fmla="*/ 89 h 242"/>
                <a:gd name="T42" fmla="*/ 11 w 146"/>
                <a:gd name="T43" fmla="*/ 93 h 242"/>
                <a:gd name="T44" fmla="*/ 14 w 146"/>
                <a:gd name="T45" fmla="*/ 97 h 242"/>
                <a:gd name="T46" fmla="*/ 17 w 146"/>
                <a:gd name="T47" fmla="*/ 97 h 242"/>
                <a:gd name="T48" fmla="*/ 19 w 146"/>
                <a:gd name="T49" fmla="*/ 93 h 242"/>
                <a:gd name="T50" fmla="*/ 23 w 146"/>
                <a:gd name="T51" fmla="*/ 95 h 242"/>
                <a:gd name="T52" fmla="*/ 29 w 146"/>
                <a:gd name="T53" fmla="*/ 97 h 242"/>
                <a:gd name="T54" fmla="*/ 31 w 146"/>
                <a:gd name="T55" fmla="*/ 97 h 242"/>
                <a:gd name="T56" fmla="*/ 26 w 146"/>
                <a:gd name="T57" fmla="*/ 96 h 242"/>
                <a:gd name="T58" fmla="*/ 20 w 146"/>
                <a:gd name="T59" fmla="*/ 96 h 242"/>
                <a:gd name="T60" fmla="*/ 19 w 146"/>
                <a:gd name="T61" fmla="*/ 101 h 242"/>
                <a:gd name="T62" fmla="*/ 21 w 146"/>
                <a:gd name="T63" fmla="*/ 107 h 242"/>
                <a:gd name="T64" fmla="*/ 17 w 146"/>
                <a:gd name="T65" fmla="*/ 105 h 242"/>
                <a:gd name="T66" fmla="*/ 14 w 146"/>
                <a:gd name="T67" fmla="*/ 105 h 242"/>
                <a:gd name="T68" fmla="*/ 15 w 146"/>
                <a:gd name="T69" fmla="*/ 111 h 242"/>
                <a:gd name="T70" fmla="*/ 17 w 146"/>
                <a:gd name="T71" fmla="*/ 119 h 242"/>
                <a:gd name="T72" fmla="*/ 22 w 146"/>
                <a:gd name="T73" fmla="*/ 121 h 242"/>
                <a:gd name="T74" fmla="*/ 21 w 146"/>
                <a:gd name="T75" fmla="*/ 127 h 242"/>
                <a:gd name="T76" fmla="*/ 18 w 146"/>
                <a:gd name="T77" fmla="*/ 131 h 242"/>
                <a:gd name="T78" fmla="*/ 21 w 146"/>
                <a:gd name="T79" fmla="*/ 140 h 242"/>
                <a:gd name="T80" fmla="*/ 23 w 146"/>
                <a:gd name="T81" fmla="*/ 145 h 242"/>
                <a:gd name="T82" fmla="*/ 25 w 146"/>
                <a:gd name="T83" fmla="*/ 151 h 242"/>
                <a:gd name="T84" fmla="*/ 28 w 146"/>
                <a:gd name="T85" fmla="*/ 155 h 242"/>
                <a:gd name="T86" fmla="*/ 30 w 146"/>
                <a:gd name="T87" fmla="*/ 161 h 242"/>
                <a:gd name="T88" fmla="*/ 32 w 146"/>
                <a:gd name="T89" fmla="*/ 165 h 242"/>
                <a:gd name="T90" fmla="*/ 32 w 146"/>
                <a:gd name="T91" fmla="*/ 169 h 242"/>
                <a:gd name="T92" fmla="*/ 31 w 146"/>
                <a:gd name="T93" fmla="*/ 174 h 242"/>
                <a:gd name="T94" fmla="*/ 30 w 146"/>
                <a:gd name="T95" fmla="*/ 179 h 242"/>
                <a:gd name="T96" fmla="*/ 37 w 146"/>
                <a:gd name="T97" fmla="*/ 182 h 242"/>
                <a:gd name="T98" fmla="*/ 45 w 146"/>
                <a:gd name="T99" fmla="*/ 186 h 242"/>
                <a:gd name="T100" fmla="*/ 51 w 146"/>
                <a:gd name="T101" fmla="*/ 190 h 242"/>
                <a:gd name="T102" fmla="*/ 54 w 146"/>
                <a:gd name="T103" fmla="*/ 195 h 242"/>
                <a:gd name="T104" fmla="*/ 65 w 146"/>
                <a:gd name="T105" fmla="*/ 199 h 242"/>
                <a:gd name="T106" fmla="*/ 66 w 146"/>
                <a:gd name="T107" fmla="*/ 206 h 242"/>
                <a:gd name="T108" fmla="*/ 71 w 146"/>
                <a:gd name="T109" fmla="*/ 208 h 242"/>
                <a:gd name="T110" fmla="*/ 79 w 146"/>
                <a:gd name="T111" fmla="*/ 218 h 242"/>
                <a:gd name="T112" fmla="*/ 81 w 146"/>
                <a:gd name="T113" fmla="*/ 231 h 242"/>
                <a:gd name="T114" fmla="*/ 82 w 146"/>
                <a:gd name="T115" fmla="*/ 233 h 242"/>
                <a:gd name="T116" fmla="*/ 82 w 146"/>
                <a:gd name="T117" fmla="*/ 238 h 242"/>
                <a:gd name="T118" fmla="*/ 132 w 146"/>
                <a:gd name="T1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6" h="242">
                  <a:moveTo>
                    <a:pt x="132" y="242"/>
                  </a:moveTo>
                  <a:cubicBezTo>
                    <a:pt x="134" y="241"/>
                    <a:pt x="132" y="240"/>
                    <a:pt x="132" y="238"/>
                  </a:cubicBezTo>
                  <a:cubicBezTo>
                    <a:pt x="132" y="236"/>
                    <a:pt x="131" y="235"/>
                    <a:pt x="130" y="234"/>
                  </a:cubicBezTo>
                  <a:cubicBezTo>
                    <a:pt x="129" y="232"/>
                    <a:pt x="130" y="230"/>
                    <a:pt x="131" y="228"/>
                  </a:cubicBezTo>
                  <a:cubicBezTo>
                    <a:pt x="132" y="227"/>
                    <a:pt x="133" y="225"/>
                    <a:pt x="133" y="224"/>
                  </a:cubicBezTo>
                  <a:cubicBezTo>
                    <a:pt x="134" y="222"/>
                    <a:pt x="136" y="218"/>
                    <a:pt x="137" y="216"/>
                  </a:cubicBezTo>
                  <a:cubicBezTo>
                    <a:pt x="138" y="214"/>
                    <a:pt x="140" y="212"/>
                    <a:pt x="143" y="211"/>
                  </a:cubicBezTo>
                  <a:cubicBezTo>
                    <a:pt x="146" y="210"/>
                    <a:pt x="144" y="209"/>
                    <a:pt x="143" y="207"/>
                  </a:cubicBezTo>
                  <a:cubicBezTo>
                    <a:pt x="142" y="205"/>
                    <a:pt x="141" y="203"/>
                    <a:pt x="140" y="201"/>
                  </a:cubicBezTo>
                  <a:cubicBezTo>
                    <a:pt x="139" y="199"/>
                    <a:pt x="138" y="197"/>
                    <a:pt x="138" y="195"/>
                  </a:cubicBezTo>
                  <a:cubicBezTo>
                    <a:pt x="138" y="194"/>
                    <a:pt x="138" y="193"/>
                    <a:pt x="138" y="192"/>
                  </a:cubicBezTo>
                  <a:cubicBezTo>
                    <a:pt x="64" y="84"/>
                    <a:pt x="64" y="84"/>
                    <a:pt x="64" y="84"/>
                  </a:cubicBezTo>
                  <a:cubicBezTo>
                    <a:pt x="81" y="18"/>
                    <a:pt x="81" y="18"/>
                    <a:pt x="81" y="18"/>
                  </a:cubicBezTo>
                  <a:cubicBezTo>
                    <a:pt x="46" y="9"/>
                    <a:pt x="20" y="2"/>
                    <a:pt x="13" y="0"/>
                  </a:cubicBezTo>
                  <a:cubicBezTo>
                    <a:pt x="13" y="0"/>
                    <a:pt x="13" y="0"/>
                    <a:pt x="13" y="0"/>
                  </a:cubicBezTo>
                  <a:cubicBezTo>
                    <a:pt x="14" y="1"/>
                    <a:pt x="14" y="2"/>
                    <a:pt x="14" y="3"/>
                  </a:cubicBezTo>
                  <a:cubicBezTo>
                    <a:pt x="13" y="3"/>
                    <a:pt x="12" y="5"/>
                    <a:pt x="12" y="5"/>
                  </a:cubicBezTo>
                  <a:cubicBezTo>
                    <a:pt x="12" y="6"/>
                    <a:pt x="13" y="7"/>
                    <a:pt x="13" y="9"/>
                  </a:cubicBezTo>
                  <a:cubicBezTo>
                    <a:pt x="13" y="10"/>
                    <a:pt x="12" y="13"/>
                    <a:pt x="12" y="13"/>
                  </a:cubicBezTo>
                  <a:cubicBezTo>
                    <a:pt x="12" y="14"/>
                    <a:pt x="11" y="16"/>
                    <a:pt x="11" y="17"/>
                  </a:cubicBezTo>
                  <a:cubicBezTo>
                    <a:pt x="10" y="18"/>
                    <a:pt x="9" y="19"/>
                    <a:pt x="9" y="21"/>
                  </a:cubicBezTo>
                  <a:cubicBezTo>
                    <a:pt x="9" y="22"/>
                    <a:pt x="9" y="23"/>
                    <a:pt x="8" y="24"/>
                  </a:cubicBezTo>
                  <a:cubicBezTo>
                    <a:pt x="7" y="25"/>
                    <a:pt x="7" y="26"/>
                    <a:pt x="7" y="27"/>
                  </a:cubicBezTo>
                  <a:cubicBezTo>
                    <a:pt x="7" y="27"/>
                    <a:pt x="6" y="28"/>
                    <a:pt x="5" y="28"/>
                  </a:cubicBezTo>
                  <a:cubicBezTo>
                    <a:pt x="4" y="29"/>
                    <a:pt x="3" y="31"/>
                    <a:pt x="2" y="32"/>
                  </a:cubicBezTo>
                  <a:cubicBezTo>
                    <a:pt x="2" y="32"/>
                    <a:pt x="1" y="34"/>
                    <a:pt x="1" y="35"/>
                  </a:cubicBezTo>
                  <a:cubicBezTo>
                    <a:pt x="1" y="36"/>
                    <a:pt x="0" y="37"/>
                    <a:pt x="1" y="38"/>
                  </a:cubicBezTo>
                  <a:cubicBezTo>
                    <a:pt x="1" y="39"/>
                    <a:pt x="3" y="41"/>
                    <a:pt x="3" y="42"/>
                  </a:cubicBezTo>
                  <a:cubicBezTo>
                    <a:pt x="3" y="43"/>
                    <a:pt x="3" y="43"/>
                    <a:pt x="4" y="44"/>
                  </a:cubicBezTo>
                  <a:cubicBezTo>
                    <a:pt x="4" y="46"/>
                    <a:pt x="5" y="46"/>
                    <a:pt x="5" y="47"/>
                  </a:cubicBezTo>
                  <a:cubicBezTo>
                    <a:pt x="5" y="48"/>
                    <a:pt x="6" y="49"/>
                    <a:pt x="6" y="50"/>
                  </a:cubicBezTo>
                  <a:cubicBezTo>
                    <a:pt x="6" y="51"/>
                    <a:pt x="7" y="55"/>
                    <a:pt x="6" y="55"/>
                  </a:cubicBezTo>
                  <a:cubicBezTo>
                    <a:pt x="6" y="56"/>
                    <a:pt x="4" y="57"/>
                    <a:pt x="4" y="58"/>
                  </a:cubicBezTo>
                  <a:cubicBezTo>
                    <a:pt x="4" y="59"/>
                    <a:pt x="4" y="63"/>
                    <a:pt x="4" y="65"/>
                  </a:cubicBezTo>
                  <a:cubicBezTo>
                    <a:pt x="4" y="66"/>
                    <a:pt x="4" y="67"/>
                    <a:pt x="4" y="67"/>
                  </a:cubicBezTo>
                  <a:cubicBezTo>
                    <a:pt x="3" y="68"/>
                    <a:pt x="2" y="68"/>
                    <a:pt x="3" y="70"/>
                  </a:cubicBezTo>
                  <a:cubicBezTo>
                    <a:pt x="3" y="71"/>
                    <a:pt x="4" y="73"/>
                    <a:pt x="5" y="75"/>
                  </a:cubicBezTo>
                  <a:cubicBezTo>
                    <a:pt x="6" y="77"/>
                    <a:pt x="6" y="79"/>
                    <a:pt x="7" y="80"/>
                  </a:cubicBezTo>
                  <a:cubicBezTo>
                    <a:pt x="8" y="81"/>
                    <a:pt x="9" y="83"/>
                    <a:pt x="9" y="84"/>
                  </a:cubicBezTo>
                  <a:cubicBezTo>
                    <a:pt x="10" y="85"/>
                    <a:pt x="10" y="86"/>
                    <a:pt x="10" y="87"/>
                  </a:cubicBezTo>
                  <a:cubicBezTo>
                    <a:pt x="11" y="87"/>
                    <a:pt x="12" y="90"/>
                    <a:pt x="11" y="89"/>
                  </a:cubicBezTo>
                  <a:cubicBezTo>
                    <a:pt x="11" y="89"/>
                    <a:pt x="10" y="89"/>
                    <a:pt x="10" y="89"/>
                  </a:cubicBezTo>
                  <a:cubicBezTo>
                    <a:pt x="10" y="90"/>
                    <a:pt x="10" y="92"/>
                    <a:pt x="9" y="92"/>
                  </a:cubicBezTo>
                  <a:cubicBezTo>
                    <a:pt x="9" y="93"/>
                    <a:pt x="10" y="92"/>
                    <a:pt x="11" y="93"/>
                  </a:cubicBezTo>
                  <a:cubicBezTo>
                    <a:pt x="12" y="94"/>
                    <a:pt x="13" y="94"/>
                    <a:pt x="13" y="95"/>
                  </a:cubicBezTo>
                  <a:cubicBezTo>
                    <a:pt x="13" y="96"/>
                    <a:pt x="14" y="96"/>
                    <a:pt x="14" y="97"/>
                  </a:cubicBezTo>
                  <a:cubicBezTo>
                    <a:pt x="15" y="98"/>
                    <a:pt x="15" y="99"/>
                    <a:pt x="16" y="99"/>
                  </a:cubicBezTo>
                  <a:cubicBezTo>
                    <a:pt x="17" y="98"/>
                    <a:pt x="17" y="98"/>
                    <a:pt x="17" y="97"/>
                  </a:cubicBezTo>
                  <a:cubicBezTo>
                    <a:pt x="17" y="96"/>
                    <a:pt x="18" y="96"/>
                    <a:pt x="18" y="95"/>
                  </a:cubicBezTo>
                  <a:cubicBezTo>
                    <a:pt x="18" y="94"/>
                    <a:pt x="17" y="93"/>
                    <a:pt x="19" y="93"/>
                  </a:cubicBezTo>
                  <a:cubicBezTo>
                    <a:pt x="20" y="93"/>
                    <a:pt x="20" y="93"/>
                    <a:pt x="21" y="94"/>
                  </a:cubicBezTo>
                  <a:cubicBezTo>
                    <a:pt x="21" y="94"/>
                    <a:pt x="23" y="96"/>
                    <a:pt x="23" y="95"/>
                  </a:cubicBezTo>
                  <a:cubicBezTo>
                    <a:pt x="24" y="95"/>
                    <a:pt x="26" y="95"/>
                    <a:pt x="26" y="95"/>
                  </a:cubicBezTo>
                  <a:cubicBezTo>
                    <a:pt x="27" y="96"/>
                    <a:pt x="27" y="96"/>
                    <a:pt x="29" y="97"/>
                  </a:cubicBezTo>
                  <a:cubicBezTo>
                    <a:pt x="30" y="97"/>
                    <a:pt x="31" y="96"/>
                    <a:pt x="31" y="96"/>
                  </a:cubicBezTo>
                  <a:cubicBezTo>
                    <a:pt x="31" y="96"/>
                    <a:pt x="31" y="97"/>
                    <a:pt x="31" y="97"/>
                  </a:cubicBezTo>
                  <a:cubicBezTo>
                    <a:pt x="30" y="98"/>
                    <a:pt x="31" y="99"/>
                    <a:pt x="30" y="98"/>
                  </a:cubicBezTo>
                  <a:cubicBezTo>
                    <a:pt x="29" y="98"/>
                    <a:pt x="27" y="96"/>
                    <a:pt x="26" y="96"/>
                  </a:cubicBezTo>
                  <a:cubicBezTo>
                    <a:pt x="25" y="96"/>
                    <a:pt x="23" y="96"/>
                    <a:pt x="23" y="96"/>
                  </a:cubicBezTo>
                  <a:cubicBezTo>
                    <a:pt x="22" y="96"/>
                    <a:pt x="20" y="95"/>
                    <a:pt x="20" y="96"/>
                  </a:cubicBezTo>
                  <a:cubicBezTo>
                    <a:pt x="19" y="96"/>
                    <a:pt x="19" y="97"/>
                    <a:pt x="19" y="98"/>
                  </a:cubicBezTo>
                  <a:cubicBezTo>
                    <a:pt x="19" y="98"/>
                    <a:pt x="19" y="100"/>
                    <a:pt x="19" y="101"/>
                  </a:cubicBezTo>
                  <a:cubicBezTo>
                    <a:pt x="20" y="102"/>
                    <a:pt x="21" y="104"/>
                    <a:pt x="21" y="105"/>
                  </a:cubicBezTo>
                  <a:cubicBezTo>
                    <a:pt x="21" y="106"/>
                    <a:pt x="21" y="106"/>
                    <a:pt x="21" y="107"/>
                  </a:cubicBezTo>
                  <a:cubicBezTo>
                    <a:pt x="22" y="108"/>
                    <a:pt x="22" y="109"/>
                    <a:pt x="21" y="109"/>
                  </a:cubicBezTo>
                  <a:cubicBezTo>
                    <a:pt x="20" y="108"/>
                    <a:pt x="18" y="106"/>
                    <a:pt x="17" y="105"/>
                  </a:cubicBezTo>
                  <a:cubicBezTo>
                    <a:pt x="17" y="104"/>
                    <a:pt x="16" y="103"/>
                    <a:pt x="15" y="103"/>
                  </a:cubicBezTo>
                  <a:cubicBezTo>
                    <a:pt x="15" y="104"/>
                    <a:pt x="14" y="104"/>
                    <a:pt x="14" y="105"/>
                  </a:cubicBezTo>
                  <a:cubicBezTo>
                    <a:pt x="15" y="106"/>
                    <a:pt x="16" y="107"/>
                    <a:pt x="15" y="109"/>
                  </a:cubicBezTo>
                  <a:cubicBezTo>
                    <a:pt x="15" y="109"/>
                    <a:pt x="15" y="111"/>
                    <a:pt x="15" y="111"/>
                  </a:cubicBezTo>
                  <a:cubicBezTo>
                    <a:pt x="14" y="112"/>
                    <a:pt x="14" y="114"/>
                    <a:pt x="15" y="115"/>
                  </a:cubicBezTo>
                  <a:cubicBezTo>
                    <a:pt x="15" y="116"/>
                    <a:pt x="17" y="118"/>
                    <a:pt x="17" y="119"/>
                  </a:cubicBezTo>
                  <a:cubicBezTo>
                    <a:pt x="18" y="120"/>
                    <a:pt x="18" y="120"/>
                    <a:pt x="20" y="120"/>
                  </a:cubicBezTo>
                  <a:cubicBezTo>
                    <a:pt x="21" y="121"/>
                    <a:pt x="21" y="120"/>
                    <a:pt x="22" y="121"/>
                  </a:cubicBezTo>
                  <a:cubicBezTo>
                    <a:pt x="22" y="122"/>
                    <a:pt x="23" y="124"/>
                    <a:pt x="22" y="125"/>
                  </a:cubicBezTo>
                  <a:cubicBezTo>
                    <a:pt x="22" y="126"/>
                    <a:pt x="22" y="126"/>
                    <a:pt x="21" y="127"/>
                  </a:cubicBezTo>
                  <a:cubicBezTo>
                    <a:pt x="21" y="128"/>
                    <a:pt x="20" y="128"/>
                    <a:pt x="19" y="128"/>
                  </a:cubicBezTo>
                  <a:cubicBezTo>
                    <a:pt x="18" y="129"/>
                    <a:pt x="18" y="129"/>
                    <a:pt x="18" y="131"/>
                  </a:cubicBezTo>
                  <a:cubicBezTo>
                    <a:pt x="18" y="133"/>
                    <a:pt x="17" y="134"/>
                    <a:pt x="18" y="136"/>
                  </a:cubicBezTo>
                  <a:cubicBezTo>
                    <a:pt x="19" y="137"/>
                    <a:pt x="21" y="139"/>
                    <a:pt x="21" y="140"/>
                  </a:cubicBezTo>
                  <a:cubicBezTo>
                    <a:pt x="21" y="141"/>
                    <a:pt x="21" y="142"/>
                    <a:pt x="22" y="142"/>
                  </a:cubicBezTo>
                  <a:cubicBezTo>
                    <a:pt x="23" y="143"/>
                    <a:pt x="23" y="144"/>
                    <a:pt x="23" y="145"/>
                  </a:cubicBezTo>
                  <a:cubicBezTo>
                    <a:pt x="23" y="146"/>
                    <a:pt x="23" y="146"/>
                    <a:pt x="24" y="147"/>
                  </a:cubicBezTo>
                  <a:cubicBezTo>
                    <a:pt x="24" y="149"/>
                    <a:pt x="25" y="150"/>
                    <a:pt x="25" y="151"/>
                  </a:cubicBezTo>
                  <a:cubicBezTo>
                    <a:pt x="25" y="152"/>
                    <a:pt x="26" y="152"/>
                    <a:pt x="27" y="153"/>
                  </a:cubicBezTo>
                  <a:cubicBezTo>
                    <a:pt x="27" y="153"/>
                    <a:pt x="27" y="155"/>
                    <a:pt x="28" y="155"/>
                  </a:cubicBezTo>
                  <a:cubicBezTo>
                    <a:pt x="28" y="156"/>
                    <a:pt x="29" y="158"/>
                    <a:pt x="30" y="158"/>
                  </a:cubicBezTo>
                  <a:cubicBezTo>
                    <a:pt x="30" y="159"/>
                    <a:pt x="31" y="161"/>
                    <a:pt x="30" y="161"/>
                  </a:cubicBezTo>
                  <a:cubicBezTo>
                    <a:pt x="30" y="162"/>
                    <a:pt x="29" y="162"/>
                    <a:pt x="30" y="163"/>
                  </a:cubicBezTo>
                  <a:cubicBezTo>
                    <a:pt x="30" y="164"/>
                    <a:pt x="31" y="164"/>
                    <a:pt x="32" y="165"/>
                  </a:cubicBezTo>
                  <a:cubicBezTo>
                    <a:pt x="32" y="165"/>
                    <a:pt x="33" y="166"/>
                    <a:pt x="33" y="167"/>
                  </a:cubicBezTo>
                  <a:cubicBezTo>
                    <a:pt x="32" y="168"/>
                    <a:pt x="32" y="168"/>
                    <a:pt x="32" y="169"/>
                  </a:cubicBezTo>
                  <a:cubicBezTo>
                    <a:pt x="32" y="170"/>
                    <a:pt x="32" y="172"/>
                    <a:pt x="32" y="172"/>
                  </a:cubicBezTo>
                  <a:cubicBezTo>
                    <a:pt x="31" y="173"/>
                    <a:pt x="31" y="173"/>
                    <a:pt x="31" y="174"/>
                  </a:cubicBezTo>
                  <a:cubicBezTo>
                    <a:pt x="31" y="175"/>
                    <a:pt x="31" y="176"/>
                    <a:pt x="30" y="176"/>
                  </a:cubicBezTo>
                  <a:cubicBezTo>
                    <a:pt x="30" y="177"/>
                    <a:pt x="29" y="178"/>
                    <a:pt x="30" y="179"/>
                  </a:cubicBezTo>
                  <a:cubicBezTo>
                    <a:pt x="31" y="179"/>
                    <a:pt x="31" y="180"/>
                    <a:pt x="33" y="181"/>
                  </a:cubicBezTo>
                  <a:cubicBezTo>
                    <a:pt x="34" y="182"/>
                    <a:pt x="36" y="181"/>
                    <a:pt x="37" y="182"/>
                  </a:cubicBezTo>
                  <a:cubicBezTo>
                    <a:pt x="39" y="183"/>
                    <a:pt x="40" y="183"/>
                    <a:pt x="42" y="184"/>
                  </a:cubicBezTo>
                  <a:cubicBezTo>
                    <a:pt x="43" y="185"/>
                    <a:pt x="44" y="186"/>
                    <a:pt x="45" y="186"/>
                  </a:cubicBezTo>
                  <a:cubicBezTo>
                    <a:pt x="47" y="186"/>
                    <a:pt x="47" y="186"/>
                    <a:pt x="49" y="187"/>
                  </a:cubicBezTo>
                  <a:cubicBezTo>
                    <a:pt x="50" y="188"/>
                    <a:pt x="50" y="189"/>
                    <a:pt x="51" y="190"/>
                  </a:cubicBezTo>
                  <a:cubicBezTo>
                    <a:pt x="52" y="190"/>
                    <a:pt x="52" y="191"/>
                    <a:pt x="52" y="191"/>
                  </a:cubicBezTo>
                  <a:cubicBezTo>
                    <a:pt x="52" y="192"/>
                    <a:pt x="52" y="193"/>
                    <a:pt x="54" y="195"/>
                  </a:cubicBezTo>
                  <a:cubicBezTo>
                    <a:pt x="57" y="196"/>
                    <a:pt x="59" y="198"/>
                    <a:pt x="61" y="198"/>
                  </a:cubicBezTo>
                  <a:cubicBezTo>
                    <a:pt x="63" y="198"/>
                    <a:pt x="64" y="198"/>
                    <a:pt x="65" y="199"/>
                  </a:cubicBezTo>
                  <a:cubicBezTo>
                    <a:pt x="66" y="200"/>
                    <a:pt x="66" y="200"/>
                    <a:pt x="66" y="201"/>
                  </a:cubicBezTo>
                  <a:cubicBezTo>
                    <a:pt x="66" y="202"/>
                    <a:pt x="65" y="206"/>
                    <a:pt x="66" y="206"/>
                  </a:cubicBezTo>
                  <a:cubicBezTo>
                    <a:pt x="67" y="207"/>
                    <a:pt x="66" y="206"/>
                    <a:pt x="67" y="206"/>
                  </a:cubicBezTo>
                  <a:cubicBezTo>
                    <a:pt x="68" y="206"/>
                    <a:pt x="70" y="206"/>
                    <a:pt x="71" y="208"/>
                  </a:cubicBezTo>
                  <a:cubicBezTo>
                    <a:pt x="72" y="209"/>
                    <a:pt x="74" y="211"/>
                    <a:pt x="74" y="212"/>
                  </a:cubicBezTo>
                  <a:cubicBezTo>
                    <a:pt x="75" y="212"/>
                    <a:pt x="78" y="216"/>
                    <a:pt x="79" y="218"/>
                  </a:cubicBezTo>
                  <a:cubicBezTo>
                    <a:pt x="80" y="219"/>
                    <a:pt x="82" y="223"/>
                    <a:pt x="82" y="226"/>
                  </a:cubicBezTo>
                  <a:cubicBezTo>
                    <a:pt x="82" y="228"/>
                    <a:pt x="82" y="231"/>
                    <a:pt x="81" y="231"/>
                  </a:cubicBezTo>
                  <a:cubicBezTo>
                    <a:pt x="81" y="232"/>
                    <a:pt x="80" y="233"/>
                    <a:pt x="81" y="233"/>
                  </a:cubicBezTo>
                  <a:cubicBezTo>
                    <a:pt x="81" y="234"/>
                    <a:pt x="81" y="233"/>
                    <a:pt x="82" y="233"/>
                  </a:cubicBezTo>
                  <a:cubicBezTo>
                    <a:pt x="83" y="234"/>
                    <a:pt x="82" y="235"/>
                    <a:pt x="82" y="236"/>
                  </a:cubicBezTo>
                  <a:cubicBezTo>
                    <a:pt x="82" y="237"/>
                    <a:pt x="82" y="238"/>
                    <a:pt x="82" y="238"/>
                  </a:cubicBezTo>
                  <a:cubicBezTo>
                    <a:pt x="127" y="242"/>
                    <a:pt x="127" y="242"/>
                    <a:pt x="127" y="242"/>
                  </a:cubicBezTo>
                  <a:cubicBezTo>
                    <a:pt x="128" y="241"/>
                    <a:pt x="130" y="242"/>
                    <a:pt x="132" y="242"/>
                  </a:cubicBez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53"/>
            <p:cNvSpPr>
              <a:spLocks/>
            </p:cNvSpPr>
            <p:nvPr/>
          </p:nvSpPr>
          <p:spPr bwMode="auto">
            <a:xfrm>
              <a:off x="2727672" y="3058551"/>
              <a:ext cx="1202974" cy="1381824"/>
            </a:xfrm>
            <a:custGeom>
              <a:avLst/>
              <a:gdLst>
                <a:gd name="T0" fmla="*/ 14 w 121"/>
                <a:gd name="T1" fmla="*/ 42 h 139"/>
                <a:gd name="T2" fmla="*/ 14 w 121"/>
                <a:gd name="T3" fmla="*/ 45 h 139"/>
                <a:gd name="T4" fmla="*/ 16 w 121"/>
                <a:gd name="T5" fmla="*/ 51 h 139"/>
                <a:gd name="T6" fmla="*/ 19 w 121"/>
                <a:gd name="T7" fmla="*/ 57 h 139"/>
                <a:gd name="T8" fmla="*/ 19 w 121"/>
                <a:gd name="T9" fmla="*/ 61 h 139"/>
                <a:gd name="T10" fmla="*/ 13 w 121"/>
                <a:gd name="T11" fmla="*/ 66 h 139"/>
                <a:gd name="T12" fmla="*/ 9 w 121"/>
                <a:gd name="T13" fmla="*/ 74 h 139"/>
                <a:gd name="T14" fmla="*/ 7 w 121"/>
                <a:gd name="T15" fmla="*/ 78 h 139"/>
                <a:gd name="T16" fmla="*/ 6 w 121"/>
                <a:gd name="T17" fmla="*/ 84 h 139"/>
                <a:gd name="T18" fmla="*/ 8 w 121"/>
                <a:gd name="T19" fmla="*/ 88 h 139"/>
                <a:gd name="T20" fmla="*/ 8 w 121"/>
                <a:gd name="T21" fmla="*/ 92 h 139"/>
                <a:gd name="T22" fmla="*/ 3 w 121"/>
                <a:gd name="T23" fmla="*/ 92 h 139"/>
                <a:gd name="T24" fmla="*/ 0 w 121"/>
                <a:gd name="T25" fmla="*/ 96 h 139"/>
                <a:gd name="T26" fmla="*/ 66 w 121"/>
                <a:gd name="T27" fmla="*/ 134 h 139"/>
                <a:gd name="T28" fmla="*/ 104 w 121"/>
                <a:gd name="T29" fmla="*/ 139 h 139"/>
                <a:gd name="T30" fmla="*/ 121 w 121"/>
                <a:gd name="T31" fmla="*/ 14 h 139"/>
                <a:gd name="T32" fmla="*/ 32 w 121"/>
                <a:gd name="T33" fmla="*/ 0 h 139"/>
                <a:gd name="T34" fmla="*/ 29 w 121"/>
                <a:gd name="T35" fmla="*/ 17 h 139"/>
                <a:gd name="T36" fmla="*/ 27 w 121"/>
                <a:gd name="T37" fmla="*/ 21 h 139"/>
                <a:gd name="T38" fmla="*/ 24 w 121"/>
                <a:gd name="T39" fmla="*/ 19 h 139"/>
                <a:gd name="T40" fmla="*/ 20 w 121"/>
                <a:gd name="T41" fmla="*/ 17 h 139"/>
                <a:gd name="T42" fmla="*/ 17 w 121"/>
                <a:gd name="T43" fmla="*/ 21 h 139"/>
                <a:gd name="T44" fmla="*/ 17 w 121"/>
                <a:gd name="T45" fmla="*/ 27 h 139"/>
                <a:gd name="T46" fmla="*/ 16 w 121"/>
                <a:gd name="T47" fmla="*/ 34 h 139"/>
                <a:gd name="T48" fmla="*/ 15 w 121"/>
                <a:gd name="T49" fmla="*/ 40 h 139"/>
                <a:gd name="T50" fmla="*/ 14 w 121"/>
                <a:gd name="T51"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1" h="139">
                  <a:moveTo>
                    <a:pt x="14" y="42"/>
                  </a:moveTo>
                  <a:cubicBezTo>
                    <a:pt x="14" y="43"/>
                    <a:pt x="14" y="44"/>
                    <a:pt x="14" y="45"/>
                  </a:cubicBezTo>
                  <a:cubicBezTo>
                    <a:pt x="14" y="47"/>
                    <a:pt x="15" y="49"/>
                    <a:pt x="16" y="51"/>
                  </a:cubicBezTo>
                  <a:cubicBezTo>
                    <a:pt x="17" y="53"/>
                    <a:pt x="18" y="55"/>
                    <a:pt x="19" y="57"/>
                  </a:cubicBezTo>
                  <a:cubicBezTo>
                    <a:pt x="20" y="59"/>
                    <a:pt x="22" y="60"/>
                    <a:pt x="19" y="61"/>
                  </a:cubicBezTo>
                  <a:cubicBezTo>
                    <a:pt x="16" y="62"/>
                    <a:pt x="14" y="64"/>
                    <a:pt x="13" y="66"/>
                  </a:cubicBezTo>
                  <a:cubicBezTo>
                    <a:pt x="12" y="68"/>
                    <a:pt x="10" y="72"/>
                    <a:pt x="9" y="74"/>
                  </a:cubicBezTo>
                  <a:cubicBezTo>
                    <a:pt x="9" y="75"/>
                    <a:pt x="8" y="77"/>
                    <a:pt x="7" y="78"/>
                  </a:cubicBezTo>
                  <a:cubicBezTo>
                    <a:pt x="6" y="80"/>
                    <a:pt x="5" y="82"/>
                    <a:pt x="6" y="84"/>
                  </a:cubicBezTo>
                  <a:cubicBezTo>
                    <a:pt x="7" y="85"/>
                    <a:pt x="8" y="86"/>
                    <a:pt x="8" y="88"/>
                  </a:cubicBezTo>
                  <a:cubicBezTo>
                    <a:pt x="8" y="90"/>
                    <a:pt x="10" y="91"/>
                    <a:pt x="8" y="92"/>
                  </a:cubicBezTo>
                  <a:cubicBezTo>
                    <a:pt x="6" y="92"/>
                    <a:pt x="4" y="91"/>
                    <a:pt x="3" y="92"/>
                  </a:cubicBezTo>
                  <a:cubicBezTo>
                    <a:pt x="0" y="96"/>
                    <a:pt x="0" y="96"/>
                    <a:pt x="0" y="96"/>
                  </a:cubicBezTo>
                  <a:cubicBezTo>
                    <a:pt x="66" y="134"/>
                    <a:pt x="66" y="134"/>
                    <a:pt x="66" y="134"/>
                  </a:cubicBezTo>
                  <a:cubicBezTo>
                    <a:pt x="104" y="139"/>
                    <a:pt x="104" y="139"/>
                    <a:pt x="104" y="139"/>
                  </a:cubicBezTo>
                  <a:cubicBezTo>
                    <a:pt x="107" y="117"/>
                    <a:pt x="114" y="63"/>
                    <a:pt x="121" y="14"/>
                  </a:cubicBezTo>
                  <a:cubicBezTo>
                    <a:pt x="73" y="8"/>
                    <a:pt x="42" y="2"/>
                    <a:pt x="32" y="0"/>
                  </a:cubicBezTo>
                  <a:cubicBezTo>
                    <a:pt x="31" y="10"/>
                    <a:pt x="29" y="17"/>
                    <a:pt x="29" y="17"/>
                  </a:cubicBezTo>
                  <a:cubicBezTo>
                    <a:pt x="28" y="20"/>
                    <a:pt x="28" y="21"/>
                    <a:pt x="27" y="21"/>
                  </a:cubicBezTo>
                  <a:cubicBezTo>
                    <a:pt x="25" y="21"/>
                    <a:pt x="26" y="20"/>
                    <a:pt x="24" y="19"/>
                  </a:cubicBezTo>
                  <a:cubicBezTo>
                    <a:pt x="22" y="17"/>
                    <a:pt x="22" y="16"/>
                    <a:pt x="20" y="17"/>
                  </a:cubicBezTo>
                  <a:cubicBezTo>
                    <a:pt x="18" y="18"/>
                    <a:pt x="17" y="20"/>
                    <a:pt x="17" y="21"/>
                  </a:cubicBezTo>
                  <a:cubicBezTo>
                    <a:pt x="17" y="22"/>
                    <a:pt x="17" y="25"/>
                    <a:pt x="17" y="27"/>
                  </a:cubicBezTo>
                  <a:cubicBezTo>
                    <a:pt x="17" y="30"/>
                    <a:pt x="16" y="31"/>
                    <a:pt x="16" y="34"/>
                  </a:cubicBezTo>
                  <a:cubicBezTo>
                    <a:pt x="16" y="37"/>
                    <a:pt x="16" y="39"/>
                    <a:pt x="15" y="40"/>
                  </a:cubicBezTo>
                  <a:cubicBezTo>
                    <a:pt x="15" y="41"/>
                    <a:pt x="15" y="41"/>
                    <a:pt x="14" y="42"/>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4"/>
            <p:cNvSpPr>
              <a:spLocks/>
            </p:cNvSpPr>
            <p:nvPr/>
          </p:nvSpPr>
          <p:spPr bwMode="auto">
            <a:xfrm>
              <a:off x="2727672" y="3058551"/>
              <a:ext cx="1202974" cy="1381824"/>
            </a:xfrm>
            <a:custGeom>
              <a:avLst/>
              <a:gdLst>
                <a:gd name="T0" fmla="*/ 14 w 121"/>
                <a:gd name="T1" fmla="*/ 42 h 139"/>
                <a:gd name="T2" fmla="*/ 14 w 121"/>
                <a:gd name="T3" fmla="*/ 45 h 139"/>
                <a:gd name="T4" fmla="*/ 16 w 121"/>
                <a:gd name="T5" fmla="*/ 51 h 139"/>
                <a:gd name="T6" fmla="*/ 19 w 121"/>
                <a:gd name="T7" fmla="*/ 57 h 139"/>
                <a:gd name="T8" fmla="*/ 19 w 121"/>
                <a:gd name="T9" fmla="*/ 61 h 139"/>
                <a:gd name="T10" fmla="*/ 13 w 121"/>
                <a:gd name="T11" fmla="*/ 66 h 139"/>
                <a:gd name="T12" fmla="*/ 9 w 121"/>
                <a:gd name="T13" fmla="*/ 74 h 139"/>
                <a:gd name="T14" fmla="*/ 7 w 121"/>
                <a:gd name="T15" fmla="*/ 78 h 139"/>
                <a:gd name="T16" fmla="*/ 6 w 121"/>
                <a:gd name="T17" fmla="*/ 84 h 139"/>
                <a:gd name="T18" fmla="*/ 8 w 121"/>
                <a:gd name="T19" fmla="*/ 88 h 139"/>
                <a:gd name="T20" fmla="*/ 8 w 121"/>
                <a:gd name="T21" fmla="*/ 92 h 139"/>
                <a:gd name="T22" fmla="*/ 3 w 121"/>
                <a:gd name="T23" fmla="*/ 92 h 139"/>
                <a:gd name="T24" fmla="*/ 0 w 121"/>
                <a:gd name="T25" fmla="*/ 96 h 139"/>
                <a:gd name="T26" fmla="*/ 66 w 121"/>
                <a:gd name="T27" fmla="*/ 134 h 139"/>
                <a:gd name="T28" fmla="*/ 104 w 121"/>
                <a:gd name="T29" fmla="*/ 139 h 139"/>
                <a:gd name="T30" fmla="*/ 121 w 121"/>
                <a:gd name="T31" fmla="*/ 14 h 139"/>
                <a:gd name="T32" fmla="*/ 32 w 121"/>
                <a:gd name="T33" fmla="*/ 0 h 139"/>
                <a:gd name="T34" fmla="*/ 29 w 121"/>
                <a:gd name="T35" fmla="*/ 17 h 139"/>
                <a:gd name="T36" fmla="*/ 27 w 121"/>
                <a:gd name="T37" fmla="*/ 21 h 139"/>
                <a:gd name="T38" fmla="*/ 24 w 121"/>
                <a:gd name="T39" fmla="*/ 19 h 139"/>
                <a:gd name="T40" fmla="*/ 20 w 121"/>
                <a:gd name="T41" fmla="*/ 17 h 139"/>
                <a:gd name="T42" fmla="*/ 17 w 121"/>
                <a:gd name="T43" fmla="*/ 21 h 139"/>
                <a:gd name="T44" fmla="*/ 17 w 121"/>
                <a:gd name="T45" fmla="*/ 27 h 139"/>
                <a:gd name="T46" fmla="*/ 16 w 121"/>
                <a:gd name="T47" fmla="*/ 34 h 139"/>
                <a:gd name="T48" fmla="*/ 15 w 121"/>
                <a:gd name="T49" fmla="*/ 40 h 139"/>
                <a:gd name="T50" fmla="*/ 14 w 121"/>
                <a:gd name="T51"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1" h="139">
                  <a:moveTo>
                    <a:pt x="14" y="42"/>
                  </a:moveTo>
                  <a:cubicBezTo>
                    <a:pt x="14" y="43"/>
                    <a:pt x="14" y="44"/>
                    <a:pt x="14" y="45"/>
                  </a:cubicBezTo>
                  <a:cubicBezTo>
                    <a:pt x="14" y="47"/>
                    <a:pt x="15" y="49"/>
                    <a:pt x="16" y="51"/>
                  </a:cubicBezTo>
                  <a:cubicBezTo>
                    <a:pt x="17" y="53"/>
                    <a:pt x="18" y="55"/>
                    <a:pt x="19" y="57"/>
                  </a:cubicBezTo>
                  <a:cubicBezTo>
                    <a:pt x="20" y="59"/>
                    <a:pt x="22" y="60"/>
                    <a:pt x="19" y="61"/>
                  </a:cubicBezTo>
                  <a:cubicBezTo>
                    <a:pt x="16" y="62"/>
                    <a:pt x="14" y="64"/>
                    <a:pt x="13" y="66"/>
                  </a:cubicBezTo>
                  <a:cubicBezTo>
                    <a:pt x="12" y="68"/>
                    <a:pt x="10" y="72"/>
                    <a:pt x="9" y="74"/>
                  </a:cubicBezTo>
                  <a:cubicBezTo>
                    <a:pt x="9" y="75"/>
                    <a:pt x="8" y="77"/>
                    <a:pt x="7" y="78"/>
                  </a:cubicBezTo>
                  <a:cubicBezTo>
                    <a:pt x="6" y="80"/>
                    <a:pt x="5" y="82"/>
                    <a:pt x="6" y="84"/>
                  </a:cubicBezTo>
                  <a:cubicBezTo>
                    <a:pt x="7" y="85"/>
                    <a:pt x="8" y="86"/>
                    <a:pt x="8" y="88"/>
                  </a:cubicBezTo>
                  <a:cubicBezTo>
                    <a:pt x="8" y="90"/>
                    <a:pt x="10" y="91"/>
                    <a:pt x="8" y="92"/>
                  </a:cubicBezTo>
                  <a:cubicBezTo>
                    <a:pt x="6" y="92"/>
                    <a:pt x="4" y="91"/>
                    <a:pt x="3" y="92"/>
                  </a:cubicBezTo>
                  <a:cubicBezTo>
                    <a:pt x="0" y="96"/>
                    <a:pt x="0" y="96"/>
                    <a:pt x="0" y="96"/>
                  </a:cubicBezTo>
                  <a:cubicBezTo>
                    <a:pt x="66" y="134"/>
                    <a:pt x="66" y="134"/>
                    <a:pt x="66" y="134"/>
                  </a:cubicBezTo>
                  <a:cubicBezTo>
                    <a:pt x="104" y="139"/>
                    <a:pt x="104" y="139"/>
                    <a:pt x="104" y="139"/>
                  </a:cubicBezTo>
                  <a:cubicBezTo>
                    <a:pt x="107" y="117"/>
                    <a:pt x="114" y="63"/>
                    <a:pt x="121" y="14"/>
                  </a:cubicBezTo>
                  <a:cubicBezTo>
                    <a:pt x="73" y="8"/>
                    <a:pt x="42" y="2"/>
                    <a:pt x="32" y="0"/>
                  </a:cubicBezTo>
                  <a:cubicBezTo>
                    <a:pt x="31" y="10"/>
                    <a:pt x="29" y="17"/>
                    <a:pt x="29" y="17"/>
                  </a:cubicBezTo>
                  <a:cubicBezTo>
                    <a:pt x="28" y="20"/>
                    <a:pt x="28" y="21"/>
                    <a:pt x="27" y="21"/>
                  </a:cubicBezTo>
                  <a:cubicBezTo>
                    <a:pt x="25" y="21"/>
                    <a:pt x="26" y="20"/>
                    <a:pt x="24" y="19"/>
                  </a:cubicBezTo>
                  <a:cubicBezTo>
                    <a:pt x="22" y="17"/>
                    <a:pt x="22" y="16"/>
                    <a:pt x="20" y="17"/>
                  </a:cubicBezTo>
                  <a:cubicBezTo>
                    <a:pt x="18" y="18"/>
                    <a:pt x="17" y="20"/>
                    <a:pt x="17" y="21"/>
                  </a:cubicBezTo>
                  <a:cubicBezTo>
                    <a:pt x="17" y="22"/>
                    <a:pt x="17" y="25"/>
                    <a:pt x="17" y="27"/>
                  </a:cubicBezTo>
                  <a:cubicBezTo>
                    <a:pt x="17" y="30"/>
                    <a:pt x="16" y="31"/>
                    <a:pt x="16" y="34"/>
                  </a:cubicBezTo>
                  <a:cubicBezTo>
                    <a:pt x="16" y="37"/>
                    <a:pt x="16" y="39"/>
                    <a:pt x="15" y="40"/>
                  </a:cubicBezTo>
                  <a:cubicBezTo>
                    <a:pt x="15" y="41"/>
                    <a:pt x="15" y="41"/>
                    <a:pt x="14" y="42"/>
                  </a:cubicBezTo>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55"/>
            <p:cNvSpPr>
              <a:spLocks/>
            </p:cNvSpPr>
            <p:nvPr/>
          </p:nvSpPr>
          <p:spPr bwMode="auto">
            <a:xfrm>
              <a:off x="1611995" y="688802"/>
              <a:ext cx="1403116" cy="1164649"/>
            </a:xfrm>
            <a:custGeom>
              <a:avLst/>
              <a:gdLst>
                <a:gd name="T0" fmla="*/ 116 w 141"/>
                <a:gd name="T1" fmla="*/ 117 h 117"/>
                <a:gd name="T2" fmla="*/ 127 w 141"/>
                <a:gd name="T3" fmla="*/ 72 h 117"/>
                <a:gd name="T4" fmla="*/ 125 w 141"/>
                <a:gd name="T5" fmla="*/ 64 h 117"/>
                <a:gd name="T6" fmla="*/ 133 w 141"/>
                <a:gd name="T7" fmla="*/ 52 h 117"/>
                <a:gd name="T8" fmla="*/ 139 w 141"/>
                <a:gd name="T9" fmla="*/ 44 h 117"/>
                <a:gd name="T10" fmla="*/ 138 w 141"/>
                <a:gd name="T11" fmla="*/ 34 h 117"/>
                <a:gd name="T12" fmla="*/ 120 w 141"/>
                <a:gd name="T13" fmla="*/ 27 h 117"/>
                <a:gd name="T14" fmla="*/ 105 w 141"/>
                <a:gd name="T15" fmla="*/ 24 h 117"/>
                <a:gd name="T16" fmla="*/ 96 w 141"/>
                <a:gd name="T17" fmla="*/ 24 h 117"/>
                <a:gd name="T18" fmla="*/ 88 w 141"/>
                <a:gd name="T19" fmla="*/ 24 h 117"/>
                <a:gd name="T20" fmla="*/ 79 w 141"/>
                <a:gd name="T21" fmla="*/ 23 h 117"/>
                <a:gd name="T22" fmla="*/ 70 w 141"/>
                <a:gd name="T23" fmla="*/ 23 h 117"/>
                <a:gd name="T24" fmla="*/ 63 w 141"/>
                <a:gd name="T25" fmla="*/ 20 h 117"/>
                <a:gd name="T26" fmla="*/ 55 w 141"/>
                <a:gd name="T27" fmla="*/ 20 h 117"/>
                <a:gd name="T28" fmla="*/ 47 w 141"/>
                <a:gd name="T29" fmla="*/ 16 h 117"/>
                <a:gd name="T30" fmla="*/ 42 w 141"/>
                <a:gd name="T31" fmla="*/ 3 h 117"/>
                <a:gd name="T32" fmla="*/ 41 w 141"/>
                <a:gd name="T33" fmla="*/ 3 h 117"/>
                <a:gd name="T34" fmla="*/ 35 w 141"/>
                <a:gd name="T35" fmla="*/ 1 h 117"/>
                <a:gd name="T36" fmla="*/ 31 w 141"/>
                <a:gd name="T37" fmla="*/ 1 h 117"/>
                <a:gd name="T38" fmla="*/ 29 w 141"/>
                <a:gd name="T39" fmla="*/ 6 h 117"/>
                <a:gd name="T40" fmla="*/ 29 w 141"/>
                <a:gd name="T41" fmla="*/ 11 h 117"/>
                <a:gd name="T42" fmla="*/ 28 w 141"/>
                <a:gd name="T43" fmla="*/ 15 h 117"/>
                <a:gd name="T44" fmla="*/ 25 w 141"/>
                <a:gd name="T45" fmla="*/ 21 h 117"/>
                <a:gd name="T46" fmla="*/ 23 w 141"/>
                <a:gd name="T47" fmla="*/ 26 h 117"/>
                <a:gd name="T48" fmla="*/ 20 w 141"/>
                <a:gd name="T49" fmla="*/ 34 h 117"/>
                <a:gd name="T50" fmla="*/ 16 w 141"/>
                <a:gd name="T51" fmla="*/ 42 h 117"/>
                <a:gd name="T52" fmla="*/ 13 w 141"/>
                <a:gd name="T53" fmla="*/ 52 h 117"/>
                <a:gd name="T54" fmla="*/ 13 w 141"/>
                <a:gd name="T55" fmla="*/ 53 h 117"/>
                <a:gd name="T56" fmla="*/ 9 w 141"/>
                <a:gd name="T57" fmla="*/ 58 h 117"/>
                <a:gd name="T58" fmla="*/ 10 w 141"/>
                <a:gd name="T59" fmla="*/ 59 h 117"/>
                <a:gd name="T60" fmla="*/ 8 w 141"/>
                <a:gd name="T61" fmla="*/ 60 h 117"/>
                <a:gd name="T62" fmla="*/ 5 w 141"/>
                <a:gd name="T63" fmla="*/ 65 h 117"/>
                <a:gd name="T64" fmla="*/ 2 w 141"/>
                <a:gd name="T65" fmla="*/ 74 h 117"/>
                <a:gd name="T66" fmla="*/ 0 w 141"/>
                <a:gd name="T67" fmla="*/ 80 h 117"/>
                <a:gd name="T68" fmla="*/ 1 w 141"/>
                <a:gd name="T69" fmla="*/ 8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7">
                  <a:moveTo>
                    <a:pt x="69" y="106"/>
                  </a:moveTo>
                  <a:cubicBezTo>
                    <a:pt x="84" y="110"/>
                    <a:pt x="100" y="114"/>
                    <a:pt x="116" y="117"/>
                  </a:cubicBezTo>
                  <a:cubicBezTo>
                    <a:pt x="118" y="108"/>
                    <a:pt x="124" y="82"/>
                    <a:pt x="124" y="80"/>
                  </a:cubicBezTo>
                  <a:cubicBezTo>
                    <a:pt x="124" y="78"/>
                    <a:pt x="126" y="75"/>
                    <a:pt x="127" y="72"/>
                  </a:cubicBezTo>
                  <a:cubicBezTo>
                    <a:pt x="129" y="69"/>
                    <a:pt x="129" y="71"/>
                    <a:pt x="126" y="68"/>
                  </a:cubicBezTo>
                  <a:cubicBezTo>
                    <a:pt x="123" y="66"/>
                    <a:pt x="125" y="66"/>
                    <a:pt x="125" y="64"/>
                  </a:cubicBezTo>
                  <a:cubicBezTo>
                    <a:pt x="125" y="62"/>
                    <a:pt x="129" y="57"/>
                    <a:pt x="131" y="57"/>
                  </a:cubicBezTo>
                  <a:cubicBezTo>
                    <a:pt x="132" y="56"/>
                    <a:pt x="133" y="54"/>
                    <a:pt x="133" y="52"/>
                  </a:cubicBezTo>
                  <a:cubicBezTo>
                    <a:pt x="134" y="51"/>
                    <a:pt x="135" y="50"/>
                    <a:pt x="137" y="48"/>
                  </a:cubicBezTo>
                  <a:cubicBezTo>
                    <a:pt x="138" y="46"/>
                    <a:pt x="138" y="45"/>
                    <a:pt x="139" y="44"/>
                  </a:cubicBezTo>
                  <a:cubicBezTo>
                    <a:pt x="140" y="43"/>
                    <a:pt x="141" y="39"/>
                    <a:pt x="141" y="38"/>
                  </a:cubicBezTo>
                  <a:cubicBezTo>
                    <a:pt x="141" y="36"/>
                    <a:pt x="139" y="36"/>
                    <a:pt x="138" y="34"/>
                  </a:cubicBezTo>
                  <a:cubicBezTo>
                    <a:pt x="137" y="32"/>
                    <a:pt x="137" y="32"/>
                    <a:pt x="137" y="31"/>
                  </a:cubicBezTo>
                  <a:cubicBezTo>
                    <a:pt x="133" y="30"/>
                    <a:pt x="124" y="28"/>
                    <a:pt x="120" y="27"/>
                  </a:cubicBezTo>
                  <a:cubicBezTo>
                    <a:pt x="116" y="26"/>
                    <a:pt x="115" y="26"/>
                    <a:pt x="111" y="25"/>
                  </a:cubicBezTo>
                  <a:cubicBezTo>
                    <a:pt x="107" y="25"/>
                    <a:pt x="107" y="24"/>
                    <a:pt x="105" y="24"/>
                  </a:cubicBezTo>
                  <a:cubicBezTo>
                    <a:pt x="102" y="24"/>
                    <a:pt x="103" y="24"/>
                    <a:pt x="100" y="23"/>
                  </a:cubicBezTo>
                  <a:cubicBezTo>
                    <a:pt x="97" y="23"/>
                    <a:pt x="97" y="23"/>
                    <a:pt x="96" y="24"/>
                  </a:cubicBezTo>
                  <a:cubicBezTo>
                    <a:pt x="94" y="24"/>
                    <a:pt x="94" y="24"/>
                    <a:pt x="92" y="23"/>
                  </a:cubicBezTo>
                  <a:cubicBezTo>
                    <a:pt x="91" y="23"/>
                    <a:pt x="90" y="23"/>
                    <a:pt x="88" y="24"/>
                  </a:cubicBezTo>
                  <a:cubicBezTo>
                    <a:pt x="85" y="24"/>
                    <a:pt x="85" y="24"/>
                    <a:pt x="83" y="24"/>
                  </a:cubicBezTo>
                  <a:cubicBezTo>
                    <a:pt x="80" y="24"/>
                    <a:pt x="81" y="24"/>
                    <a:pt x="79" y="23"/>
                  </a:cubicBezTo>
                  <a:cubicBezTo>
                    <a:pt x="78" y="22"/>
                    <a:pt x="76" y="23"/>
                    <a:pt x="75" y="23"/>
                  </a:cubicBezTo>
                  <a:cubicBezTo>
                    <a:pt x="73" y="24"/>
                    <a:pt x="72" y="23"/>
                    <a:pt x="70" y="23"/>
                  </a:cubicBezTo>
                  <a:cubicBezTo>
                    <a:pt x="69" y="23"/>
                    <a:pt x="69" y="23"/>
                    <a:pt x="69" y="22"/>
                  </a:cubicBezTo>
                  <a:cubicBezTo>
                    <a:pt x="69" y="20"/>
                    <a:pt x="66" y="21"/>
                    <a:pt x="63" y="20"/>
                  </a:cubicBezTo>
                  <a:cubicBezTo>
                    <a:pt x="61" y="19"/>
                    <a:pt x="62" y="19"/>
                    <a:pt x="60" y="19"/>
                  </a:cubicBezTo>
                  <a:cubicBezTo>
                    <a:pt x="58" y="19"/>
                    <a:pt x="57" y="20"/>
                    <a:pt x="55" y="20"/>
                  </a:cubicBezTo>
                  <a:cubicBezTo>
                    <a:pt x="53" y="21"/>
                    <a:pt x="52" y="20"/>
                    <a:pt x="50" y="19"/>
                  </a:cubicBezTo>
                  <a:cubicBezTo>
                    <a:pt x="48" y="19"/>
                    <a:pt x="47" y="17"/>
                    <a:pt x="47" y="16"/>
                  </a:cubicBezTo>
                  <a:cubicBezTo>
                    <a:pt x="47" y="14"/>
                    <a:pt x="47" y="10"/>
                    <a:pt x="47" y="9"/>
                  </a:cubicBezTo>
                  <a:cubicBezTo>
                    <a:pt x="47" y="7"/>
                    <a:pt x="44" y="4"/>
                    <a:pt x="42" y="3"/>
                  </a:cubicBezTo>
                  <a:cubicBezTo>
                    <a:pt x="42" y="3"/>
                    <a:pt x="41" y="3"/>
                    <a:pt x="41" y="3"/>
                  </a:cubicBezTo>
                  <a:cubicBezTo>
                    <a:pt x="41" y="3"/>
                    <a:pt x="42" y="3"/>
                    <a:pt x="41" y="3"/>
                  </a:cubicBezTo>
                  <a:cubicBezTo>
                    <a:pt x="40" y="2"/>
                    <a:pt x="39" y="2"/>
                    <a:pt x="37" y="1"/>
                  </a:cubicBezTo>
                  <a:cubicBezTo>
                    <a:pt x="36" y="1"/>
                    <a:pt x="36" y="1"/>
                    <a:pt x="35" y="1"/>
                  </a:cubicBezTo>
                  <a:cubicBezTo>
                    <a:pt x="33" y="0"/>
                    <a:pt x="32" y="0"/>
                    <a:pt x="32" y="0"/>
                  </a:cubicBezTo>
                  <a:cubicBezTo>
                    <a:pt x="32" y="0"/>
                    <a:pt x="31" y="0"/>
                    <a:pt x="31" y="1"/>
                  </a:cubicBezTo>
                  <a:cubicBezTo>
                    <a:pt x="31" y="2"/>
                    <a:pt x="31" y="3"/>
                    <a:pt x="31" y="4"/>
                  </a:cubicBezTo>
                  <a:cubicBezTo>
                    <a:pt x="30" y="5"/>
                    <a:pt x="29" y="5"/>
                    <a:pt x="29" y="6"/>
                  </a:cubicBezTo>
                  <a:cubicBezTo>
                    <a:pt x="29" y="7"/>
                    <a:pt x="29" y="9"/>
                    <a:pt x="29" y="9"/>
                  </a:cubicBezTo>
                  <a:cubicBezTo>
                    <a:pt x="29" y="10"/>
                    <a:pt x="30" y="10"/>
                    <a:pt x="29" y="11"/>
                  </a:cubicBezTo>
                  <a:cubicBezTo>
                    <a:pt x="29" y="12"/>
                    <a:pt x="28" y="12"/>
                    <a:pt x="28" y="12"/>
                  </a:cubicBezTo>
                  <a:cubicBezTo>
                    <a:pt x="28" y="13"/>
                    <a:pt x="29" y="15"/>
                    <a:pt x="28" y="15"/>
                  </a:cubicBezTo>
                  <a:cubicBezTo>
                    <a:pt x="27" y="15"/>
                    <a:pt x="27" y="16"/>
                    <a:pt x="26" y="17"/>
                  </a:cubicBezTo>
                  <a:cubicBezTo>
                    <a:pt x="26" y="19"/>
                    <a:pt x="26" y="20"/>
                    <a:pt x="25" y="21"/>
                  </a:cubicBezTo>
                  <a:cubicBezTo>
                    <a:pt x="25" y="22"/>
                    <a:pt x="25" y="22"/>
                    <a:pt x="24" y="23"/>
                  </a:cubicBezTo>
                  <a:cubicBezTo>
                    <a:pt x="24" y="24"/>
                    <a:pt x="23" y="26"/>
                    <a:pt x="23" y="26"/>
                  </a:cubicBezTo>
                  <a:cubicBezTo>
                    <a:pt x="22" y="27"/>
                    <a:pt x="21" y="29"/>
                    <a:pt x="21" y="31"/>
                  </a:cubicBezTo>
                  <a:cubicBezTo>
                    <a:pt x="21" y="32"/>
                    <a:pt x="20" y="33"/>
                    <a:pt x="20" y="34"/>
                  </a:cubicBezTo>
                  <a:cubicBezTo>
                    <a:pt x="19" y="35"/>
                    <a:pt x="19" y="37"/>
                    <a:pt x="19" y="38"/>
                  </a:cubicBezTo>
                  <a:cubicBezTo>
                    <a:pt x="18" y="39"/>
                    <a:pt x="17" y="41"/>
                    <a:pt x="16" y="42"/>
                  </a:cubicBezTo>
                  <a:cubicBezTo>
                    <a:pt x="16" y="44"/>
                    <a:pt x="15" y="48"/>
                    <a:pt x="14" y="49"/>
                  </a:cubicBezTo>
                  <a:cubicBezTo>
                    <a:pt x="13" y="50"/>
                    <a:pt x="12" y="52"/>
                    <a:pt x="13" y="52"/>
                  </a:cubicBezTo>
                  <a:cubicBezTo>
                    <a:pt x="14" y="52"/>
                    <a:pt x="14" y="52"/>
                    <a:pt x="14" y="52"/>
                  </a:cubicBezTo>
                  <a:cubicBezTo>
                    <a:pt x="13" y="53"/>
                    <a:pt x="13" y="52"/>
                    <a:pt x="13" y="53"/>
                  </a:cubicBezTo>
                  <a:cubicBezTo>
                    <a:pt x="12" y="53"/>
                    <a:pt x="11" y="55"/>
                    <a:pt x="10" y="56"/>
                  </a:cubicBezTo>
                  <a:cubicBezTo>
                    <a:pt x="10" y="57"/>
                    <a:pt x="9" y="58"/>
                    <a:pt x="9" y="58"/>
                  </a:cubicBezTo>
                  <a:cubicBezTo>
                    <a:pt x="10" y="58"/>
                    <a:pt x="10" y="57"/>
                    <a:pt x="10" y="58"/>
                  </a:cubicBezTo>
                  <a:cubicBezTo>
                    <a:pt x="10" y="59"/>
                    <a:pt x="10" y="59"/>
                    <a:pt x="10" y="59"/>
                  </a:cubicBezTo>
                  <a:cubicBezTo>
                    <a:pt x="9" y="59"/>
                    <a:pt x="9" y="58"/>
                    <a:pt x="9" y="59"/>
                  </a:cubicBezTo>
                  <a:cubicBezTo>
                    <a:pt x="8" y="59"/>
                    <a:pt x="8" y="60"/>
                    <a:pt x="8" y="60"/>
                  </a:cubicBezTo>
                  <a:cubicBezTo>
                    <a:pt x="8" y="59"/>
                    <a:pt x="7" y="59"/>
                    <a:pt x="7" y="59"/>
                  </a:cubicBezTo>
                  <a:cubicBezTo>
                    <a:pt x="7" y="60"/>
                    <a:pt x="6" y="64"/>
                    <a:pt x="5" y="65"/>
                  </a:cubicBezTo>
                  <a:cubicBezTo>
                    <a:pt x="4" y="66"/>
                    <a:pt x="2" y="67"/>
                    <a:pt x="2" y="68"/>
                  </a:cubicBezTo>
                  <a:cubicBezTo>
                    <a:pt x="2" y="69"/>
                    <a:pt x="2" y="73"/>
                    <a:pt x="2" y="74"/>
                  </a:cubicBezTo>
                  <a:cubicBezTo>
                    <a:pt x="2" y="76"/>
                    <a:pt x="2" y="76"/>
                    <a:pt x="1" y="77"/>
                  </a:cubicBezTo>
                  <a:cubicBezTo>
                    <a:pt x="1" y="78"/>
                    <a:pt x="0" y="79"/>
                    <a:pt x="0" y="80"/>
                  </a:cubicBezTo>
                  <a:cubicBezTo>
                    <a:pt x="0" y="81"/>
                    <a:pt x="0" y="82"/>
                    <a:pt x="0" y="84"/>
                  </a:cubicBezTo>
                  <a:cubicBezTo>
                    <a:pt x="0" y="85"/>
                    <a:pt x="0" y="87"/>
                    <a:pt x="1" y="88"/>
                  </a:cubicBezTo>
                  <a:cubicBezTo>
                    <a:pt x="8" y="90"/>
                    <a:pt x="34" y="97"/>
                    <a:pt x="69" y="106"/>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6"/>
            <p:cNvSpPr>
              <a:spLocks/>
            </p:cNvSpPr>
            <p:nvPr/>
          </p:nvSpPr>
          <p:spPr bwMode="auto">
            <a:xfrm>
              <a:off x="1611995" y="688802"/>
              <a:ext cx="1403116" cy="1164649"/>
            </a:xfrm>
            <a:custGeom>
              <a:avLst/>
              <a:gdLst>
                <a:gd name="T0" fmla="*/ 116 w 141"/>
                <a:gd name="T1" fmla="*/ 117 h 117"/>
                <a:gd name="T2" fmla="*/ 127 w 141"/>
                <a:gd name="T3" fmla="*/ 72 h 117"/>
                <a:gd name="T4" fmla="*/ 125 w 141"/>
                <a:gd name="T5" fmla="*/ 64 h 117"/>
                <a:gd name="T6" fmla="*/ 133 w 141"/>
                <a:gd name="T7" fmla="*/ 52 h 117"/>
                <a:gd name="T8" fmla="*/ 139 w 141"/>
                <a:gd name="T9" fmla="*/ 44 h 117"/>
                <a:gd name="T10" fmla="*/ 138 w 141"/>
                <a:gd name="T11" fmla="*/ 34 h 117"/>
                <a:gd name="T12" fmla="*/ 120 w 141"/>
                <a:gd name="T13" fmla="*/ 27 h 117"/>
                <a:gd name="T14" fmla="*/ 105 w 141"/>
                <a:gd name="T15" fmla="*/ 24 h 117"/>
                <a:gd name="T16" fmla="*/ 96 w 141"/>
                <a:gd name="T17" fmla="*/ 24 h 117"/>
                <a:gd name="T18" fmla="*/ 88 w 141"/>
                <a:gd name="T19" fmla="*/ 24 h 117"/>
                <a:gd name="T20" fmla="*/ 79 w 141"/>
                <a:gd name="T21" fmla="*/ 23 h 117"/>
                <a:gd name="T22" fmla="*/ 70 w 141"/>
                <a:gd name="T23" fmla="*/ 23 h 117"/>
                <a:gd name="T24" fmla="*/ 63 w 141"/>
                <a:gd name="T25" fmla="*/ 20 h 117"/>
                <a:gd name="T26" fmla="*/ 55 w 141"/>
                <a:gd name="T27" fmla="*/ 20 h 117"/>
                <a:gd name="T28" fmla="*/ 47 w 141"/>
                <a:gd name="T29" fmla="*/ 16 h 117"/>
                <a:gd name="T30" fmla="*/ 42 w 141"/>
                <a:gd name="T31" fmla="*/ 3 h 117"/>
                <a:gd name="T32" fmla="*/ 41 w 141"/>
                <a:gd name="T33" fmla="*/ 3 h 117"/>
                <a:gd name="T34" fmla="*/ 35 w 141"/>
                <a:gd name="T35" fmla="*/ 1 h 117"/>
                <a:gd name="T36" fmla="*/ 31 w 141"/>
                <a:gd name="T37" fmla="*/ 1 h 117"/>
                <a:gd name="T38" fmla="*/ 29 w 141"/>
                <a:gd name="T39" fmla="*/ 6 h 117"/>
                <a:gd name="T40" fmla="*/ 29 w 141"/>
                <a:gd name="T41" fmla="*/ 11 h 117"/>
                <a:gd name="T42" fmla="*/ 28 w 141"/>
                <a:gd name="T43" fmla="*/ 15 h 117"/>
                <a:gd name="T44" fmla="*/ 25 w 141"/>
                <a:gd name="T45" fmla="*/ 21 h 117"/>
                <a:gd name="T46" fmla="*/ 23 w 141"/>
                <a:gd name="T47" fmla="*/ 26 h 117"/>
                <a:gd name="T48" fmla="*/ 20 w 141"/>
                <a:gd name="T49" fmla="*/ 34 h 117"/>
                <a:gd name="T50" fmla="*/ 16 w 141"/>
                <a:gd name="T51" fmla="*/ 42 h 117"/>
                <a:gd name="T52" fmla="*/ 13 w 141"/>
                <a:gd name="T53" fmla="*/ 52 h 117"/>
                <a:gd name="T54" fmla="*/ 13 w 141"/>
                <a:gd name="T55" fmla="*/ 53 h 117"/>
                <a:gd name="T56" fmla="*/ 9 w 141"/>
                <a:gd name="T57" fmla="*/ 58 h 117"/>
                <a:gd name="T58" fmla="*/ 10 w 141"/>
                <a:gd name="T59" fmla="*/ 59 h 117"/>
                <a:gd name="T60" fmla="*/ 8 w 141"/>
                <a:gd name="T61" fmla="*/ 60 h 117"/>
                <a:gd name="T62" fmla="*/ 5 w 141"/>
                <a:gd name="T63" fmla="*/ 65 h 117"/>
                <a:gd name="T64" fmla="*/ 2 w 141"/>
                <a:gd name="T65" fmla="*/ 74 h 117"/>
                <a:gd name="T66" fmla="*/ 0 w 141"/>
                <a:gd name="T67" fmla="*/ 80 h 117"/>
                <a:gd name="T68" fmla="*/ 1 w 141"/>
                <a:gd name="T69" fmla="*/ 8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7">
                  <a:moveTo>
                    <a:pt x="69" y="106"/>
                  </a:moveTo>
                  <a:cubicBezTo>
                    <a:pt x="84" y="110"/>
                    <a:pt x="100" y="114"/>
                    <a:pt x="116" y="117"/>
                  </a:cubicBezTo>
                  <a:cubicBezTo>
                    <a:pt x="118" y="108"/>
                    <a:pt x="124" y="82"/>
                    <a:pt x="124" y="80"/>
                  </a:cubicBezTo>
                  <a:cubicBezTo>
                    <a:pt x="124" y="78"/>
                    <a:pt x="126" y="75"/>
                    <a:pt x="127" y="72"/>
                  </a:cubicBezTo>
                  <a:cubicBezTo>
                    <a:pt x="129" y="69"/>
                    <a:pt x="129" y="71"/>
                    <a:pt x="126" y="68"/>
                  </a:cubicBezTo>
                  <a:cubicBezTo>
                    <a:pt x="123" y="66"/>
                    <a:pt x="125" y="66"/>
                    <a:pt x="125" y="64"/>
                  </a:cubicBezTo>
                  <a:cubicBezTo>
                    <a:pt x="125" y="62"/>
                    <a:pt x="129" y="57"/>
                    <a:pt x="131" y="57"/>
                  </a:cubicBezTo>
                  <a:cubicBezTo>
                    <a:pt x="132" y="56"/>
                    <a:pt x="133" y="54"/>
                    <a:pt x="133" y="52"/>
                  </a:cubicBezTo>
                  <a:cubicBezTo>
                    <a:pt x="134" y="51"/>
                    <a:pt x="135" y="50"/>
                    <a:pt x="137" y="48"/>
                  </a:cubicBezTo>
                  <a:cubicBezTo>
                    <a:pt x="138" y="46"/>
                    <a:pt x="138" y="45"/>
                    <a:pt x="139" y="44"/>
                  </a:cubicBezTo>
                  <a:cubicBezTo>
                    <a:pt x="140" y="43"/>
                    <a:pt x="141" y="39"/>
                    <a:pt x="141" y="38"/>
                  </a:cubicBezTo>
                  <a:cubicBezTo>
                    <a:pt x="141" y="36"/>
                    <a:pt x="139" y="36"/>
                    <a:pt x="138" y="34"/>
                  </a:cubicBezTo>
                  <a:cubicBezTo>
                    <a:pt x="137" y="32"/>
                    <a:pt x="137" y="32"/>
                    <a:pt x="137" y="31"/>
                  </a:cubicBezTo>
                  <a:cubicBezTo>
                    <a:pt x="133" y="30"/>
                    <a:pt x="124" y="28"/>
                    <a:pt x="120" y="27"/>
                  </a:cubicBezTo>
                  <a:cubicBezTo>
                    <a:pt x="116" y="26"/>
                    <a:pt x="115" y="26"/>
                    <a:pt x="111" y="25"/>
                  </a:cubicBezTo>
                  <a:cubicBezTo>
                    <a:pt x="107" y="25"/>
                    <a:pt x="107" y="24"/>
                    <a:pt x="105" y="24"/>
                  </a:cubicBezTo>
                  <a:cubicBezTo>
                    <a:pt x="102" y="24"/>
                    <a:pt x="103" y="24"/>
                    <a:pt x="100" y="23"/>
                  </a:cubicBezTo>
                  <a:cubicBezTo>
                    <a:pt x="97" y="23"/>
                    <a:pt x="97" y="23"/>
                    <a:pt x="96" y="24"/>
                  </a:cubicBezTo>
                  <a:cubicBezTo>
                    <a:pt x="94" y="24"/>
                    <a:pt x="94" y="24"/>
                    <a:pt x="92" y="23"/>
                  </a:cubicBezTo>
                  <a:cubicBezTo>
                    <a:pt x="91" y="23"/>
                    <a:pt x="90" y="23"/>
                    <a:pt x="88" y="24"/>
                  </a:cubicBezTo>
                  <a:cubicBezTo>
                    <a:pt x="85" y="24"/>
                    <a:pt x="85" y="24"/>
                    <a:pt x="83" y="24"/>
                  </a:cubicBezTo>
                  <a:cubicBezTo>
                    <a:pt x="80" y="24"/>
                    <a:pt x="81" y="24"/>
                    <a:pt x="79" y="23"/>
                  </a:cubicBezTo>
                  <a:cubicBezTo>
                    <a:pt x="78" y="22"/>
                    <a:pt x="76" y="23"/>
                    <a:pt x="75" y="23"/>
                  </a:cubicBezTo>
                  <a:cubicBezTo>
                    <a:pt x="73" y="24"/>
                    <a:pt x="72" y="23"/>
                    <a:pt x="70" y="23"/>
                  </a:cubicBezTo>
                  <a:cubicBezTo>
                    <a:pt x="69" y="23"/>
                    <a:pt x="69" y="23"/>
                    <a:pt x="69" y="22"/>
                  </a:cubicBezTo>
                  <a:cubicBezTo>
                    <a:pt x="69" y="20"/>
                    <a:pt x="66" y="21"/>
                    <a:pt x="63" y="20"/>
                  </a:cubicBezTo>
                  <a:cubicBezTo>
                    <a:pt x="61" y="19"/>
                    <a:pt x="62" y="19"/>
                    <a:pt x="60" y="19"/>
                  </a:cubicBezTo>
                  <a:cubicBezTo>
                    <a:pt x="58" y="19"/>
                    <a:pt x="57" y="20"/>
                    <a:pt x="55" y="20"/>
                  </a:cubicBezTo>
                  <a:cubicBezTo>
                    <a:pt x="53" y="21"/>
                    <a:pt x="52" y="20"/>
                    <a:pt x="50" y="19"/>
                  </a:cubicBezTo>
                  <a:cubicBezTo>
                    <a:pt x="48" y="19"/>
                    <a:pt x="47" y="17"/>
                    <a:pt x="47" y="16"/>
                  </a:cubicBezTo>
                  <a:cubicBezTo>
                    <a:pt x="47" y="14"/>
                    <a:pt x="47" y="10"/>
                    <a:pt x="47" y="9"/>
                  </a:cubicBezTo>
                  <a:cubicBezTo>
                    <a:pt x="47" y="7"/>
                    <a:pt x="44" y="4"/>
                    <a:pt x="42" y="3"/>
                  </a:cubicBezTo>
                  <a:cubicBezTo>
                    <a:pt x="42" y="3"/>
                    <a:pt x="41" y="3"/>
                    <a:pt x="41" y="3"/>
                  </a:cubicBezTo>
                  <a:cubicBezTo>
                    <a:pt x="41" y="3"/>
                    <a:pt x="42" y="3"/>
                    <a:pt x="41" y="3"/>
                  </a:cubicBezTo>
                  <a:cubicBezTo>
                    <a:pt x="40" y="2"/>
                    <a:pt x="39" y="2"/>
                    <a:pt x="37" y="1"/>
                  </a:cubicBezTo>
                  <a:cubicBezTo>
                    <a:pt x="36" y="1"/>
                    <a:pt x="36" y="1"/>
                    <a:pt x="35" y="1"/>
                  </a:cubicBezTo>
                  <a:cubicBezTo>
                    <a:pt x="33" y="0"/>
                    <a:pt x="32" y="0"/>
                    <a:pt x="32" y="0"/>
                  </a:cubicBezTo>
                  <a:cubicBezTo>
                    <a:pt x="32" y="0"/>
                    <a:pt x="31" y="0"/>
                    <a:pt x="31" y="1"/>
                  </a:cubicBezTo>
                  <a:cubicBezTo>
                    <a:pt x="31" y="2"/>
                    <a:pt x="31" y="3"/>
                    <a:pt x="31" y="4"/>
                  </a:cubicBezTo>
                  <a:cubicBezTo>
                    <a:pt x="30" y="5"/>
                    <a:pt x="29" y="5"/>
                    <a:pt x="29" y="6"/>
                  </a:cubicBezTo>
                  <a:cubicBezTo>
                    <a:pt x="29" y="7"/>
                    <a:pt x="29" y="9"/>
                    <a:pt x="29" y="9"/>
                  </a:cubicBezTo>
                  <a:cubicBezTo>
                    <a:pt x="29" y="10"/>
                    <a:pt x="30" y="10"/>
                    <a:pt x="29" y="11"/>
                  </a:cubicBezTo>
                  <a:cubicBezTo>
                    <a:pt x="29" y="12"/>
                    <a:pt x="28" y="12"/>
                    <a:pt x="28" y="12"/>
                  </a:cubicBezTo>
                  <a:cubicBezTo>
                    <a:pt x="28" y="13"/>
                    <a:pt x="29" y="15"/>
                    <a:pt x="28" y="15"/>
                  </a:cubicBezTo>
                  <a:cubicBezTo>
                    <a:pt x="27" y="15"/>
                    <a:pt x="27" y="16"/>
                    <a:pt x="26" y="17"/>
                  </a:cubicBezTo>
                  <a:cubicBezTo>
                    <a:pt x="26" y="19"/>
                    <a:pt x="26" y="20"/>
                    <a:pt x="25" y="21"/>
                  </a:cubicBezTo>
                  <a:cubicBezTo>
                    <a:pt x="25" y="22"/>
                    <a:pt x="25" y="22"/>
                    <a:pt x="24" y="23"/>
                  </a:cubicBezTo>
                  <a:cubicBezTo>
                    <a:pt x="24" y="24"/>
                    <a:pt x="23" y="26"/>
                    <a:pt x="23" y="26"/>
                  </a:cubicBezTo>
                  <a:cubicBezTo>
                    <a:pt x="22" y="27"/>
                    <a:pt x="21" y="29"/>
                    <a:pt x="21" y="31"/>
                  </a:cubicBezTo>
                  <a:cubicBezTo>
                    <a:pt x="21" y="32"/>
                    <a:pt x="20" y="33"/>
                    <a:pt x="20" y="34"/>
                  </a:cubicBezTo>
                  <a:cubicBezTo>
                    <a:pt x="19" y="35"/>
                    <a:pt x="19" y="37"/>
                    <a:pt x="19" y="38"/>
                  </a:cubicBezTo>
                  <a:cubicBezTo>
                    <a:pt x="18" y="39"/>
                    <a:pt x="17" y="41"/>
                    <a:pt x="16" y="42"/>
                  </a:cubicBezTo>
                  <a:cubicBezTo>
                    <a:pt x="16" y="44"/>
                    <a:pt x="15" y="48"/>
                    <a:pt x="14" y="49"/>
                  </a:cubicBezTo>
                  <a:cubicBezTo>
                    <a:pt x="13" y="50"/>
                    <a:pt x="12" y="52"/>
                    <a:pt x="13" y="52"/>
                  </a:cubicBezTo>
                  <a:cubicBezTo>
                    <a:pt x="14" y="52"/>
                    <a:pt x="14" y="52"/>
                    <a:pt x="14" y="52"/>
                  </a:cubicBezTo>
                  <a:cubicBezTo>
                    <a:pt x="13" y="53"/>
                    <a:pt x="13" y="52"/>
                    <a:pt x="13" y="53"/>
                  </a:cubicBezTo>
                  <a:cubicBezTo>
                    <a:pt x="12" y="53"/>
                    <a:pt x="11" y="55"/>
                    <a:pt x="10" y="56"/>
                  </a:cubicBezTo>
                  <a:cubicBezTo>
                    <a:pt x="10" y="57"/>
                    <a:pt x="9" y="58"/>
                    <a:pt x="9" y="58"/>
                  </a:cubicBezTo>
                  <a:cubicBezTo>
                    <a:pt x="10" y="58"/>
                    <a:pt x="10" y="57"/>
                    <a:pt x="10" y="58"/>
                  </a:cubicBezTo>
                  <a:cubicBezTo>
                    <a:pt x="10" y="59"/>
                    <a:pt x="10" y="59"/>
                    <a:pt x="10" y="59"/>
                  </a:cubicBezTo>
                  <a:cubicBezTo>
                    <a:pt x="9" y="59"/>
                    <a:pt x="9" y="58"/>
                    <a:pt x="9" y="59"/>
                  </a:cubicBezTo>
                  <a:cubicBezTo>
                    <a:pt x="8" y="59"/>
                    <a:pt x="8" y="60"/>
                    <a:pt x="8" y="60"/>
                  </a:cubicBezTo>
                  <a:cubicBezTo>
                    <a:pt x="8" y="59"/>
                    <a:pt x="7" y="59"/>
                    <a:pt x="7" y="59"/>
                  </a:cubicBezTo>
                  <a:cubicBezTo>
                    <a:pt x="7" y="60"/>
                    <a:pt x="6" y="64"/>
                    <a:pt x="5" y="65"/>
                  </a:cubicBezTo>
                  <a:cubicBezTo>
                    <a:pt x="4" y="66"/>
                    <a:pt x="2" y="67"/>
                    <a:pt x="2" y="68"/>
                  </a:cubicBezTo>
                  <a:cubicBezTo>
                    <a:pt x="2" y="69"/>
                    <a:pt x="2" y="73"/>
                    <a:pt x="2" y="74"/>
                  </a:cubicBezTo>
                  <a:cubicBezTo>
                    <a:pt x="2" y="76"/>
                    <a:pt x="2" y="76"/>
                    <a:pt x="1" y="77"/>
                  </a:cubicBezTo>
                  <a:cubicBezTo>
                    <a:pt x="1" y="78"/>
                    <a:pt x="0" y="79"/>
                    <a:pt x="0" y="80"/>
                  </a:cubicBezTo>
                  <a:cubicBezTo>
                    <a:pt x="0" y="81"/>
                    <a:pt x="0" y="82"/>
                    <a:pt x="0" y="84"/>
                  </a:cubicBezTo>
                  <a:cubicBezTo>
                    <a:pt x="0" y="85"/>
                    <a:pt x="0" y="87"/>
                    <a:pt x="1" y="88"/>
                  </a:cubicBezTo>
                  <a:cubicBezTo>
                    <a:pt x="8" y="90"/>
                    <a:pt x="34" y="97"/>
                    <a:pt x="69" y="106"/>
                  </a:cubicBezTo>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57"/>
            <p:cNvSpPr>
              <a:spLocks/>
            </p:cNvSpPr>
            <p:nvPr/>
          </p:nvSpPr>
          <p:spPr bwMode="auto">
            <a:xfrm>
              <a:off x="1910077" y="120315"/>
              <a:ext cx="1185941" cy="877211"/>
            </a:xfrm>
            <a:custGeom>
              <a:avLst/>
              <a:gdLst>
                <a:gd name="T0" fmla="*/ 17 w 119"/>
                <a:gd name="T1" fmla="*/ 73 h 88"/>
                <a:gd name="T2" fmla="*/ 25 w 119"/>
                <a:gd name="T3" fmla="*/ 77 h 88"/>
                <a:gd name="T4" fmla="*/ 33 w 119"/>
                <a:gd name="T5" fmla="*/ 77 h 88"/>
                <a:gd name="T6" fmla="*/ 40 w 119"/>
                <a:gd name="T7" fmla="*/ 80 h 88"/>
                <a:gd name="T8" fmla="*/ 49 w 119"/>
                <a:gd name="T9" fmla="*/ 80 h 88"/>
                <a:gd name="T10" fmla="*/ 58 w 119"/>
                <a:gd name="T11" fmla="*/ 81 h 88"/>
                <a:gd name="T12" fmla="*/ 66 w 119"/>
                <a:gd name="T13" fmla="*/ 81 h 88"/>
                <a:gd name="T14" fmla="*/ 75 w 119"/>
                <a:gd name="T15" fmla="*/ 81 h 88"/>
                <a:gd name="T16" fmla="*/ 90 w 119"/>
                <a:gd name="T17" fmla="*/ 84 h 88"/>
                <a:gd name="T18" fmla="*/ 108 w 119"/>
                <a:gd name="T19" fmla="*/ 86 h 88"/>
                <a:gd name="T20" fmla="*/ 107 w 119"/>
                <a:gd name="T21" fmla="*/ 76 h 88"/>
                <a:gd name="T22" fmla="*/ 36 w 119"/>
                <a:gd name="T23" fmla="*/ 2 h 88"/>
                <a:gd name="T24" fmla="*/ 37 w 119"/>
                <a:gd name="T25" fmla="*/ 9 h 88"/>
                <a:gd name="T26" fmla="*/ 37 w 119"/>
                <a:gd name="T27" fmla="*/ 14 h 88"/>
                <a:gd name="T28" fmla="*/ 36 w 119"/>
                <a:gd name="T29" fmla="*/ 18 h 88"/>
                <a:gd name="T30" fmla="*/ 36 w 119"/>
                <a:gd name="T31" fmla="*/ 26 h 88"/>
                <a:gd name="T32" fmla="*/ 33 w 119"/>
                <a:gd name="T33" fmla="*/ 33 h 88"/>
                <a:gd name="T34" fmla="*/ 28 w 119"/>
                <a:gd name="T35" fmla="*/ 41 h 88"/>
                <a:gd name="T36" fmla="*/ 21 w 119"/>
                <a:gd name="T37" fmla="*/ 40 h 88"/>
                <a:gd name="T38" fmla="*/ 26 w 119"/>
                <a:gd name="T39" fmla="*/ 39 h 88"/>
                <a:gd name="T40" fmla="*/ 28 w 119"/>
                <a:gd name="T41" fmla="*/ 38 h 88"/>
                <a:gd name="T42" fmla="*/ 30 w 119"/>
                <a:gd name="T43" fmla="*/ 33 h 88"/>
                <a:gd name="T44" fmla="*/ 30 w 119"/>
                <a:gd name="T45" fmla="*/ 30 h 88"/>
                <a:gd name="T46" fmla="*/ 33 w 119"/>
                <a:gd name="T47" fmla="*/ 26 h 88"/>
                <a:gd name="T48" fmla="*/ 28 w 119"/>
                <a:gd name="T49" fmla="*/ 30 h 88"/>
                <a:gd name="T50" fmla="*/ 23 w 119"/>
                <a:gd name="T51" fmla="*/ 33 h 88"/>
                <a:gd name="T52" fmla="*/ 22 w 119"/>
                <a:gd name="T53" fmla="*/ 35 h 88"/>
                <a:gd name="T54" fmla="*/ 27 w 119"/>
                <a:gd name="T55" fmla="*/ 28 h 88"/>
                <a:gd name="T56" fmla="*/ 31 w 119"/>
                <a:gd name="T57" fmla="*/ 24 h 88"/>
                <a:gd name="T58" fmla="*/ 29 w 119"/>
                <a:gd name="T59" fmla="*/ 21 h 88"/>
                <a:gd name="T60" fmla="*/ 26 w 119"/>
                <a:gd name="T61" fmla="*/ 19 h 88"/>
                <a:gd name="T62" fmla="*/ 22 w 119"/>
                <a:gd name="T63" fmla="*/ 18 h 88"/>
                <a:gd name="T64" fmla="*/ 10 w 119"/>
                <a:gd name="T65" fmla="*/ 12 h 88"/>
                <a:gd name="T66" fmla="*/ 4 w 119"/>
                <a:gd name="T67" fmla="*/ 7 h 88"/>
                <a:gd name="T68" fmla="*/ 2 w 119"/>
                <a:gd name="T69" fmla="*/ 15 h 88"/>
                <a:gd name="T70" fmla="*/ 3 w 119"/>
                <a:gd name="T71" fmla="*/ 27 h 88"/>
                <a:gd name="T72" fmla="*/ 4 w 119"/>
                <a:gd name="T73" fmla="*/ 37 h 88"/>
                <a:gd name="T74" fmla="*/ 5 w 119"/>
                <a:gd name="T75" fmla="*/ 39 h 88"/>
                <a:gd name="T76" fmla="*/ 4 w 119"/>
                <a:gd name="T77" fmla="*/ 42 h 88"/>
                <a:gd name="T78" fmla="*/ 4 w 119"/>
                <a:gd name="T79" fmla="*/ 45 h 88"/>
                <a:gd name="T80" fmla="*/ 5 w 119"/>
                <a:gd name="T81" fmla="*/ 47 h 88"/>
                <a:gd name="T82" fmla="*/ 4 w 119"/>
                <a:gd name="T83" fmla="*/ 51 h 88"/>
                <a:gd name="T84" fmla="*/ 3 w 119"/>
                <a:gd name="T85" fmla="*/ 48 h 88"/>
                <a:gd name="T86" fmla="*/ 1 w 119"/>
                <a:gd name="T87" fmla="*/ 53 h 88"/>
                <a:gd name="T88" fmla="*/ 3 w 119"/>
                <a:gd name="T89" fmla="*/ 56 h 88"/>
                <a:gd name="T90" fmla="*/ 7 w 119"/>
                <a:gd name="T91" fmla="*/ 56 h 88"/>
                <a:gd name="T92" fmla="*/ 11 w 119"/>
                <a:gd name="T93" fmla="*/ 60 h 88"/>
                <a:gd name="T94" fmla="*/ 17 w 119"/>
                <a:gd name="T95" fmla="*/ 6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9" h="88">
                  <a:moveTo>
                    <a:pt x="17" y="66"/>
                  </a:moveTo>
                  <a:cubicBezTo>
                    <a:pt x="17" y="67"/>
                    <a:pt x="17" y="71"/>
                    <a:pt x="17" y="73"/>
                  </a:cubicBezTo>
                  <a:cubicBezTo>
                    <a:pt x="17" y="74"/>
                    <a:pt x="18" y="76"/>
                    <a:pt x="20" y="76"/>
                  </a:cubicBezTo>
                  <a:cubicBezTo>
                    <a:pt x="22" y="77"/>
                    <a:pt x="23" y="78"/>
                    <a:pt x="25" y="77"/>
                  </a:cubicBezTo>
                  <a:cubicBezTo>
                    <a:pt x="27" y="77"/>
                    <a:pt x="28" y="76"/>
                    <a:pt x="30" y="76"/>
                  </a:cubicBezTo>
                  <a:cubicBezTo>
                    <a:pt x="32" y="76"/>
                    <a:pt x="31" y="76"/>
                    <a:pt x="33" y="77"/>
                  </a:cubicBezTo>
                  <a:cubicBezTo>
                    <a:pt x="36" y="78"/>
                    <a:pt x="39" y="77"/>
                    <a:pt x="39" y="79"/>
                  </a:cubicBezTo>
                  <a:cubicBezTo>
                    <a:pt x="39" y="80"/>
                    <a:pt x="39" y="80"/>
                    <a:pt x="40" y="80"/>
                  </a:cubicBezTo>
                  <a:cubicBezTo>
                    <a:pt x="42" y="80"/>
                    <a:pt x="43" y="81"/>
                    <a:pt x="45" y="80"/>
                  </a:cubicBezTo>
                  <a:cubicBezTo>
                    <a:pt x="46" y="80"/>
                    <a:pt x="48" y="79"/>
                    <a:pt x="49" y="80"/>
                  </a:cubicBezTo>
                  <a:cubicBezTo>
                    <a:pt x="51" y="81"/>
                    <a:pt x="50" y="81"/>
                    <a:pt x="53" y="81"/>
                  </a:cubicBezTo>
                  <a:cubicBezTo>
                    <a:pt x="55" y="81"/>
                    <a:pt x="55" y="81"/>
                    <a:pt x="58" y="81"/>
                  </a:cubicBezTo>
                  <a:cubicBezTo>
                    <a:pt x="60" y="80"/>
                    <a:pt x="61" y="80"/>
                    <a:pt x="62" y="80"/>
                  </a:cubicBezTo>
                  <a:cubicBezTo>
                    <a:pt x="64" y="81"/>
                    <a:pt x="64" y="81"/>
                    <a:pt x="66" y="81"/>
                  </a:cubicBezTo>
                  <a:cubicBezTo>
                    <a:pt x="67" y="80"/>
                    <a:pt x="67" y="80"/>
                    <a:pt x="70" y="80"/>
                  </a:cubicBezTo>
                  <a:cubicBezTo>
                    <a:pt x="73" y="81"/>
                    <a:pt x="72" y="81"/>
                    <a:pt x="75" y="81"/>
                  </a:cubicBezTo>
                  <a:cubicBezTo>
                    <a:pt x="77" y="81"/>
                    <a:pt x="77" y="82"/>
                    <a:pt x="81" y="82"/>
                  </a:cubicBezTo>
                  <a:cubicBezTo>
                    <a:pt x="85" y="83"/>
                    <a:pt x="86" y="83"/>
                    <a:pt x="90" y="84"/>
                  </a:cubicBezTo>
                  <a:cubicBezTo>
                    <a:pt x="94" y="85"/>
                    <a:pt x="103" y="87"/>
                    <a:pt x="107" y="88"/>
                  </a:cubicBezTo>
                  <a:cubicBezTo>
                    <a:pt x="107" y="87"/>
                    <a:pt x="107" y="87"/>
                    <a:pt x="108" y="86"/>
                  </a:cubicBezTo>
                  <a:cubicBezTo>
                    <a:pt x="108" y="84"/>
                    <a:pt x="107" y="83"/>
                    <a:pt x="106" y="81"/>
                  </a:cubicBezTo>
                  <a:cubicBezTo>
                    <a:pt x="106" y="79"/>
                    <a:pt x="107" y="78"/>
                    <a:pt x="107" y="76"/>
                  </a:cubicBezTo>
                  <a:cubicBezTo>
                    <a:pt x="107" y="74"/>
                    <a:pt x="116" y="32"/>
                    <a:pt x="119" y="21"/>
                  </a:cubicBezTo>
                  <a:cubicBezTo>
                    <a:pt x="72" y="12"/>
                    <a:pt x="40" y="3"/>
                    <a:pt x="36" y="2"/>
                  </a:cubicBezTo>
                  <a:cubicBezTo>
                    <a:pt x="30" y="0"/>
                    <a:pt x="35" y="4"/>
                    <a:pt x="36" y="6"/>
                  </a:cubicBezTo>
                  <a:cubicBezTo>
                    <a:pt x="36" y="7"/>
                    <a:pt x="37" y="7"/>
                    <a:pt x="37" y="9"/>
                  </a:cubicBezTo>
                  <a:cubicBezTo>
                    <a:pt x="37" y="10"/>
                    <a:pt x="37" y="10"/>
                    <a:pt x="37" y="11"/>
                  </a:cubicBezTo>
                  <a:cubicBezTo>
                    <a:pt x="37" y="13"/>
                    <a:pt x="38" y="14"/>
                    <a:pt x="37" y="14"/>
                  </a:cubicBezTo>
                  <a:cubicBezTo>
                    <a:pt x="35" y="14"/>
                    <a:pt x="33" y="12"/>
                    <a:pt x="34" y="14"/>
                  </a:cubicBezTo>
                  <a:cubicBezTo>
                    <a:pt x="35" y="16"/>
                    <a:pt x="36" y="16"/>
                    <a:pt x="36" y="18"/>
                  </a:cubicBezTo>
                  <a:cubicBezTo>
                    <a:pt x="36" y="19"/>
                    <a:pt x="36" y="21"/>
                    <a:pt x="37" y="22"/>
                  </a:cubicBezTo>
                  <a:cubicBezTo>
                    <a:pt x="37" y="24"/>
                    <a:pt x="37" y="25"/>
                    <a:pt x="36" y="26"/>
                  </a:cubicBezTo>
                  <a:cubicBezTo>
                    <a:pt x="35" y="28"/>
                    <a:pt x="34" y="28"/>
                    <a:pt x="34" y="30"/>
                  </a:cubicBezTo>
                  <a:cubicBezTo>
                    <a:pt x="34" y="32"/>
                    <a:pt x="34" y="32"/>
                    <a:pt x="33" y="33"/>
                  </a:cubicBezTo>
                  <a:cubicBezTo>
                    <a:pt x="33" y="35"/>
                    <a:pt x="33" y="37"/>
                    <a:pt x="32" y="38"/>
                  </a:cubicBezTo>
                  <a:cubicBezTo>
                    <a:pt x="31" y="39"/>
                    <a:pt x="30" y="40"/>
                    <a:pt x="28" y="41"/>
                  </a:cubicBezTo>
                  <a:cubicBezTo>
                    <a:pt x="25" y="41"/>
                    <a:pt x="25" y="41"/>
                    <a:pt x="23" y="41"/>
                  </a:cubicBezTo>
                  <a:cubicBezTo>
                    <a:pt x="22" y="42"/>
                    <a:pt x="20" y="42"/>
                    <a:pt x="21" y="40"/>
                  </a:cubicBezTo>
                  <a:cubicBezTo>
                    <a:pt x="23" y="39"/>
                    <a:pt x="24" y="38"/>
                    <a:pt x="25" y="37"/>
                  </a:cubicBezTo>
                  <a:cubicBezTo>
                    <a:pt x="26" y="37"/>
                    <a:pt x="26" y="38"/>
                    <a:pt x="26" y="39"/>
                  </a:cubicBezTo>
                  <a:cubicBezTo>
                    <a:pt x="26" y="38"/>
                    <a:pt x="26" y="38"/>
                    <a:pt x="27" y="38"/>
                  </a:cubicBezTo>
                  <a:cubicBezTo>
                    <a:pt x="28" y="37"/>
                    <a:pt x="27" y="38"/>
                    <a:pt x="28" y="38"/>
                  </a:cubicBezTo>
                  <a:cubicBezTo>
                    <a:pt x="29" y="38"/>
                    <a:pt x="29" y="38"/>
                    <a:pt x="30" y="36"/>
                  </a:cubicBezTo>
                  <a:cubicBezTo>
                    <a:pt x="30" y="33"/>
                    <a:pt x="31" y="34"/>
                    <a:pt x="30" y="33"/>
                  </a:cubicBezTo>
                  <a:cubicBezTo>
                    <a:pt x="29" y="32"/>
                    <a:pt x="29" y="32"/>
                    <a:pt x="29" y="31"/>
                  </a:cubicBezTo>
                  <a:cubicBezTo>
                    <a:pt x="30" y="31"/>
                    <a:pt x="30" y="32"/>
                    <a:pt x="30" y="30"/>
                  </a:cubicBezTo>
                  <a:cubicBezTo>
                    <a:pt x="31" y="29"/>
                    <a:pt x="30" y="30"/>
                    <a:pt x="31" y="29"/>
                  </a:cubicBezTo>
                  <a:cubicBezTo>
                    <a:pt x="33" y="27"/>
                    <a:pt x="34" y="26"/>
                    <a:pt x="33" y="26"/>
                  </a:cubicBezTo>
                  <a:cubicBezTo>
                    <a:pt x="32" y="26"/>
                    <a:pt x="31" y="26"/>
                    <a:pt x="30" y="27"/>
                  </a:cubicBezTo>
                  <a:cubicBezTo>
                    <a:pt x="29" y="28"/>
                    <a:pt x="29" y="29"/>
                    <a:pt x="28" y="30"/>
                  </a:cubicBezTo>
                  <a:cubicBezTo>
                    <a:pt x="28" y="30"/>
                    <a:pt x="27" y="30"/>
                    <a:pt x="26" y="31"/>
                  </a:cubicBezTo>
                  <a:cubicBezTo>
                    <a:pt x="24" y="32"/>
                    <a:pt x="23" y="32"/>
                    <a:pt x="23" y="33"/>
                  </a:cubicBezTo>
                  <a:cubicBezTo>
                    <a:pt x="22" y="34"/>
                    <a:pt x="23" y="35"/>
                    <a:pt x="23" y="35"/>
                  </a:cubicBezTo>
                  <a:cubicBezTo>
                    <a:pt x="23" y="35"/>
                    <a:pt x="22" y="36"/>
                    <a:pt x="22" y="35"/>
                  </a:cubicBezTo>
                  <a:cubicBezTo>
                    <a:pt x="21" y="34"/>
                    <a:pt x="23" y="32"/>
                    <a:pt x="24" y="31"/>
                  </a:cubicBezTo>
                  <a:cubicBezTo>
                    <a:pt x="26" y="29"/>
                    <a:pt x="27" y="29"/>
                    <a:pt x="27" y="28"/>
                  </a:cubicBezTo>
                  <a:cubicBezTo>
                    <a:pt x="28" y="27"/>
                    <a:pt x="27" y="29"/>
                    <a:pt x="28" y="28"/>
                  </a:cubicBezTo>
                  <a:cubicBezTo>
                    <a:pt x="30" y="27"/>
                    <a:pt x="31" y="26"/>
                    <a:pt x="31" y="24"/>
                  </a:cubicBezTo>
                  <a:cubicBezTo>
                    <a:pt x="31" y="22"/>
                    <a:pt x="30" y="21"/>
                    <a:pt x="30" y="20"/>
                  </a:cubicBezTo>
                  <a:cubicBezTo>
                    <a:pt x="30" y="19"/>
                    <a:pt x="30" y="20"/>
                    <a:pt x="29" y="21"/>
                  </a:cubicBezTo>
                  <a:cubicBezTo>
                    <a:pt x="28" y="21"/>
                    <a:pt x="28" y="21"/>
                    <a:pt x="27" y="20"/>
                  </a:cubicBezTo>
                  <a:cubicBezTo>
                    <a:pt x="27" y="19"/>
                    <a:pt x="26" y="20"/>
                    <a:pt x="26" y="19"/>
                  </a:cubicBezTo>
                  <a:cubicBezTo>
                    <a:pt x="26" y="18"/>
                    <a:pt x="26" y="18"/>
                    <a:pt x="24" y="18"/>
                  </a:cubicBezTo>
                  <a:cubicBezTo>
                    <a:pt x="23" y="18"/>
                    <a:pt x="23" y="18"/>
                    <a:pt x="22" y="18"/>
                  </a:cubicBezTo>
                  <a:cubicBezTo>
                    <a:pt x="21" y="17"/>
                    <a:pt x="22" y="17"/>
                    <a:pt x="18" y="16"/>
                  </a:cubicBezTo>
                  <a:cubicBezTo>
                    <a:pt x="15" y="15"/>
                    <a:pt x="12" y="14"/>
                    <a:pt x="10" y="12"/>
                  </a:cubicBezTo>
                  <a:cubicBezTo>
                    <a:pt x="9" y="10"/>
                    <a:pt x="8" y="9"/>
                    <a:pt x="7" y="8"/>
                  </a:cubicBezTo>
                  <a:cubicBezTo>
                    <a:pt x="6" y="8"/>
                    <a:pt x="4" y="7"/>
                    <a:pt x="4" y="7"/>
                  </a:cubicBezTo>
                  <a:cubicBezTo>
                    <a:pt x="4" y="7"/>
                    <a:pt x="5" y="9"/>
                    <a:pt x="4" y="10"/>
                  </a:cubicBezTo>
                  <a:cubicBezTo>
                    <a:pt x="3" y="11"/>
                    <a:pt x="2" y="13"/>
                    <a:pt x="2" y="15"/>
                  </a:cubicBezTo>
                  <a:cubicBezTo>
                    <a:pt x="2" y="17"/>
                    <a:pt x="3" y="19"/>
                    <a:pt x="4" y="21"/>
                  </a:cubicBezTo>
                  <a:cubicBezTo>
                    <a:pt x="5" y="22"/>
                    <a:pt x="3" y="24"/>
                    <a:pt x="3" y="27"/>
                  </a:cubicBezTo>
                  <a:cubicBezTo>
                    <a:pt x="3" y="27"/>
                    <a:pt x="4" y="30"/>
                    <a:pt x="4" y="32"/>
                  </a:cubicBezTo>
                  <a:cubicBezTo>
                    <a:pt x="4" y="34"/>
                    <a:pt x="4" y="35"/>
                    <a:pt x="4" y="37"/>
                  </a:cubicBezTo>
                  <a:cubicBezTo>
                    <a:pt x="3" y="38"/>
                    <a:pt x="3" y="39"/>
                    <a:pt x="3" y="39"/>
                  </a:cubicBezTo>
                  <a:cubicBezTo>
                    <a:pt x="4" y="39"/>
                    <a:pt x="4" y="37"/>
                    <a:pt x="5" y="39"/>
                  </a:cubicBezTo>
                  <a:cubicBezTo>
                    <a:pt x="6" y="40"/>
                    <a:pt x="8" y="40"/>
                    <a:pt x="7" y="41"/>
                  </a:cubicBezTo>
                  <a:cubicBezTo>
                    <a:pt x="6" y="41"/>
                    <a:pt x="5" y="42"/>
                    <a:pt x="4" y="42"/>
                  </a:cubicBezTo>
                  <a:cubicBezTo>
                    <a:pt x="3" y="42"/>
                    <a:pt x="3" y="41"/>
                    <a:pt x="3" y="42"/>
                  </a:cubicBezTo>
                  <a:cubicBezTo>
                    <a:pt x="3" y="43"/>
                    <a:pt x="2" y="44"/>
                    <a:pt x="4" y="45"/>
                  </a:cubicBezTo>
                  <a:cubicBezTo>
                    <a:pt x="5" y="45"/>
                    <a:pt x="6" y="45"/>
                    <a:pt x="6" y="46"/>
                  </a:cubicBezTo>
                  <a:cubicBezTo>
                    <a:pt x="6" y="47"/>
                    <a:pt x="6" y="46"/>
                    <a:pt x="5" y="47"/>
                  </a:cubicBezTo>
                  <a:cubicBezTo>
                    <a:pt x="4" y="48"/>
                    <a:pt x="4" y="48"/>
                    <a:pt x="4" y="49"/>
                  </a:cubicBezTo>
                  <a:cubicBezTo>
                    <a:pt x="4" y="50"/>
                    <a:pt x="4" y="50"/>
                    <a:pt x="4" y="51"/>
                  </a:cubicBezTo>
                  <a:cubicBezTo>
                    <a:pt x="4" y="52"/>
                    <a:pt x="3" y="53"/>
                    <a:pt x="3" y="52"/>
                  </a:cubicBezTo>
                  <a:cubicBezTo>
                    <a:pt x="3" y="51"/>
                    <a:pt x="3" y="48"/>
                    <a:pt x="3" y="48"/>
                  </a:cubicBezTo>
                  <a:cubicBezTo>
                    <a:pt x="3" y="48"/>
                    <a:pt x="2" y="49"/>
                    <a:pt x="2" y="50"/>
                  </a:cubicBezTo>
                  <a:cubicBezTo>
                    <a:pt x="1" y="52"/>
                    <a:pt x="1" y="52"/>
                    <a:pt x="1" y="53"/>
                  </a:cubicBezTo>
                  <a:cubicBezTo>
                    <a:pt x="1" y="54"/>
                    <a:pt x="0" y="54"/>
                    <a:pt x="0" y="54"/>
                  </a:cubicBezTo>
                  <a:cubicBezTo>
                    <a:pt x="1" y="55"/>
                    <a:pt x="2" y="56"/>
                    <a:pt x="3" y="56"/>
                  </a:cubicBezTo>
                  <a:cubicBezTo>
                    <a:pt x="4" y="56"/>
                    <a:pt x="3" y="56"/>
                    <a:pt x="4" y="56"/>
                  </a:cubicBezTo>
                  <a:cubicBezTo>
                    <a:pt x="5" y="55"/>
                    <a:pt x="6" y="55"/>
                    <a:pt x="7" y="56"/>
                  </a:cubicBezTo>
                  <a:cubicBezTo>
                    <a:pt x="7" y="57"/>
                    <a:pt x="8" y="56"/>
                    <a:pt x="9" y="57"/>
                  </a:cubicBezTo>
                  <a:cubicBezTo>
                    <a:pt x="9" y="58"/>
                    <a:pt x="10" y="59"/>
                    <a:pt x="11" y="60"/>
                  </a:cubicBezTo>
                  <a:cubicBezTo>
                    <a:pt x="11" y="60"/>
                    <a:pt x="12" y="60"/>
                    <a:pt x="12" y="60"/>
                  </a:cubicBezTo>
                  <a:cubicBezTo>
                    <a:pt x="14" y="61"/>
                    <a:pt x="17" y="64"/>
                    <a:pt x="17" y="66"/>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8"/>
            <p:cNvSpPr>
              <a:spLocks/>
            </p:cNvSpPr>
            <p:nvPr/>
          </p:nvSpPr>
          <p:spPr bwMode="auto">
            <a:xfrm>
              <a:off x="3762443" y="3196946"/>
              <a:ext cx="1213620" cy="1264719"/>
            </a:xfrm>
            <a:custGeom>
              <a:avLst/>
              <a:gdLst>
                <a:gd name="T0" fmla="*/ 121 w 122"/>
                <a:gd name="T1" fmla="*/ 20 h 127"/>
                <a:gd name="T2" fmla="*/ 122 w 122"/>
                <a:gd name="T3" fmla="*/ 9 h 127"/>
                <a:gd name="T4" fmla="*/ 17 w 122"/>
                <a:gd name="T5" fmla="*/ 0 h 127"/>
                <a:gd name="T6" fmla="*/ 0 w 122"/>
                <a:gd name="T7" fmla="*/ 125 h 127"/>
                <a:gd name="T8" fmla="*/ 15 w 122"/>
                <a:gd name="T9" fmla="*/ 127 h 127"/>
                <a:gd name="T10" fmla="*/ 17 w 122"/>
                <a:gd name="T11" fmla="*/ 117 h 127"/>
                <a:gd name="T12" fmla="*/ 47 w 122"/>
                <a:gd name="T13" fmla="*/ 120 h 127"/>
                <a:gd name="T14" fmla="*/ 46 w 122"/>
                <a:gd name="T15" fmla="*/ 116 h 127"/>
                <a:gd name="T16" fmla="*/ 113 w 122"/>
                <a:gd name="T17" fmla="*/ 121 h 127"/>
                <a:gd name="T18" fmla="*/ 119 w 122"/>
                <a:gd name="T19" fmla="*/ 55 h 127"/>
                <a:gd name="T20" fmla="*/ 121 w 122"/>
                <a:gd name="T21" fmla="*/ 2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7">
                  <a:moveTo>
                    <a:pt x="121" y="20"/>
                  </a:moveTo>
                  <a:cubicBezTo>
                    <a:pt x="121" y="16"/>
                    <a:pt x="122" y="12"/>
                    <a:pt x="122" y="9"/>
                  </a:cubicBezTo>
                  <a:cubicBezTo>
                    <a:pt x="81" y="7"/>
                    <a:pt x="46" y="4"/>
                    <a:pt x="17" y="0"/>
                  </a:cubicBezTo>
                  <a:cubicBezTo>
                    <a:pt x="10" y="49"/>
                    <a:pt x="3" y="103"/>
                    <a:pt x="0" y="125"/>
                  </a:cubicBezTo>
                  <a:cubicBezTo>
                    <a:pt x="15" y="127"/>
                    <a:pt x="15" y="127"/>
                    <a:pt x="15" y="127"/>
                  </a:cubicBezTo>
                  <a:cubicBezTo>
                    <a:pt x="17" y="117"/>
                    <a:pt x="17" y="117"/>
                    <a:pt x="17" y="117"/>
                  </a:cubicBezTo>
                  <a:cubicBezTo>
                    <a:pt x="17" y="117"/>
                    <a:pt x="39" y="119"/>
                    <a:pt x="47" y="120"/>
                  </a:cubicBezTo>
                  <a:cubicBezTo>
                    <a:pt x="46" y="118"/>
                    <a:pt x="45" y="116"/>
                    <a:pt x="46" y="116"/>
                  </a:cubicBezTo>
                  <a:cubicBezTo>
                    <a:pt x="47" y="115"/>
                    <a:pt x="111" y="123"/>
                    <a:pt x="113" y="121"/>
                  </a:cubicBezTo>
                  <a:cubicBezTo>
                    <a:pt x="115" y="119"/>
                    <a:pt x="119" y="61"/>
                    <a:pt x="119" y="55"/>
                  </a:cubicBezTo>
                  <a:cubicBezTo>
                    <a:pt x="119" y="51"/>
                    <a:pt x="120" y="33"/>
                    <a:pt x="121" y="2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59"/>
            <p:cNvSpPr>
              <a:spLocks/>
            </p:cNvSpPr>
            <p:nvPr/>
          </p:nvSpPr>
          <p:spPr bwMode="auto">
            <a:xfrm>
              <a:off x="3762443" y="3196946"/>
              <a:ext cx="1213620" cy="1264719"/>
            </a:xfrm>
            <a:custGeom>
              <a:avLst/>
              <a:gdLst>
                <a:gd name="T0" fmla="*/ 121 w 122"/>
                <a:gd name="T1" fmla="*/ 20 h 127"/>
                <a:gd name="T2" fmla="*/ 122 w 122"/>
                <a:gd name="T3" fmla="*/ 9 h 127"/>
                <a:gd name="T4" fmla="*/ 17 w 122"/>
                <a:gd name="T5" fmla="*/ 0 h 127"/>
                <a:gd name="T6" fmla="*/ 0 w 122"/>
                <a:gd name="T7" fmla="*/ 125 h 127"/>
                <a:gd name="T8" fmla="*/ 15 w 122"/>
                <a:gd name="T9" fmla="*/ 127 h 127"/>
                <a:gd name="T10" fmla="*/ 17 w 122"/>
                <a:gd name="T11" fmla="*/ 117 h 127"/>
                <a:gd name="T12" fmla="*/ 47 w 122"/>
                <a:gd name="T13" fmla="*/ 120 h 127"/>
                <a:gd name="T14" fmla="*/ 46 w 122"/>
                <a:gd name="T15" fmla="*/ 116 h 127"/>
                <a:gd name="T16" fmla="*/ 113 w 122"/>
                <a:gd name="T17" fmla="*/ 121 h 127"/>
                <a:gd name="T18" fmla="*/ 119 w 122"/>
                <a:gd name="T19" fmla="*/ 55 h 127"/>
                <a:gd name="T20" fmla="*/ 121 w 122"/>
                <a:gd name="T21" fmla="*/ 2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7">
                  <a:moveTo>
                    <a:pt x="121" y="20"/>
                  </a:moveTo>
                  <a:cubicBezTo>
                    <a:pt x="121" y="16"/>
                    <a:pt x="122" y="12"/>
                    <a:pt x="122" y="9"/>
                  </a:cubicBezTo>
                  <a:cubicBezTo>
                    <a:pt x="81" y="7"/>
                    <a:pt x="46" y="4"/>
                    <a:pt x="17" y="0"/>
                  </a:cubicBezTo>
                  <a:cubicBezTo>
                    <a:pt x="10" y="49"/>
                    <a:pt x="3" y="103"/>
                    <a:pt x="0" y="125"/>
                  </a:cubicBezTo>
                  <a:cubicBezTo>
                    <a:pt x="15" y="127"/>
                    <a:pt x="15" y="127"/>
                    <a:pt x="15" y="127"/>
                  </a:cubicBezTo>
                  <a:cubicBezTo>
                    <a:pt x="17" y="117"/>
                    <a:pt x="17" y="117"/>
                    <a:pt x="17" y="117"/>
                  </a:cubicBezTo>
                  <a:cubicBezTo>
                    <a:pt x="17" y="117"/>
                    <a:pt x="39" y="119"/>
                    <a:pt x="47" y="120"/>
                  </a:cubicBezTo>
                  <a:cubicBezTo>
                    <a:pt x="46" y="118"/>
                    <a:pt x="45" y="116"/>
                    <a:pt x="46" y="116"/>
                  </a:cubicBezTo>
                  <a:cubicBezTo>
                    <a:pt x="47" y="115"/>
                    <a:pt x="111" y="123"/>
                    <a:pt x="113" y="121"/>
                  </a:cubicBezTo>
                  <a:cubicBezTo>
                    <a:pt x="115" y="119"/>
                    <a:pt x="119" y="61"/>
                    <a:pt x="119" y="55"/>
                  </a:cubicBezTo>
                  <a:cubicBezTo>
                    <a:pt x="119" y="51"/>
                    <a:pt x="120" y="33"/>
                    <a:pt x="121" y="20"/>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60"/>
            <p:cNvSpPr>
              <a:spLocks/>
            </p:cNvSpPr>
            <p:nvPr/>
          </p:nvSpPr>
          <p:spPr bwMode="auto">
            <a:xfrm>
              <a:off x="7614088" y="3644069"/>
              <a:ext cx="685588" cy="1105033"/>
            </a:xfrm>
            <a:custGeom>
              <a:avLst/>
              <a:gdLst>
                <a:gd name="T0" fmla="*/ 24 w 69"/>
                <a:gd name="T1" fmla="*/ 102 h 111"/>
                <a:gd name="T2" fmla="*/ 23 w 69"/>
                <a:gd name="T3" fmla="*/ 100 h 111"/>
                <a:gd name="T4" fmla="*/ 20 w 69"/>
                <a:gd name="T5" fmla="*/ 96 h 111"/>
                <a:gd name="T6" fmla="*/ 22 w 69"/>
                <a:gd name="T7" fmla="*/ 93 h 111"/>
                <a:gd name="T8" fmla="*/ 69 w 69"/>
                <a:gd name="T9" fmla="*/ 88 h 111"/>
                <a:gd name="T10" fmla="*/ 69 w 69"/>
                <a:gd name="T11" fmla="*/ 87 h 111"/>
                <a:gd name="T12" fmla="*/ 67 w 69"/>
                <a:gd name="T13" fmla="*/ 84 h 111"/>
                <a:gd name="T14" fmla="*/ 66 w 69"/>
                <a:gd name="T15" fmla="*/ 79 h 111"/>
                <a:gd name="T16" fmla="*/ 67 w 69"/>
                <a:gd name="T17" fmla="*/ 74 h 111"/>
                <a:gd name="T18" fmla="*/ 65 w 69"/>
                <a:gd name="T19" fmla="*/ 68 h 111"/>
                <a:gd name="T20" fmla="*/ 65 w 69"/>
                <a:gd name="T21" fmla="*/ 65 h 111"/>
                <a:gd name="T22" fmla="*/ 67 w 69"/>
                <a:gd name="T23" fmla="*/ 61 h 111"/>
                <a:gd name="T24" fmla="*/ 67 w 69"/>
                <a:gd name="T25" fmla="*/ 59 h 111"/>
                <a:gd name="T26" fmla="*/ 66 w 69"/>
                <a:gd name="T27" fmla="*/ 57 h 111"/>
                <a:gd name="T28" fmla="*/ 65 w 69"/>
                <a:gd name="T29" fmla="*/ 54 h 111"/>
                <a:gd name="T30" fmla="*/ 60 w 69"/>
                <a:gd name="T31" fmla="*/ 45 h 111"/>
                <a:gd name="T32" fmla="*/ 47 w 69"/>
                <a:gd name="T33" fmla="*/ 0 h 111"/>
                <a:gd name="T34" fmla="*/ 18 w 69"/>
                <a:gd name="T35" fmla="*/ 3 h 111"/>
                <a:gd name="T36" fmla="*/ 0 w 69"/>
                <a:gd name="T37" fmla="*/ 5 h 111"/>
                <a:gd name="T38" fmla="*/ 2 w 69"/>
                <a:gd name="T39" fmla="*/ 7 h 111"/>
                <a:gd name="T40" fmla="*/ 2 w 69"/>
                <a:gd name="T41" fmla="*/ 46 h 111"/>
                <a:gd name="T42" fmla="*/ 3 w 69"/>
                <a:gd name="T43" fmla="*/ 86 h 111"/>
                <a:gd name="T44" fmla="*/ 6 w 69"/>
                <a:gd name="T45" fmla="*/ 109 h 111"/>
                <a:gd name="T46" fmla="*/ 7 w 69"/>
                <a:gd name="T47" fmla="*/ 108 h 111"/>
                <a:gd name="T48" fmla="*/ 9 w 69"/>
                <a:gd name="T49" fmla="*/ 109 h 111"/>
                <a:gd name="T50" fmla="*/ 12 w 69"/>
                <a:gd name="T51" fmla="*/ 109 h 111"/>
                <a:gd name="T52" fmla="*/ 11 w 69"/>
                <a:gd name="T53" fmla="*/ 106 h 111"/>
                <a:gd name="T54" fmla="*/ 12 w 69"/>
                <a:gd name="T55" fmla="*/ 103 h 111"/>
                <a:gd name="T56" fmla="*/ 12 w 69"/>
                <a:gd name="T57" fmla="*/ 100 h 111"/>
                <a:gd name="T58" fmla="*/ 15 w 69"/>
                <a:gd name="T59" fmla="*/ 102 h 111"/>
                <a:gd name="T60" fmla="*/ 15 w 69"/>
                <a:gd name="T61" fmla="*/ 104 h 111"/>
                <a:gd name="T62" fmla="*/ 16 w 69"/>
                <a:gd name="T63" fmla="*/ 107 h 111"/>
                <a:gd name="T64" fmla="*/ 18 w 69"/>
                <a:gd name="T65" fmla="*/ 108 h 111"/>
                <a:gd name="T66" fmla="*/ 17 w 69"/>
                <a:gd name="T67" fmla="*/ 110 h 111"/>
                <a:gd name="T68" fmla="*/ 15 w 69"/>
                <a:gd name="T69" fmla="*/ 111 h 111"/>
                <a:gd name="T70" fmla="*/ 18 w 69"/>
                <a:gd name="T71" fmla="*/ 111 h 111"/>
                <a:gd name="T72" fmla="*/ 21 w 69"/>
                <a:gd name="T73" fmla="*/ 110 h 111"/>
                <a:gd name="T74" fmla="*/ 22 w 69"/>
                <a:gd name="T75" fmla="*/ 108 h 111"/>
                <a:gd name="T76" fmla="*/ 24 w 69"/>
                <a:gd name="T77" fmla="*/ 107 h 111"/>
                <a:gd name="T78" fmla="*/ 24 w 69"/>
                <a:gd name="T79" fmla="*/ 105 h 111"/>
                <a:gd name="T80" fmla="*/ 24 w 69"/>
                <a:gd name="T81" fmla="*/ 105 h 111"/>
                <a:gd name="T82" fmla="*/ 24 w 69"/>
                <a:gd name="T83" fmla="*/ 104 h 111"/>
                <a:gd name="T84" fmla="*/ 24 w 69"/>
                <a:gd name="T85" fmla="*/ 10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111">
                  <a:moveTo>
                    <a:pt x="24" y="102"/>
                  </a:moveTo>
                  <a:cubicBezTo>
                    <a:pt x="25" y="101"/>
                    <a:pt x="24" y="100"/>
                    <a:pt x="23" y="100"/>
                  </a:cubicBezTo>
                  <a:cubicBezTo>
                    <a:pt x="21" y="99"/>
                    <a:pt x="21" y="98"/>
                    <a:pt x="20" y="96"/>
                  </a:cubicBezTo>
                  <a:cubicBezTo>
                    <a:pt x="20" y="95"/>
                    <a:pt x="20" y="94"/>
                    <a:pt x="22" y="93"/>
                  </a:cubicBezTo>
                  <a:cubicBezTo>
                    <a:pt x="23" y="93"/>
                    <a:pt x="61" y="88"/>
                    <a:pt x="69" y="88"/>
                  </a:cubicBezTo>
                  <a:cubicBezTo>
                    <a:pt x="69" y="88"/>
                    <a:pt x="69" y="88"/>
                    <a:pt x="69" y="87"/>
                  </a:cubicBezTo>
                  <a:cubicBezTo>
                    <a:pt x="69" y="86"/>
                    <a:pt x="68" y="85"/>
                    <a:pt x="67" y="84"/>
                  </a:cubicBezTo>
                  <a:cubicBezTo>
                    <a:pt x="66" y="83"/>
                    <a:pt x="66" y="81"/>
                    <a:pt x="66" y="79"/>
                  </a:cubicBezTo>
                  <a:cubicBezTo>
                    <a:pt x="67" y="77"/>
                    <a:pt x="68" y="76"/>
                    <a:pt x="67" y="74"/>
                  </a:cubicBezTo>
                  <a:cubicBezTo>
                    <a:pt x="66" y="73"/>
                    <a:pt x="64" y="70"/>
                    <a:pt x="65" y="68"/>
                  </a:cubicBezTo>
                  <a:cubicBezTo>
                    <a:pt x="65" y="66"/>
                    <a:pt x="65" y="67"/>
                    <a:pt x="65" y="65"/>
                  </a:cubicBezTo>
                  <a:cubicBezTo>
                    <a:pt x="65" y="64"/>
                    <a:pt x="66" y="62"/>
                    <a:pt x="67" y="61"/>
                  </a:cubicBezTo>
                  <a:cubicBezTo>
                    <a:pt x="68" y="61"/>
                    <a:pt x="67" y="60"/>
                    <a:pt x="67" y="59"/>
                  </a:cubicBezTo>
                  <a:cubicBezTo>
                    <a:pt x="66" y="59"/>
                    <a:pt x="66" y="58"/>
                    <a:pt x="66" y="57"/>
                  </a:cubicBezTo>
                  <a:cubicBezTo>
                    <a:pt x="66" y="56"/>
                    <a:pt x="66" y="55"/>
                    <a:pt x="65" y="54"/>
                  </a:cubicBezTo>
                  <a:cubicBezTo>
                    <a:pt x="64" y="53"/>
                    <a:pt x="62" y="55"/>
                    <a:pt x="60" y="45"/>
                  </a:cubicBezTo>
                  <a:cubicBezTo>
                    <a:pt x="58" y="37"/>
                    <a:pt x="49" y="8"/>
                    <a:pt x="47" y="0"/>
                  </a:cubicBezTo>
                  <a:cubicBezTo>
                    <a:pt x="35" y="1"/>
                    <a:pt x="24" y="3"/>
                    <a:pt x="18" y="3"/>
                  </a:cubicBezTo>
                  <a:cubicBezTo>
                    <a:pt x="14" y="4"/>
                    <a:pt x="8" y="4"/>
                    <a:pt x="0" y="5"/>
                  </a:cubicBezTo>
                  <a:cubicBezTo>
                    <a:pt x="1" y="6"/>
                    <a:pt x="2" y="7"/>
                    <a:pt x="2" y="7"/>
                  </a:cubicBezTo>
                  <a:cubicBezTo>
                    <a:pt x="3" y="8"/>
                    <a:pt x="2" y="35"/>
                    <a:pt x="2" y="46"/>
                  </a:cubicBezTo>
                  <a:cubicBezTo>
                    <a:pt x="2" y="57"/>
                    <a:pt x="2" y="78"/>
                    <a:pt x="3" y="86"/>
                  </a:cubicBezTo>
                  <a:cubicBezTo>
                    <a:pt x="3" y="93"/>
                    <a:pt x="5" y="104"/>
                    <a:pt x="6" y="109"/>
                  </a:cubicBezTo>
                  <a:cubicBezTo>
                    <a:pt x="6" y="108"/>
                    <a:pt x="6" y="108"/>
                    <a:pt x="7" y="108"/>
                  </a:cubicBezTo>
                  <a:cubicBezTo>
                    <a:pt x="9" y="108"/>
                    <a:pt x="8" y="109"/>
                    <a:pt x="9" y="109"/>
                  </a:cubicBezTo>
                  <a:cubicBezTo>
                    <a:pt x="11" y="109"/>
                    <a:pt x="12" y="109"/>
                    <a:pt x="12" y="109"/>
                  </a:cubicBezTo>
                  <a:cubicBezTo>
                    <a:pt x="12" y="109"/>
                    <a:pt x="12" y="108"/>
                    <a:pt x="11" y="106"/>
                  </a:cubicBezTo>
                  <a:cubicBezTo>
                    <a:pt x="11" y="104"/>
                    <a:pt x="12" y="104"/>
                    <a:pt x="12" y="103"/>
                  </a:cubicBezTo>
                  <a:cubicBezTo>
                    <a:pt x="12" y="101"/>
                    <a:pt x="11" y="100"/>
                    <a:pt x="12" y="100"/>
                  </a:cubicBezTo>
                  <a:cubicBezTo>
                    <a:pt x="14" y="101"/>
                    <a:pt x="15" y="101"/>
                    <a:pt x="15" y="102"/>
                  </a:cubicBezTo>
                  <a:cubicBezTo>
                    <a:pt x="15" y="103"/>
                    <a:pt x="15" y="103"/>
                    <a:pt x="15" y="104"/>
                  </a:cubicBezTo>
                  <a:cubicBezTo>
                    <a:pt x="15" y="105"/>
                    <a:pt x="15" y="107"/>
                    <a:pt x="16" y="107"/>
                  </a:cubicBezTo>
                  <a:cubicBezTo>
                    <a:pt x="17" y="107"/>
                    <a:pt x="18" y="107"/>
                    <a:pt x="18" y="108"/>
                  </a:cubicBezTo>
                  <a:cubicBezTo>
                    <a:pt x="18" y="109"/>
                    <a:pt x="19" y="110"/>
                    <a:pt x="17" y="110"/>
                  </a:cubicBezTo>
                  <a:cubicBezTo>
                    <a:pt x="16" y="110"/>
                    <a:pt x="14" y="110"/>
                    <a:pt x="15" y="111"/>
                  </a:cubicBezTo>
                  <a:cubicBezTo>
                    <a:pt x="16" y="111"/>
                    <a:pt x="17" y="111"/>
                    <a:pt x="18" y="111"/>
                  </a:cubicBezTo>
                  <a:cubicBezTo>
                    <a:pt x="19" y="111"/>
                    <a:pt x="20" y="111"/>
                    <a:pt x="21" y="110"/>
                  </a:cubicBezTo>
                  <a:cubicBezTo>
                    <a:pt x="21" y="109"/>
                    <a:pt x="21" y="108"/>
                    <a:pt x="22" y="108"/>
                  </a:cubicBezTo>
                  <a:cubicBezTo>
                    <a:pt x="23" y="108"/>
                    <a:pt x="23" y="108"/>
                    <a:pt x="24" y="107"/>
                  </a:cubicBezTo>
                  <a:cubicBezTo>
                    <a:pt x="24" y="106"/>
                    <a:pt x="24" y="106"/>
                    <a:pt x="24" y="105"/>
                  </a:cubicBezTo>
                  <a:cubicBezTo>
                    <a:pt x="24" y="105"/>
                    <a:pt x="24" y="105"/>
                    <a:pt x="24" y="105"/>
                  </a:cubicBezTo>
                  <a:cubicBezTo>
                    <a:pt x="24" y="105"/>
                    <a:pt x="24" y="104"/>
                    <a:pt x="24" y="104"/>
                  </a:cubicBezTo>
                  <a:cubicBezTo>
                    <a:pt x="24" y="104"/>
                    <a:pt x="24" y="103"/>
                    <a:pt x="24" y="102"/>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61"/>
            <p:cNvSpPr>
              <a:spLocks/>
            </p:cNvSpPr>
            <p:nvPr/>
          </p:nvSpPr>
          <p:spPr bwMode="auto">
            <a:xfrm>
              <a:off x="8082504" y="3575936"/>
              <a:ext cx="964509" cy="1004962"/>
            </a:xfrm>
            <a:custGeom>
              <a:avLst/>
              <a:gdLst>
                <a:gd name="T0" fmla="*/ 91 w 97"/>
                <a:gd name="T1" fmla="*/ 59 h 101"/>
                <a:gd name="T2" fmla="*/ 89 w 97"/>
                <a:gd name="T3" fmla="*/ 53 h 101"/>
                <a:gd name="T4" fmla="*/ 84 w 97"/>
                <a:gd name="T5" fmla="*/ 48 h 101"/>
                <a:gd name="T6" fmla="*/ 81 w 97"/>
                <a:gd name="T7" fmla="*/ 41 h 101"/>
                <a:gd name="T8" fmla="*/ 75 w 97"/>
                <a:gd name="T9" fmla="*/ 37 h 101"/>
                <a:gd name="T10" fmla="*/ 72 w 97"/>
                <a:gd name="T11" fmla="*/ 34 h 101"/>
                <a:gd name="T12" fmla="*/ 66 w 97"/>
                <a:gd name="T13" fmla="*/ 29 h 101"/>
                <a:gd name="T14" fmla="*/ 59 w 97"/>
                <a:gd name="T15" fmla="*/ 23 h 101"/>
                <a:gd name="T16" fmla="*/ 52 w 97"/>
                <a:gd name="T17" fmla="*/ 14 h 101"/>
                <a:gd name="T18" fmla="*/ 47 w 97"/>
                <a:gd name="T19" fmla="*/ 12 h 101"/>
                <a:gd name="T20" fmla="*/ 42 w 97"/>
                <a:gd name="T21" fmla="*/ 7 h 101"/>
                <a:gd name="T22" fmla="*/ 46 w 97"/>
                <a:gd name="T23" fmla="*/ 0 h 101"/>
                <a:gd name="T24" fmla="*/ 39 w 97"/>
                <a:gd name="T25" fmla="*/ 2 h 101"/>
                <a:gd name="T26" fmla="*/ 0 w 97"/>
                <a:gd name="T27" fmla="*/ 7 h 101"/>
                <a:gd name="T28" fmla="*/ 18 w 97"/>
                <a:gd name="T29" fmla="*/ 61 h 101"/>
                <a:gd name="T30" fmla="*/ 20 w 97"/>
                <a:gd name="T31" fmla="*/ 66 h 101"/>
                <a:gd name="T32" fmla="*/ 18 w 97"/>
                <a:gd name="T33" fmla="*/ 72 h 101"/>
                <a:gd name="T34" fmla="*/ 20 w 97"/>
                <a:gd name="T35" fmla="*/ 81 h 101"/>
                <a:gd name="T36" fmla="*/ 20 w 97"/>
                <a:gd name="T37" fmla="*/ 91 h 101"/>
                <a:gd name="T38" fmla="*/ 22 w 97"/>
                <a:gd name="T39" fmla="*/ 95 h 101"/>
                <a:gd name="T40" fmla="*/ 26 w 97"/>
                <a:gd name="T41" fmla="*/ 100 h 101"/>
                <a:gd name="T42" fmla="*/ 75 w 97"/>
                <a:gd name="T43" fmla="*/ 98 h 101"/>
                <a:gd name="T44" fmla="*/ 80 w 97"/>
                <a:gd name="T45" fmla="*/ 99 h 101"/>
                <a:gd name="T46" fmla="*/ 80 w 97"/>
                <a:gd name="T47" fmla="*/ 91 h 101"/>
                <a:gd name="T48" fmla="*/ 87 w 97"/>
                <a:gd name="T49" fmla="*/ 92 h 101"/>
                <a:gd name="T50" fmla="*/ 89 w 97"/>
                <a:gd name="T51" fmla="*/ 91 h 101"/>
                <a:gd name="T52" fmla="*/ 88 w 97"/>
                <a:gd name="T53" fmla="*/ 88 h 101"/>
                <a:gd name="T54" fmla="*/ 89 w 97"/>
                <a:gd name="T55" fmla="*/ 86 h 101"/>
                <a:gd name="T56" fmla="*/ 89 w 97"/>
                <a:gd name="T57" fmla="*/ 85 h 101"/>
                <a:gd name="T58" fmla="*/ 89 w 97"/>
                <a:gd name="T59" fmla="*/ 84 h 101"/>
                <a:gd name="T60" fmla="*/ 88 w 97"/>
                <a:gd name="T61" fmla="*/ 82 h 101"/>
                <a:gd name="T62" fmla="*/ 89 w 97"/>
                <a:gd name="T63" fmla="*/ 81 h 101"/>
                <a:gd name="T64" fmla="*/ 90 w 97"/>
                <a:gd name="T65" fmla="*/ 81 h 101"/>
                <a:gd name="T66" fmla="*/ 91 w 97"/>
                <a:gd name="T67" fmla="*/ 80 h 101"/>
                <a:gd name="T68" fmla="*/ 91 w 97"/>
                <a:gd name="T69" fmla="*/ 78 h 101"/>
                <a:gd name="T70" fmla="*/ 89 w 97"/>
                <a:gd name="T71" fmla="*/ 78 h 101"/>
                <a:gd name="T72" fmla="*/ 88 w 97"/>
                <a:gd name="T73" fmla="*/ 77 h 101"/>
                <a:gd name="T74" fmla="*/ 89 w 97"/>
                <a:gd name="T75" fmla="*/ 77 h 101"/>
                <a:gd name="T76" fmla="*/ 90 w 97"/>
                <a:gd name="T77" fmla="*/ 77 h 101"/>
                <a:gd name="T78" fmla="*/ 91 w 97"/>
                <a:gd name="T79" fmla="*/ 76 h 101"/>
                <a:gd name="T80" fmla="*/ 92 w 97"/>
                <a:gd name="T81" fmla="*/ 74 h 101"/>
                <a:gd name="T82" fmla="*/ 92 w 97"/>
                <a:gd name="T83" fmla="*/ 73 h 101"/>
                <a:gd name="T84" fmla="*/ 91 w 97"/>
                <a:gd name="T85" fmla="*/ 73 h 101"/>
                <a:gd name="T86" fmla="*/ 91 w 97"/>
                <a:gd name="T87" fmla="*/ 72 h 101"/>
                <a:gd name="T88" fmla="*/ 93 w 97"/>
                <a:gd name="T89" fmla="*/ 71 h 101"/>
                <a:gd name="T90" fmla="*/ 93 w 97"/>
                <a:gd name="T91" fmla="*/ 70 h 101"/>
                <a:gd name="T92" fmla="*/ 93 w 97"/>
                <a:gd name="T93" fmla="*/ 69 h 101"/>
                <a:gd name="T94" fmla="*/ 91 w 97"/>
                <a:gd name="T95" fmla="*/ 68 h 101"/>
                <a:gd name="T96" fmla="*/ 92 w 97"/>
                <a:gd name="T97" fmla="*/ 68 h 101"/>
                <a:gd name="T98" fmla="*/ 94 w 97"/>
                <a:gd name="T99" fmla="*/ 67 h 101"/>
                <a:gd name="T100" fmla="*/ 93 w 97"/>
                <a:gd name="T101" fmla="*/ 65 h 101"/>
                <a:gd name="T102" fmla="*/ 93 w 97"/>
                <a:gd name="T103" fmla="*/ 64 h 101"/>
                <a:gd name="T104" fmla="*/ 96 w 97"/>
                <a:gd name="T105" fmla="*/ 64 h 101"/>
                <a:gd name="T106" fmla="*/ 96 w 97"/>
                <a:gd name="T107" fmla="*/ 63 h 101"/>
                <a:gd name="T108" fmla="*/ 97 w 97"/>
                <a:gd name="T109"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1">
                  <a:moveTo>
                    <a:pt x="97" y="62"/>
                  </a:moveTo>
                  <a:cubicBezTo>
                    <a:pt x="95" y="61"/>
                    <a:pt x="92" y="60"/>
                    <a:pt x="91" y="59"/>
                  </a:cubicBezTo>
                  <a:cubicBezTo>
                    <a:pt x="90" y="59"/>
                    <a:pt x="91" y="58"/>
                    <a:pt x="91" y="56"/>
                  </a:cubicBezTo>
                  <a:cubicBezTo>
                    <a:pt x="91" y="55"/>
                    <a:pt x="89" y="54"/>
                    <a:pt x="89" y="53"/>
                  </a:cubicBezTo>
                  <a:cubicBezTo>
                    <a:pt x="89" y="51"/>
                    <a:pt x="87" y="51"/>
                    <a:pt x="85" y="50"/>
                  </a:cubicBezTo>
                  <a:cubicBezTo>
                    <a:pt x="84" y="49"/>
                    <a:pt x="84" y="49"/>
                    <a:pt x="84" y="48"/>
                  </a:cubicBezTo>
                  <a:cubicBezTo>
                    <a:pt x="84" y="47"/>
                    <a:pt x="83" y="45"/>
                    <a:pt x="83" y="44"/>
                  </a:cubicBezTo>
                  <a:cubicBezTo>
                    <a:pt x="82" y="43"/>
                    <a:pt x="81" y="42"/>
                    <a:pt x="81" y="41"/>
                  </a:cubicBezTo>
                  <a:cubicBezTo>
                    <a:pt x="81" y="41"/>
                    <a:pt x="79" y="40"/>
                    <a:pt x="78" y="39"/>
                  </a:cubicBezTo>
                  <a:cubicBezTo>
                    <a:pt x="77" y="39"/>
                    <a:pt x="75" y="38"/>
                    <a:pt x="75" y="37"/>
                  </a:cubicBezTo>
                  <a:cubicBezTo>
                    <a:pt x="74" y="37"/>
                    <a:pt x="74" y="36"/>
                    <a:pt x="73" y="35"/>
                  </a:cubicBezTo>
                  <a:cubicBezTo>
                    <a:pt x="73" y="34"/>
                    <a:pt x="72" y="35"/>
                    <a:pt x="72" y="34"/>
                  </a:cubicBezTo>
                  <a:cubicBezTo>
                    <a:pt x="71" y="33"/>
                    <a:pt x="71" y="31"/>
                    <a:pt x="70" y="31"/>
                  </a:cubicBezTo>
                  <a:cubicBezTo>
                    <a:pt x="69" y="30"/>
                    <a:pt x="68" y="30"/>
                    <a:pt x="66" y="29"/>
                  </a:cubicBezTo>
                  <a:cubicBezTo>
                    <a:pt x="65" y="29"/>
                    <a:pt x="63" y="26"/>
                    <a:pt x="63" y="25"/>
                  </a:cubicBezTo>
                  <a:cubicBezTo>
                    <a:pt x="62" y="24"/>
                    <a:pt x="60" y="23"/>
                    <a:pt x="59" y="23"/>
                  </a:cubicBezTo>
                  <a:cubicBezTo>
                    <a:pt x="58" y="23"/>
                    <a:pt x="58" y="22"/>
                    <a:pt x="56" y="20"/>
                  </a:cubicBezTo>
                  <a:cubicBezTo>
                    <a:pt x="55" y="19"/>
                    <a:pt x="53" y="15"/>
                    <a:pt x="52" y="14"/>
                  </a:cubicBezTo>
                  <a:cubicBezTo>
                    <a:pt x="51" y="13"/>
                    <a:pt x="51" y="12"/>
                    <a:pt x="49" y="12"/>
                  </a:cubicBezTo>
                  <a:cubicBezTo>
                    <a:pt x="48" y="12"/>
                    <a:pt x="48" y="12"/>
                    <a:pt x="47" y="12"/>
                  </a:cubicBezTo>
                  <a:cubicBezTo>
                    <a:pt x="46" y="11"/>
                    <a:pt x="45" y="10"/>
                    <a:pt x="44" y="10"/>
                  </a:cubicBezTo>
                  <a:cubicBezTo>
                    <a:pt x="43" y="9"/>
                    <a:pt x="42" y="9"/>
                    <a:pt x="42" y="7"/>
                  </a:cubicBezTo>
                  <a:cubicBezTo>
                    <a:pt x="42" y="5"/>
                    <a:pt x="44" y="5"/>
                    <a:pt x="44" y="3"/>
                  </a:cubicBezTo>
                  <a:cubicBezTo>
                    <a:pt x="45" y="3"/>
                    <a:pt x="45" y="2"/>
                    <a:pt x="46" y="0"/>
                  </a:cubicBezTo>
                  <a:cubicBezTo>
                    <a:pt x="45" y="1"/>
                    <a:pt x="45" y="1"/>
                    <a:pt x="45" y="1"/>
                  </a:cubicBezTo>
                  <a:cubicBezTo>
                    <a:pt x="43" y="2"/>
                    <a:pt x="42" y="1"/>
                    <a:pt x="39" y="2"/>
                  </a:cubicBezTo>
                  <a:cubicBezTo>
                    <a:pt x="38" y="2"/>
                    <a:pt x="31" y="3"/>
                    <a:pt x="23" y="4"/>
                  </a:cubicBezTo>
                  <a:cubicBezTo>
                    <a:pt x="16" y="5"/>
                    <a:pt x="8" y="6"/>
                    <a:pt x="0" y="7"/>
                  </a:cubicBezTo>
                  <a:cubicBezTo>
                    <a:pt x="2" y="15"/>
                    <a:pt x="11" y="44"/>
                    <a:pt x="13" y="52"/>
                  </a:cubicBezTo>
                  <a:cubicBezTo>
                    <a:pt x="15" y="62"/>
                    <a:pt x="17" y="60"/>
                    <a:pt x="18" y="61"/>
                  </a:cubicBezTo>
                  <a:cubicBezTo>
                    <a:pt x="19" y="62"/>
                    <a:pt x="19" y="63"/>
                    <a:pt x="19" y="64"/>
                  </a:cubicBezTo>
                  <a:cubicBezTo>
                    <a:pt x="19" y="65"/>
                    <a:pt x="19" y="66"/>
                    <a:pt x="20" y="66"/>
                  </a:cubicBezTo>
                  <a:cubicBezTo>
                    <a:pt x="20" y="67"/>
                    <a:pt x="21" y="68"/>
                    <a:pt x="20" y="68"/>
                  </a:cubicBezTo>
                  <a:cubicBezTo>
                    <a:pt x="19" y="69"/>
                    <a:pt x="18" y="71"/>
                    <a:pt x="18" y="72"/>
                  </a:cubicBezTo>
                  <a:cubicBezTo>
                    <a:pt x="18" y="74"/>
                    <a:pt x="18" y="73"/>
                    <a:pt x="18" y="75"/>
                  </a:cubicBezTo>
                  <a:cubicBezTo>
                    <a:pt x="17" y="77"/>
                    <a:pt x="19" y="80"/>
                    <a:pt x="20" y="81"/>
                  </a:cubicBezTo>
                  <a:cubicBezTo>
                    <a:pt x="21" y="83"/>
                    <a:pt x="20" y="84"/>
                    <a:pt x="19" y="86"/>
                  </a:cubicBezTo>
                  <a:cubicBezTo>
                    <a:pt x="19" y="88"/>
                    <a:pt x="19" y="90"/>
                    <a:pt x="20" y="91"/>
                  </a:cubicBezTo>
                  <a:cubicBezTo>
                    <a:pt x="21" y="92"/>
                    <a:pt x="22" y="93"/>
                    <a:pt x="22" y="94"/>
                  </a:cubicBezTo>
                  <a:cubicBezTo>
                    <a:pt x="22" y="95"/>
                    <a:pt x="22" y="95"/>
                    <a:pt x="22" y="95"/>
                  </a:cubicBezTo>
                  <a:cubicBezTo>
                    <a:pt x="22" y="96"/>
                    <a:pt x="24" y="96"/>
                    <a:pt x="24" y="98"/>
                  </a:cubicBezTo>
                  <a:cubicBezTo>
                    <a:pt x="24" y="99"/>
                    <a:pt x="23" y="100"/>
                    <a:pt x="26" y="100"/>
                  </a:cubicBezTo>
                  <a:cubicBezTo>
                    <a:pt x="28" y="100"/>
                    <a:pt x="69" y="98"/>
                    <a:pt x="70" y="98"/>
                  </a:cubicBezTo>
                  <a:cubicBezTo>
                    <a:pt x="72" y="98"/>
                    <a:pt x="74" y="97"/>
                    <a:pt x="75" y="98"/>
                  </a:cubicBezTo>
                  <a:cubicBezTo>
                    <a:pt x="76" y="98"/>
                    <a:pt x="76" y="101"/>
                    <a:pt x="78" y="101"/>
                  </a:cubicBezTo>
                  <a:cubicBezTo>
                    <a:pt x="79" y="101"/>
                    <a:pt x="80" y="101"/>
                    <a:pt x="80" y="99"/>
                  </a:cubicBezTo>
                  <a:cubicBezTo>
                    <a:pt x="80" y="98"/>
                    <a:pt x="80" y="95"/>
                    <a:pt x="79" y="94"/>
                  </a:cubicBezTo>
                  <a:cubicBezTo>
                    <a:pt x="79" y="92"/>
                    <a:pt x="79" y="92"/>
                    <a:pt x="80" y="91"/>
                  </a:cubicBezTo>
                  <a:cubicBezTo>
                    <a:pt x="81" y="90"/>
                    <a:pt x="81" y="90"/>
                    <a:pt x="83" y="91"/>
                  </a:cubicBezTo>
                  <a:cubicBezTo>
                    <a:pt x="85" y="91"/>
                    <a:pt x="87" y="92"/>
                    <a:pt x="87" y="92"/>
                  </a:cubicBezTo>
                  <a:cubicBezTo>
                    <a:pt x="88" y="92"/>
                    <a:pt x="88" y="92"/>
                    <a:pt x="89" y="91"/>
                  </a:cubicBezTo>
                  <a:cubicBezTo>
                    <a:pt x="89" y="91"/>
                    <a:pt x="89" y="91"/>
                    <a:pt x="89" y="91"/>
                  </a:cubicBezTo>
                  <a:cubicBezTo>
                    <a:pt x="89" y="90"/>
                    <a:pt x="89" y="90"/>
                    <a:pt x="89" y="89"/>
                  </a:cubicBezTo>
                  <a:cubicBezTo>
                    <a:pt x="88" y="88"/>
                    <a:pt x="88" y="88"/>
                    <a:pt x="88" y="88"/>
                  </a:cubicBezTo>
                  <a:cubicBezTo>
                    <a:pt x="89" y="87"/>
                    <a:pt x="88" y="88"/>
                    <a:pt x="89" y="87"/>
                  </a:cubicBezTo>
                  <a:cubicBezTo>
                    <a:pt x="89" y="86"/>
                    <a:pt x="89" y="86"/>
                    <a:pt x="89" y="86"/>
                  </a:cubicBezTo>
                  <a:cubicBezTo>
                    <a:pt x="89" y="85"/>
                    <a:pt x="89" y="85"/>
                    <a:pt x="89" y="85"/>
                  </a:cubicBezTo>
                  <a:cubicBezTo>
                    <a:pt x="89" y="85"/>
                    <a:pt x="89" y="85"/>
                    <a:pt x="89" y="85"/>
                  </a:cubicBezTo>
                  <a:cubicBezTo>
                    <a:pt x="88" y="85"/>
                    <a:pt x="88" y="86"/>
                    <a:pt x="88" y="85"/>
                  </a:cubicBezTo>
                  <a:cubicBezTo>
                    <a:pt x="88" y="84"/>
                    <a:pt x="88" y="84"/>
                    <a:pt x="89" y="84"/>
                  </a:cubicBezTo>
                  <a:cubicBezTo>
                    <a:pt x="89" y="83"/>
                    <a:pt x="90" y="84"/>
                    <a:pt x="89" y="83"/>
                  </a:cubicBezTo>
                  <a:cubicBezTo>
                    <a:pt x="88" y="82"/>
                    <a:pt x="87" y="83"/>
                    <a:pt x="88" y="82"/>
                  </a:cubicBezTo>
                  <a:cubicBezTo>
                    <a:pt x="88" y="81"/>
                    <a:pt x="88" y="82"/>
                    <a:pt x="88" y="81"/>
                  </a:cubicBezTo>
                  <a:cubicBezTo>
                    <a:pt x="89" y="81"/>
                    <a:pt x="88" y="81"/>
                    <a:pt x="89" y="81"/>
                  </a:cubicBezTo>
                  <a:cubicBezTo>
                    <a:pt x="89" y="81"/>
                    <a:pt x="88" y="81"/>
                    <a:pt x="89" y="81"/>
                  </a:cubicBezTo>
                  <a:cubicBezTo>
                    <a:pt x="90" y="81"/>
                    <a:pt x="89" y="81"/>
                    <a:pt x="90" y="81"/>
                  </a:cubicBezTo>
                  <a:cubicBezTo>
                    <a:pt x="91" y="81"/>
                    <a:pt x="91" y="81"/>
                    <a:pt x="91" y="80"/>
                  </a:cubicBezTo>
                  <a:cubicBezTo>
                    <a:pt x="91" y="80"/>
                    <a:pt x="91" y="80"/>
                    <a:pt x="91" y="80"/>
                  </a:cubicBezTo>
                  <a:cubicBezTo>
                    <a:pt x="91" y="80"/>
                    <a:pt x="92" y="79"/>
                    <a:pt x="91" y="79"/>
                  </a:cubicBezTo>
                  <a:cubicBezTo>
                    <a:pt x="91" y="78"/>
                    <a:pt x="92" y="78"/>
                    <a:pt x="91" y="78"/>
                  </a:cubicBezTo>
                  <a:cubicBezTo>
                    <a:pt x="91" y="78"/>
                    <a:pt x="91" y="78"/>
                    <a:pt x="91" y="78"/>
                  </a:cubicBezTo>
                  <a:cubicBezTo>
                    <a:pt x="90" y="78"/>
                    <a:pt x="90" y="78"/>
                    <a:pt x="89" y="78"/>
                  </a:cubicBezTo>
                  <a:cubicBezTo>
                    <a:pt x="88" y="78"/>
                    <a:pt x="88" y="78"/>
                    <a:pt x="88" y="78"/>
                  </a:cubicBezTo>
                  <a:cubicBezTo>
                    <a:pt x="88" y="77"/>
                    <a:pt x="88" y="77"/>
                    <a:pt x="88" y="77"/>
                  </a:cubicBezTo>
                  <a:cubicBezTo>
                    <a:pt x="88" y="77"/>
                    <a:pt x="88" y="77"/>
                    <a:pt x="88" y="77"/>
                  </a:cubicBezTo>
                  <a:cubicBezTo>
                    <a:pt x="88" y="77"/>
                    <a:pt x="88" y="77"/>
                    <a:pt x="89" y="77"/>
                  </a:cubicBezTo>
                  <a:cubicBezTo>
                    <a:pt x="90" y="77"/>
                    <a:pt x="90" y="77"/>
                    <a:pt x="90" y="77"/>
                  </a:cubicBezTo>
                  <a:cubicBezTo>
                    <a:pt x="90" y="77"/>
                    <a:pt x="90" y="77"/>
                    <a:pt x="90" y="77"/>
                  </a:cubicBezTo>
                  <a:cubicBezTo>
                    <a:pt x="91" y="76"/>
                    <a:pt x="90" y="77"/>
                    <a:pt x="91" y="76"/>
                  </a:cubicBezTo>
                  <a:cubicBezTo>
                    <a:pt x="91" y="76"/>
                    <a:pt x="91" y="76"/>
                    <a:pt x="91" y="76"/>
                  </a:cubicBezTo>
                  <a:cubicBezTo>
                    <a:pt x="91" y="76"/>
                    <a:pt x="91" y="75"/>
                    <a:pt x="92" y="75"/>
                  </a:cubicBezTo>
                  <a:cubicBezTo>
                    <a:pt x="92" y="74"/>
                    <a:pt x="92" y="74"/>
                    <a:pt x="92" y="74"/>
                  </a:cubicBezTo>
                  <a:cubicBezTo>
                    <a:pt x="92" y="74"/>
                    <a:pt x="93" y="74"/>
                    <a:pt x="93" y="74"/>
                  </a:cubicBezTo>
                  <a:cubicBezTo>
                    <a:pt x="92" y="73"/>
                    <a:pt x="93" y="73"/>
                    <a:pt x="92" y="73"/>
                  </a:cubicBezTo>
                  <a:cubicBezTo>
                    <a:pt x="91" y="73"/>
                    <a:pt x="91" y="73"/>
                    <a:pt x="91" y="73"/>
                  </a:cubicBezTo>
                  <a:cubicBezTo>
                    <a:pt x="91" y="73"/>
                    <a:pt x="91" y="73"/>
                    <a:pt x="91" y="73"/>
                  </a:cubicBezTo>
                  <a:cubicBezTo>
                    <a:pt x="91" y="73"/>
                    <a:pt x="91" y="73"/>
                    <a:pt x="91" y="73"/>
                  </a:cubicBezTo>
                  <a:cubicBezTo>
                    <a:pt x="91" y="72"/>
                    <a:pt x="91" y="72"/>
                    <a:pt x="91" y="72"/>
                  </a:cubicBezTo>
                  <a:cubicBezTo>
                    <a:pt x="91" y="72"/>
                    <a:pt x="91" y="72"/>
                    <a:pt x="92" y="72"/>
                  </a:cubicBezTo>
                  <a:cubicBezTo>
                    <a:pt x="93" y="71"/>
                    <a:pt x="92" y="72"/>
                    <a:pt x="93" y="71"/>
                  </a:cubicBezTo>
                  <a:cubicBezTo>
                    <a:pt x="93" y="70"/>
                    <a:pt x="93" y="71"/>
                    <a:pt x="93" y="70"/>
                  </a:cubicBezTo>
                  <a:cubicBezTo>
                    <a:pt x="93" y="70"/>
                    <a:pt x="93" y="70"/>
                    <a:pt x="93" y="70"/>
                  </a:cubicBezTo>
                  <a:cubicBezTo>
                    <a:pt x="93" y="70"/>
                    <a:pt x="94" y="69"/>
                    <a:pt x="93" y="69"/>
                  </a:cubicBezTo>
                  <a:cubicBezTo>
                    <a:pt x="93" y="69"/>
                    <a:pt x="93" y="69"/>
                    <a:pt x="93" y="69"/>
                  </a:cubicBezTo>
                  <a:cubicBezTo>
                    <a:pt x="92" y="69"/>
                    <a:pt x="92" y="69"/>
                    <a:pt x="92" y="69"/>
                  </a:cubicBezTo>
                  <a:cubicBezTo>
                    <a:pt x="92" y="69"/>
                    <a:pt x="91" y="69"/>
                    <a:pt x="91" y="68"/>
                  </a:cubicBezTo>
                  <a:cubicBezTo>
                    <a:pt x="91" y="68"/>
                    <a:pt x="91" y="68"/>
                    <a:pt x="91" y="68"/>
                  </a:cubicBezTo>
                  <a:cubicBezTo>
                    <a:pt x="92" y="68"/>
                    <a:pt x="91" y="68"/>
                    <a:pt x="92" y="68"/>
                  </a:cubicBezTo>
                  <a:cubicBezTo>
                    <a:pt x="93" y="67"/>
                    <a:pt x="93" y="67"/>
                    <a:pt x="93" y="67"/>
                  </a:cubicBezTo>
                  <a:cubicBezTo>
                    <a:pt x="94" y="67"/>
                    <a:pt x="94" y="67"/>
                    <a:pt x="94" y="67"/>
                  </a:cubicBezTo>
                  <a:cubicBezTo>
                    <a:pt x="94" y="67"/>
                    <a:pt x="94" y="66"/>
                    <a:pt x="93" y="66"/>
                  </a:cubicBezTo>
                  <a:cubicBezTo>
                    <a:pt x="93" y="65"/>
                    <a:pt x="93" y="65"/>
                    <a:pt x="93" y="65"/>
                  </a:cubicBezTo>
                  <a:cubicBezTo>
                    <a:pt x="93" y="65"/>
                    <a:pt x="92" y="65"/>
                    <a:pt x="92" y="64"/>
                  </a:cubicBezTo>
                  <a:cubicBezTo>
                    <a:pt x="93" y="64"/>
                    <a:pt x="93" y="64"/>
                    <a:pt x="93" y="64"/>
                  </a:cubicBezTo>
                  <a:cubicBezTo>
                    <a:pt x="93" y="64"/>
                    <a:pt x="95" y="66"/>
                    <a:pt x="95" y="65"/>
                  </a:cubicBezTo>
                  <a:cubicBezTo>
                    <a:pt x="95" y="65"/>
                    <a:pt x="95" y="65"/>
                    <a:pt x="96" y="64"/>
                  </a:cubicBezTo>
                  <a:cubicBezTo>
                    <a:pt x="96" y="63"/>
                    <a:pt x="96" y="63"/>
                    <a:pt x="96" y="63"/>
                  </a:cubicBezTo>
                  <a:cubicBezTo>
                    <a:pt x="96" y="63"/>
                    <a:pt x="96" y="63"/>
                    <a:pt x="96" y="63"/>
                  </a:cubicBezTo>
                  <a:cubicBezTo>
                    <a:pt x="97" y="62"/>
                    <a:pt x="96" y="63"/>
                    <a:pt x="97" y="62"/>
                  </a:cubicBezTo>
                  <a:cubicBezTo>
                    <a:pt x="97" y="62"/>
                    <a:pt x="97" y="62"/>
                    <a:pt x="97" y="62"/>
                  </a:cubicBezTo>
                  <a:cubicBezTo>
                    <a:pt x="97" y="61"/>
                    <a:pt x="97" y="62"/>
                    <a:pt x="97" y="62"/>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62"/>
            <p:cNvSpPr>
              <a:spLocks/>
            </p:cNvSpPr>
            <p:nvPr/>
          </p:nvSpPr>
          <p:spPr bwMode="auto">
            <a:xfrm>
              <a:off x="7037087" y="3695170"/>
              <a:ext cx="636617" cy="1094386"/>
            </a:xfrm>
            <a:custGeom>
              <a:avLst/>
              <a:gdLst>
                <a:gd name="T0" fmla="*/ 60 w 64"/>
                <a:gd name="T1" fmla="*/ 2 h 110"/>
                <a:gd name="T2" fmla="*/ 21 w 64"/>
                <a:gd name="T3" fmla="*/ 3 h 110"/>
                <a:gd name="T4" fmla="*/ 21 w 64"/>
                <a:gd name="T5" fmla="*/ 6 h 110"/>
                <a:gd name="T6" fmla="*/ 17 w 64"/>
                <a:gd name="T7" fmla="*/ 9 h 110"/>
                <a:gd name="T8" fmla="*/ 17 w 64"/>
                <a:gd name="T9" fmla="*/ 11 h 110"/>
                <a:gd name="T10" fmla="*/ 16 w 64"/>
                <a:gd name="T11" fmla="*/ 14 h 110"/>
                <a:gd name="T12" fmla="*/ 14 w 64"/>
                <a:gd name="T13" fmla="*/ 17 h 110"/>
                <a:gd name="T14" fmla="*/ 13 w 64"/>
                <a:gd name="T15" fmla="*/ 20 h 110"/>
                <a:gd name="T16" fmla="*/ 10 w 64"/>
                <a:gd name="T17" fmla="*/ 23 h 110"/>
                <a:gd name="T18" fmla="*/ 9 w 64"/>
                <a:gd name="T19" fmla="*/ 26 h 110"/>
                <a:gd name="T20" fmla="*/ 8 w 64"/>
                <a:gd name="T21" fmla="*/ 31 h 110"/>
                <a:gd name="T22" fmla="*/ 7 w 64"/>
                <a:gd name="T23" fmla="*/ 33 h 110"/>
                <a:gd name="T24" fmla="*/ 6 w 64"/>
                <a:gd name="T25" fmla="*/ 37 h 110"/>
                <a:gd name="T26" fmla="*/ 8 w 64"/>
                <a:gd name="T27" fmla="*/ 43 h 110"/>
                <a:gd name="T28" fmla="*/ 7 w 64"/>
                <a:gd name="T29" fmla="*/ 50 h 110"/>
                <a:gd name="T30" fmla="*/ 8 w 64"/>
                <a:gd name="T31" fmla="*/ 53 h 110"/>
                <a:gd name="T32" fmla="*/ 8 w 64"/>
                <a:gd name="T33" fmla="*/ 57 h 110"/>
                <a:gd name="T34" fmla="*/ 11 w 64"/>
                <a:gd name="T35" fmla="*/ 58 h 110"/>
                <a:gd name="T36" fmla="*/ 10 w 64"/>
                <a:gd name="T37" fmla="*/ 61 h 110"/>
                <a:gd name="T38" fmla="*/ 13 w 64"/>
                <a:gd name="T39" fmla="*/ 64 h 110"/>
                <a:gd name="T40" fmla="*/ 11 w 64"/>
                <a:gd name="T41" fmla="*/ 68 h 110"/>
                <a:gd name="T42" fmla="*/ 9 w 64"/>
                <a:gd name="T43" fmla="*/ 70 h 110"/>
                <a:gd name="T44" fmla="*/ 9 w 64"/>
                <a:gd name="T45" fmla="*/ 72 h 110"/>
                <a:gd name="T46" fmla="*/ 6 w 64"/>
                <a:gd name="T47" fmla="*/ 75 h 110"/>
                <a:gd name="T48" fmla="*/ 5 w 64"/>
                <a:gd name="T49" fmla="*/ 79 h 110"/>
                <a:gd name="T50" fmla="*/ 4 w 64"/>
                <a:gd name="T51" fmla="*/ 81 h 110"/>
                <a:gd name="T52" fmla="*/ 3 w 64"/>
                <a:gd name="T53" fmla="*/ 84 h 110"/>
                <a:gd name="T54" fmla="*/ 2 w 64"/>
                <a:gd name="T55" fmla="*/ 86 h 110"/>
                <a:gd name="T56" fmla="*/ 3 w 64"/>
                <a:gd name="T57" fmla="*/ 87 h 110"/>
                <a:gd name="T58" fmla="*/ 1 w 64"/>
                <a:gd name="T59" fmla="*/ 88 h 110"/>
                <a:gd name="T60" fmla="*/ 1 w 64"/>
                <a:gd name="T61" fmla="*/ 89 h 110"/>
                <a:gd name="T62" fmla="*/ 2 w 64"/>
                <a:gd name="T63" fmla="*/ 92 h 110"/>
                <a:gd name="T64" fmla="*/ 1 w 64"/>
                <a:gd name="T65" fmla="*/ 94 h 110"/>
                <a:gd name="T66" fmla="*/ 37 w 64"/>
                <a:gd name="T67" fmla="*/ 93 h 110"/>
                <a:gd name="T68" fmla="*/ 40 w 64"/>
                <a:gd name="T69" fmla="*/ 106 h 110"/>
                <a:gd name="T70" fmla="*/ 42 w 64"/>
                <a:gd name="T71" fmla="*/ 110 h 110"/>
                <a:gd name="T72" fmla="*/ 45 w 64"/>
                <a:gd name="T73" fmla="*/ 108 h 110"/>
                <a:gd name="T74" fmla="*/ 50 w 64"/>
                <a:gd name="T75" fmla="*/ 106 h 110"/>
                <a:gd name="T76" fmla="*/ 55 w 64"/>
                <a:gd name="T77" fmla="*/ 104 h 110"/>
                <a:gd name="T78" fmla="*/ 59 w 64"/>
                <a:gd name="T79" fmla="*/ 105 h 110"/>
                <a:gd name="T80" fmla="*/ 63 w 64"/>
                <a:gd name="T81" fmla="*/ 105 h 110"/>
                <a:gd name="T82" fmla="*/ 61 w 64"/>
                <a:gd name="T83" fmla="*/ 8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110">
                  <a:moveTo>
                    <a:pt x="60" y="41"/>
                  </a:moveTo>
                  <a:cubicBezTo>
                    <a:pt x="60" y="30"/>
                    <a:pt x="61" y="3"/>
                    <a:pt x="60" y="2"/>
                  </a:cubicBezTo>
                  <a:cubicBezTo>
                    <a:pt x="60" y="2"/>
                    <a:pt x="59" y="1"/>
                    <a:pt x="58" y="0"/>
                  </a:cubicBezTo>
                  <a:cubicBezTo>
                    <a:pt x="44" y="1"/>
                    <a:pt x="27" y="2"/>
                    <a:pt x="21" y="3"/>
                  </a:cubicBezTo>
                  <a:cubicBezTo>
                    <a:pt x="21" y="3"/>
                    <a:pt x="21" y="3"/>
                    <a:pt x="21" y="3"/>
                  </a:cubicBezTo>
                  <a:cubicBezTo>
                    <a:pt x="21" y="4"/>
                    <a:pt x="22" y="5"/>
                    <a:pt x="21" y="6"/>
                  </a:cubicBezTo>
                  <a:cubicBezTo>
                    <a:pt x="19" y="6"/>
                    <a:pt x="18" y="6"/>
                    <a:pt x="18" y="7"/>
                  </a:cubicBezTo>
                  <a:cubicBezTo>
                    <a:pt x="17" y="8"/>
                    <a:pt x="17" y="8"/>
                    <a:pt x="17" y="9"/>
                  </a:cubicBezTo>
                  <a:cubicBezTo>
                    <a:pt x="16" y="10"/>
                    <a:pt x="15" y="10"/>
                    <a:pt x="16" y="11"/>
                  </a:cubicBezTo>
                  <a:cubicBezTo>
                    <a:pt x="17" y="11"/>
                    <a:pt x="17" y="10"/>
                    <a:pt x="17" y="11"/>
                  </a:cubicBezTo>
                  <a:cubicBezTo>
                    <a:pt x="16" y="12"/>
                    <a:pt x="16" y="12"/>
                    <a:pt x="16" y="13"/>
                  </a:cubicBezTo>
                  <a:cubicBezTo>
                    <a:pt x="16" y="14"/>
                    <a:pt x="16" y="13"/>
                    <a:pt x="16" y="14"/>
                  </a:cubicBezTo>
                  <a:cubicBezTo>
                    <a:pt x="16" y="15"/>
                    <a:pt x="17" y="15"/>
                    <a:pt x="16" y="16"/>
                  </a:cubicBezTo>
                  <a:cubicBezTo>
                    <a:pt x="16" y="16"/>
                    <a:pt x="15" y="17"/>
                    <a:pt x="14" y="17"/>
                  </a:cubicBezTo>
                  <a:cubicBezTo>
                    <a:pt x="13" y="17"/>
                    <a:pt x="13" y="18"/>
                    <a:pt x="13" y="19"/>
                  </a:cubicBezTo>
                  <a:cubicBezTo>
                    <a:pt x="13" y="20"/>
                    <a:pt x="13" y="20"/>
                    <a:pt x="13" y="20"/>
                  </a:cubicBezTo>
                  <a:cubicBezTo>
                    <a:pt x="12" y="21"/>
                    <a:pt x="11" y="20"/>
                    <a:pt x="11" y="21"/>
                  </a:cubicBezTo>
                  <a:cubicBezTo>
                    <a:pt x="10" y="22"/>
                    <a:pt x="10" y="22"/>
                    <a:pt x="10" y="23"/>
                  </a:cubicBezTo>
                  <a:cubicBezTo>
                    <a:pt x="11" y="24"/>
                    <a:pt x="13" y="24"/>
                    <a:pt x="11" y="25"/>
                  </a:cubicBezTo>
                  <a:cubicBezTo>
                    <a:pt x="10" y="26"/>
                    <a:pt x="9" y="26"/>
                    <a:pt x="9" y="26"/>
                  </a:cubicBezTo>
                  <a:cubicBezTo>
                    <a:pt x="8" y="26"/>
                    <a:pt x="8" y="25"/>
                    <a:pt x="8" y="26"/>
                  </a:cubicBezTo>
                  <a:cubicBezTo>
                    <a:pt x="8" y="28"/>
                    <a:pt x="9" y="31"/>
                    <a:pt x="8" y="31"/>
                  </a:cubicBezTo>
                  <a:cubicBezTo>
                    <a:pt x="7" y="31"/>
                    <a:pt x="6" y="31"/>
                    <a:pt x="7" y="32"/>
                  </a:cubicBezTo>
                  <a:cubicBezTo>
                    <a:pt x="7" y="33"/>
                    <a:pt x="8" y="33"/>
                    <a:pt x="7" y="33"/>
                  </a:cubicBezTo>
                  <a:cubicBezTo>
                    <a:pt x="6" y="34"/>
                    <a:pt x="5" y="34"/>
                    <a:pt x="5" y="35"/>
                  </a:cubicBezTo>
                  <a:cubicBezTo>
                    <a:pt x="5" y="36"/>
                    <a:pt x="6" y="36"/>
                    <a:pt x="6" y="37"/>
                  </a:cubicBezTo>
                  <a:cubicBezTo>
                    <a:pt x="6" y="38"/>
                    <a:pt x="7" y="38"/>
                    <a:pt x="7" y="39"/>
                  </a:cubicBezTo>
                  <a:cubicBezTo>
                    <a:pt x="6" y="40"/>
                    <a:pt x="8" y="42"/>
                    <a:pt x="8" y="43"/>
                  </a:cubicBezTo>
                  <a:cubicBezTo>
                    <a:pt x="8" y="45"/>
                    <a:pt x="8" y="44"/>
                    <a:pt x="8" y="45"/>
                  </a:cubicBezTo>
                  <a:cubicBezTo>
                    <a:pt x="7" y="46"/>
                    <a:pt x="6" y="49"/>
                    <a:pt x="7" y="50"/>
                  </a:cubicBezTo>
                  <a:cubicBezTo>
                    <a:pt x="8" y="50"/>
                    <a:pt x="9" y="50"/>
                    <a:pt x="9" y="51"/>
                  </a:cubicBezTo>
                  <a:cubicBezTo>
                    <a:pt x="8" y="52"/>
                    <a:pt x="8" y="52"/>
                    <a:pt x="8" y="53"/>
                  </a:cubicBezTo>
                  <a:cubicBezTo>
                    <a:pt x="8" y="54"/>
                    <a:pt x="10" y="54"/>
                    <a:pt x="9" y="55"/>
                  </a:cubicBezTo>
                  <a:cubicBezTo>
                    <a:pt x="9" y="56"/>
                    <a:pt x="8" y="56"/>
                    <a:pt x="8" y="57"/>
                  </a:cubicBezTo>
                  <a:cubicBezTo>
                    <a:pt x="8" y="57"/>
                    <a:pt x="8" y="58"/>
                    <a:pt x="10" y="58"/>
                  </a:cubicBezTo>
                  <a:cubicBezTo>
                    <a:pt x="11" y="58"/>
                    <a:pt x="13" y="57"/>
                    <a:pt x="11" y="58"/>
                  </a:cubicBezTo>
                  <a:cubicBezTo>
                    <a:pt x="10" y="59"/>
                    <a:pt x="9" y="58"/>
                    <a:pt x="10" y="59"/>
                  </a:cubicBezTo>
                  <a:cubicBezTo>
                    <a:pt x="10" y="60"/>
                    <a:pt x="9" y="60"/>
                    <a:pt x="10" y="61"/>
                  </a:cubicBezTo>
                  <a:cubicBezTo>
                    <a:pt x="11" y="62"/>
                    <a:pt x="11" y="62"/>
                    <a:pt x="11" y="63"/>
                  </a:cubicBezTo>
                  <a:cubicBezTo>
                    <a:pt x="12" y="63"/>
                    <a:pt x="13" y="63"/>
                    <a:pt x="13" y="64"/>
                  </a:cubicBezTo>
                  <a:cubicBezTo>
                    <a:pt x="12" y="64"/>
                    <a:pt x="9" y="66"/>
                    <a:pt x="9" y="67"/>
                  </a:cubicBezTo>
                  <a:cubicBezTo>
                    <a:pt x="9" y="67"/>
                    <a:pt x="11" y="68"/>
                    <a:pt x="11" y="68"/>
                  </a:cubicBezTo>
                  <a:cubicBezTo>
                    <a:pt x="11" y="68"/>
                    <a:pt x="11" y="68"/>
                    <a:pt x="11" y="69"/>
                  </a:cubicBezTo>
                  <a:cubicBezTo>
                    <a:pt x="10" y="69"/>
                    <a:pt x="9" y="69"/>
                    <a:pt x="9" y="70"/>
                  </a:cubicBezTo>
                  <a:cubicBezTo>
                    <a:pt x="10" y="70"/>
                    <a:pt x="11" y="70"/>
                    <a:pt x="10" y="71"/>
                  </a:cubicBezTo>
                  <a:cubicBezTo>
                    <a:pt x="9" y="72"/>
                    <a:pt x="10" y="72"/>
                    <a:pt x="9" y="72"/>
                  </a:cubicBezTo>
                  <a:cubicBezTo>
                    <a:pt x="8" y="73"/>
                    <a:pt x="8" y="74"/>
                    <a:pt x="7" y="74"/>
                  </a:cubicBezTo>
                  <a:cubicBezTo>
                    <a:pt x="7" y="74"/>
                    <a:pt x="6" y="74"/>
                    <a:pt x="6" y="75"/>
                  </a:cubicBezTo>
                  <a:cubicBezTo>
                    <a:pt x="5" y="76"/>
                    <a:pt x="6" y="76"/>
                    <a:pt x="6" y="77"/>
                  </a:cubicBezTo>
                  <a:cubicBezTo>
                    <a:pt x="6" y="78"/>
                    <a:pt x="5" y="78"/>
                    <a:pt x="5" y="79"/>
                  </a:cubicBezTo>
                  <a:cubicBezTo>
                    <a:pt x="5" y="80"/>
                    <a:pt x="5" y="80"/>
                    <a:pt x="4" y="80"/>
                  </a:cubicBezTo>
                  <a:cubicBezTo>
                    <a:pt x="4" y="81"/>
                    <a:pt x="4" y="80"/>
                    <a:pt x="4" y="81"/>
                  </a:cubicBezTo>
                  <a:cubicBezTo>
                    <a:pt x="3" y="81"/>
                    <a:pt x="3" y="82"/>
                    <a:pt x="3" y="82"/>
                  </a:cubicBezTo>
                  <a:cubicBezTo>
                    <a:pt x="3" y="83"/>
                    <a:pt x="3" y="84"/>
                    <a:pt x="3" y="84"/>
                  </a:cubicBezTo>
                  <a:cubicBezTo>
                    <a:pt x="3" y="85"/>
                    <a:pt x="4" y="85"/>
                    <a:pt x="3" y="85"/>
                  </a:cubicBezTo>
                  <a:cubicBezTo>
                    <a:pt x="2" y="86"/>
                    <a:pt x="3" y="85"/>
                    <a:pt x="2" y="86"/>
                  </a:cubicBezTo>
                  <a:cubicBezTo>
                    <a:pt x="2" y="86"/>
                    <a:pt x="2" y="86"/>
                    <a:pt x="2" y="86"/>
                  </a:cubicBezTo>
                  <a:cubicBezTo>
                    <a:pt x="2" y="86"/>
                    <a:pt x="3" y="86"/>
                    <a:pt x="3" y="87"/>
                  </a:cubicBezTo>
                  <a:cubicBezTo>
                    <a:pt x="3" y="87"/>
                    <a:pt x="3" y="87"/>
                    <a:pt x="3" y="87"/>
                  </a:cubicBezTo>
                  <a:cubicBezTo>
                    <a:pt x="2" y="88"/>
                    <a:pt x="2" y="88"/>
                    <a:pt x="1" y="88"/>
                  </a:cubicBezTo>
                  <a:cubicBezTo>
                    <a:pt x="1" y="88"/>
                    <a:pt x="1" y="87"/>
                    <a:pt x="1" y="88"/>
                  </a:cubicBezTo>
                  <a:cubicBezTo>
                    <a:pt x="1" y="89"/>
                    <a:pt x="0" y="89"/>
                    <a:pt x="1" y="89"/>
                  </a:cubicBezTo>
                  <a:cubicBezTo>
                    <a:pt x="1" y="90"/>
                    <a:pt x="1" y="90"/>
                    <a:pt x="1" y="90"/>
                  </a:cubicBezTo>
                  <a:cubicBezTo>
                    <a:pt x="1" y="90"/>
                    <a:pt x="3" y="91"/>
                    <a:pt x="2" y="92"/>
                  </a:cubicBezTo>
                  <a:cubicBezTo>
                    <a:pt x="2" y="93"/>
                    <a:pt x="1" y="93"/>
                    <a:pt x="1" y="93"/>
                  </a:cubicBezTo>
                  <a:cubicBezTo>
                    <a:pt x="1" y="94"/>
                    <a:pt x="1" y="94"/>
                    <a:pt x="1" y="94"/>
                  </a:cubicBezTo>
                  <a:cubicBezTo>
                    <a:pt x="1" y="94"/>
                    <a:pt x="29" y="92"/>
                    <a:pt x="32" y="92"/>
                  </a:cubicBezTo>
                  <a:cubicBezTo>
                    <a:pt x="34" y="92"/>
                    <a:pt x="38" y="91"/>
                    <a:pt x="37" y="93"/>
                  </a:cubicBezTo>
                  <a:cubicBezTo>
                    <a:pt x="36" y="96"/>
                    <a:pt x="36" y="100"/>
                    <a:pt x="38" y="102"/>
                  </a:cubicBezTo>
                  <a:cubicBezTo>
                    <a:pt x="39" y="104"/>
                    <a:pt x="40" y="105"/>
                    <a:pt x="40" y="106"/>
                  </a:cubicBezTo>
                  <a:cubicBezTo>
                    <a:pt x="40" y="107"/>
                    <a:pt x="40" y="107"/>
                    <a:pt x="41" y="107"/>
                  </a:cubicBezTo>
                  <a:cubicBezTo>
                    <a:pt x="41" y="108"/>
                    <a:pt x="42" y="109"/>
                    <a:pt x="42" y="110"/>
                  </a:cubicBezTo>
                  <a:cubicBezTo>
                    <a:pt x="43" y="110"/>
                    <a:pt x="43" y="110"/>
                    <a:pt x="44" y="110"/>
                  </a:cubicBezTo>
                  <a:cubicBezTo>
                    <a:pt x="45" y="109"/>
                    <a:pt x="44" y="109"/>
                    <a:pt x="45" y="108"/>
                  </a:cubicBezTo>
                  <a:cubicBezTo>
                    <a:pt x="46" y="107"/>
                    <a:pt x="46" y="107"/>
                    <a:pt x="47" y="106"/>
                  </a:cubicBezTo>
                  <a:cubicBezTo>
                    <a:pt x="48" y="106"/>
                    <a:pt x="48" y="106"/>
                    <a:pt x="50" y="106"/>
                  </a:cubicBezTo>
                  <a:cubicBezTo>
                    <a:pt x="51" y="106"/>
                    <a:pt x="51" y="105"/>
                    <a:pt x="52" y="105"/>
                  </a:cubicBezTo>
                  <a:cubicBezTo>
                    <a:pt x="54" y="104"/>
                    <a:pt x="53" y="104"/>
                    <a:pt x="55" y="104"/>
                  </a:cubicBezTo>
                  <a:cubicBezTo>
                    <a:pt x="56" y="104"/>
                    <a:pt x="56" y="104"/>
                    <a:pt x="57" y="104"/>
                  </a:cubicBezTo>
                  <a:cubicBezTo>
                    <a:pt x="58" y="105"/>
                    <a:pt x="59" y="105"/>
                    <a:pt x="59" y="105"/>
                  </a:cubicBezTo>
                  <a:cubicBezTo>
                    <a:pt x="60" y="104"/>
                    <a:pt x="60" y="104"/>
                    <a:pt x="61" y="104"/>
                  </a:cubicBezTo>
                  <a:cubicBezTo>
                    <a:pt x="62" y="105"/>
                    <a:pt x="62" y="106"/>
                    <a:pt x="63" y="105"/>
                  </a:cubicBezTo>
                  <a:cubicBezTo>
                    <a:pt x="64" y="104"/>
                    <a:pt x="64" y="104"/>
                    <a:pt x="64" y="104"/>
                  </a:cubicBezTo>
                  <a:cubicBezTo>
                    <a:pt x="63" y="99"/>
                    <a:pt x="61" y="88"/>
                    <a:pt x="61" y="81"/>
                  </a:cubicBezTo>
                  <a:cubicBezTo>
                    <a:pt x="60" y="73"/>
                    <a:pt x="60" y="52"/>
                    <a:pt x="60" y="4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63"/>
            <p:cNvSpPr>
              <a:spLocks/>
            </p:cNvSpPr>
            <p:nvPr/>
          </p:nvSpPr>
          <p:spPr bwMode="auto">
            <a:xfrm>
              <a:off x="4209566" y="3397087"/>
              <a:ext cx="2478339" cy="2408076"/>
            </a:xfrm>
            <a:custGeom>
              <a:avLst/>
              <a:gdLst>
                <a:gd name="T0" fmla="*/ 220 w 249"/>
                <a:gd name="T1" fmla="*/ 63 h 242"/>
                <a:gd name="T2" fmla="*/ 208 w 249"/>
                <a:gd name="T3" fmla="*/ 61 h 242"/>
                <a:gd name="T4" fmla="*/ 197 w 249"/>
                <a:gd name="T5" fmla="*/ 65 h 242"/>
                <a:gd name="T6" fmla="*/ 187 w 249"/>
                <a:gd name="T7" fmla="*/ 62 h 242"/>
                <a:gd name="T8" fmla="*/ 180 w 249"/>
                <a:gd name="T9" fmla="*/ 66 h 242"/>
                <a:gd name="T10" fmla="*/ 173 w 249"/>
                <a:gd name="T11" fmla="*/ 62 h 242"/>
                <a:gd name="T12" fmla="*/ 165 w 249"/>
                <a:gd name="T13" fmla="*/ 60 h 242"/>
                <a:gd name="T14" fmla="*/ 157 w 249"/>
                <a:gd name="T15" fmla="*/ 58 h 242"/>
                <a:gd name="T16" fmla="*/ 144 w 249"/>
                <a:gd name="T17" fmla="*/ 55 h 242"/>
                <a:gd name="T18" fmla="*/ 137 w 249"/>
                <a:gd name="T19" fmla="*/ 50 h 242"/>
                <a:gd name="T20" fmla="*/ 129 w 249"/>
                <a:gd name="T21" fmla="*/ 40 h 242"/>
                <a:gd name="T22" fmla="*/ 74 w 249"/>
                <a:gd name="T23" fmla="*/ 35 h 242"/>
                <a:gd name="T24" fmla="*/ 4 w 249"/>
                <a:gd name="T25" fmla="*/ 101 h 242"/>
                <a:gd name="T26" fmla="*/ 21 w 249"/>
                <a:gd name="T27" fmla="*/ 121 h 242"/>
                <a:gd name="T28" fmla="*/ 32 w 249"/>
                <a:gd name="T29" fmla="*/ 132 h 242"/>
                <a:gd name="T30" fmla="*/ 38 w 249"/>
                <a:gd name="T31" fmla="*/ 151 h 242"/>
                <a:gd name="T32" fmla="*/ 52 w 249"/>
                <a:gd name="T33" fmla="*/ 162 h 242"/>
                <a:gd name="T34" fmla="*/ 66 w 249"/>
                <a:gd name="T35" fmla="*/ 165 h 242"/>
                <a:gd name="T36" fmla="*/ 78 w 249"/>
                <a:gd name="T37" fmla="*/ 151 h 242"/>
                <a:gd name="T38" fmla="*/ 94 w 249"/>
                <a:gd name="T39" fmla="*/ 152 h 242"/>
                <a:gd name="T40" fmla="*/ 108 w 249"/>
                <a:gd name="T41" fmla="*/ 163 h 242"/>
                <a:gd name="T42" fmla="*/ 119 w 249"/>
                <a:gd name="T43" fmla="*/ 187 h 242"/>
                <a:gd name="T44" fmla="*/ 130 w 249"/>
                <a:gd name="T45" fmla="*/ 201 h 242"/>
                <a:gd name="T46" fmla="*/ 134 w 249"/>
                <a:gd name="T47" fmla="*/ 211 h 242"/>
                <a:gd name="T48" fmla="*/ 140 w 249"/>
                <a:gd name="T49" fmla="*/ 226 h 242"/>
                <a:gd name="T50" fmla="*/ 152 w 249"/>
                <a:gd name="T51" fmla="*/ 233 h 242"/>
                <a:gd name="T52" fmla="*/ 171 w 249"/>
                <a:gd name="T53" fmla="*/ 239 h 242"/>
                <a:gd name="T54" fmla="*/ 177 w 249"/>
                <a:gd name="T55" fmla="*/ 237 h 242"/>
                <a:gd name="T56" fmla="*/ 173 w 249"/>
                <a:gd name="T57" fmla="*/ 220 h 242"/>
                <a:gd name="T58" fmla="*/ 174 w 249"/>
                <a:gd name="T59" fmla="*/ 214 h 242"/>
                <a:gd name="T60" fmla="*/ 169 w 249"/>
                <a:gd name="T61" fmla="*/ 207 h 242"/>
                <a:gd name="T62" fmla="*/ 174 w 249"/>
                <a:gd name="T63" fmla="*/ 209 h 242"/>
                <a:gd name="T64" fmla="*/ 174 w 249"/>
                <a:gd name="T65" fmla="*/ 198 h 242"/>
                <a:gd name="T66" fmla="*/ 182 w 249"/>
                <a:gd name="T67" fmla="*/ 194 h 242"/>
                <a:gd name="T68" fmla="*/ 180 w 249"/>
                <a:gd name="T69" fmla="*/ 191 h 242"/>
                <a:gd name="T70" fmla="*/ 183 w 249"/>
                <a:gd name="T71" fmla="*/ 193 h 242"/>
                <a:gd name="T72" fmla="*/ 186 w 249"/>
                <a:gd name="T73" fmla="*/ 189 h 242"/>
                <a:gd name="T74" fmla="*/ 195 w 249"/>
                <a:gd name="T75" fmla="*/ 187 h 242"/>
                <a:gd name="T76" fmla="*/ 188 w 249"/>
                <a:gd name="T77" fmla="*/ 189 h 242"/>
                <a:gd name="T78" fmla="*/ 189 w 249"/>
                <a:gd name="T79" fmla="*/ 186 h 242"/>
                <a:gd name="T80" fmla="*/ 192 w 249"/>
                <a:gd name="T81" fmla="*/ 181 h 242"/>
                <a:gd name="T82" fmla="*/ 195 w 249"/>
                <a:gd name="T83" fmla="*/ 179 h 242"/>
                <a:gd name="T84" fmla="*/ 199 w 249"/>
                <a:gd name="T85" fmla="*/ 180 h 242"/>
                <a:gd name="T86" fmla="*/ 203 w 249"/>
                <a:gd name="T87" fmla="*/ 181 h 242"/>
                <a:gd name="T88" fmla="*/ 211 w 249"/>
                <a:gd name="T89" fmla="*/ 176 h 242"/>
                <a:gd name="T90" fmla="*/ 219 w 249"/>
                <a:gd name="T91" fmla="*/ 168 h 242"/>
                <a:gd name="T92" fmla="*/ 223 w 249"/>
                <a:gd name="T93" fmla="*/ 161 h 242"/>
                <a:gd name="T94" fmla="*/ 224 w 249"/>
                <a:gd name="T95" fmla="*/ 156 h 242"/>
                <a:gd name="T96" fmla="*/ 228 w 249"/>
                <a:gd name="T97" fmla="*/ 159 h 242"/>
                <a:gd name="T98" fmla="*/ 227 w 249"/>
                <a:gd name="T99" fmla="*/ 164 h 242"/>
                <a:gd name="T100" fmla="*/ 244 w 249"/>
                <a:gd name="T101" fmla="*/ 155 h 242"/>
                <a:gd name="T102" fmla="*/ 247 w 249"/>
                <a:gd name="T103" fmla="*/ 145 h 242"/>
                <a:gd name="T104" fmla="*/ 247 w 249"/>
                <a:gd name="T105" fmla="*/ 134 h 242"/>
                <a:gd name="T106" fmla="*/ 249 w 249"/>
                <a:gd name="T107" fmla="*/ 128 h 242"/>
                <a:gd name="T108" fmla="*/ 248 w 249"/>
                <a:gd name="T109" fmla="*/ 120 h 242"/>
                <a:gd name="T110" fmla="*/ 241 w 249"/>
                <a:gd name="T111" fmla="*/ 105 h 242"/>
                <a:gd name="T112" fmla="*/ 232 w 249"/>
                <a:gd name="T113" fmla="*/ 6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9" h="242">
                  <a:moveTo>
                    <a:pt x="230" y="67"/>
                  </a:moveTo>
                  <a:cubicBezTo>
                    <a:pt x="229" y="67"/>
                    <a:pt x="228" y="67"/>
                    <a:pt x="228" y="67"/>
                  </a:cubicBezTo>
                  <a:cubicBezTo>
                    <a:pt x="227" y="66"/>
                    <a:pt x="226" y="66"/>
                    <a:pt x="224" y="65"/>
                  </a:cubicBezTo>
                  <a:cubicBezTo>
                    <a:pt x="222" y="65"/>
                    <a:pt x="221" y="64"/>
                    <a:pt x="220" y="63"/>
                  </a:cubicBezTo>
                  <a:cubicBezTo>
                    <a:pt x="218" y="62"/>
                    <a:pt x="217" y="61"/>
                    <a:pt x="216" y="61"/>
                  </a:cubicBezTo>
                  <a:cubicBezTo>
                    <a:pt x="215" y="60"/>
                    <a:pt x="215" y="62"/>
                    <a:pt x="213" y="62"/>
                  </a:cubicBezTo>
                  <a:cubicBezTo>
                    <a:pt x="212" y="63"/>
                    <a:pt x="212" y="63"/>
                    <a:pt x="211" y="62"/>
                  </a:cubicBezTo>
                  <a:cubicBezTo>
                    <a:pt x="210" y="62"/>
                    <a:pt x="209" y="61"/>
                    <a:pt x="208" y="61"/>
                  </a:cubicBezTo>
                  <a:cubicBezTo>
                    <a:pt x="206" y="62"/>
                    <a:pt x="205" y="63"/>
                    <a:pt x="205" y="63"/>
                  </a:cubicBezTo>
                  <a:cubicBezTo>
                    <a:pt x="204" y="63"/>
                    <a:pt x="203" y="62"/>
                    <a:pt x="202" y="63"/>
                  </a:cubicBezTo>
                  <a:cubicBezTo>
                    <a:pt x="201" y="63"/>
                    <a:pt x="200" y="63"/>
                    <a:pt x="199" y="64"/>
                  </a:cubicBezTo>
                  <a:cubicBezTo>
                    <a:pt x="199" y="65"/>
                    <a:pt x="198" y="65"/>
                    <a:pt x="197" y="65"/>
                  </a:cubicBezTo>
                  <a:cubicBezTo>
                    <a:pt x="195" y="65"/>
                    <a:pt x="196" y="66"/>
                    <a:pt x="196" y="66"/>
                  </a:cubicBezTo>
                  <a:cubicBezTo>
                    <a:pt x="195" y="66"/>
                    <a:pt x="194" y="66"/>
                    <a:pt x="194" y="65"/>
                  </a:cubicBezTo>
                  <a:cubicBezTo>
                    <a:pt x="193" y="64"/>
                    <a:pt x="191" y="63"/>
                    <a:pt x="190" y="62"/>
                  </a:cubicBezTo>
                  <a:cubicBezTo>
                    <a:pt x="189" y="62"/>
                    <a:pt x="188" y="63"/>
                    <a:pt x="187" y="62"/>
                  </a:cubicBezTo>
                  <a:cubicBezTo>
                    <a:pt x="186" y="62"/>
                    <a:pt x="185" y="61"/>
                    <a:pt x="184" y="61"/>
                  </a:cubicBezTo>
                  <a:cubicBezTo>
                    <a:pt x="182" y="61"/>
                    <a:pt x="183" y="62"/>
                    <a:pt x="183" y="63"/>
                  </a:cubicBezTo>
                  <a:cubicBezTo>
                    <a:pt x="182" y="63"/>
                    <a:pt x="182" y="64"/>
                    <a:pt x="181" y="64"/>
                  </a:cubicBezTo>
                  <a:cubicBezTo>
                    <a:pt x="181" y="65"/>
                    <a:pt x="181" y="66"/>
                    <a:pt x="180" y="66"/>
                  </a:cubicBezTo>
                  <a:cubicBezTo>
                    <a:pt x="179" y="66"/>
                    <a:pt x="180" y="63"/>
                    <a:pt x="178" y="63"/>
                  </a:cubicBezTo>
                  <a:cubicBezTo>
                    <a:pt x="177" y="62"/>
                    <a:pt x="177" y="63"/>
                    <a:pt x="176" y="64"/>
                  </a:cubicBezTo>
                  <a:cubicBezTo>
                    <a:pt x="176" y="64"/>
                    <a:pt x="175" y="63"/>
                    <a:pt x="174" y="63"/>
                  </a:cubicBezTo>
                  <a:cubicBezTo>
                    <a:pt x="173" y="62"/>
                    <a:pt x="173" y="63"/>
                    <a:pt x="173" y="62"/>
                  </a:cubicBezTo>
                  <a:cubicBezTo>
                    <a:pt x="173" y="61"/>
                    <a:pt x="171" y="61"/>
                    <a:pt x="170" y="61"/>
                  </a:cubicBezTo>
                  <a:cubicBezTo>
                    <a:pt x="169" y="61"/>
                    <a:pt x="169" y="62"/>
                    <a:pt x="168" y="63"/>
                  </a:cubicBezTo>
                  <a:cubicBezTo>
                    <a:pt x="167" y="64"/>
                    <a:pt x="166" y="63"/>
                    <a:pt x="166" y="62"/>
                  </a:cubicBezTo>
                  <a:cubicBezTo>
                    <a:pt x="166" y="61"/>
                    <a:pt x="166" y="60"/>
                    <a:pt x="165" y="60"/>
                  </a:cubicBezTo>
                  <a:cubicBezTo>
                    <a:pt x="164" y="59"/>
                    <a:pt x="164" y="58"/>
                    <a:pt x="164" y="58"/>
                  </a:cubicBezTo>
                  <a:cubicBezTo>
                    <a:pt x="164" y="57"/>
                    <a:pt x="163" y="57"/>
                    <a:pt x="162" y="57"/>
                  </a:cubicBezTo>
                  <a:cubicBezTo>
                    <a:pt x="160" y="57"/>
                    <a:pt x="160" y="57"/>
                    <a:pt x="159" y="57"/>
                  </a:cubicBezTo>
                  <a:cubicBezTo>
                    <a:pt x="157" y="57"/>
                    <a:pt x="158" y="57"/>
                    <a:pt x="157" y="58"/>
                  </a:cubicBezTo>
                  <a:cubicBezTo>
                    <a:pt x="155" y="59"/>
                    <a:pt x="155" y="57"/>
                    <a:pt x="155" y="56"/>
                  </a:cubicBezTo>
                  <a:cubicBezTo>
                    <a:pt x="154" y="56"/>
                    <a:pt x="152" y="56"/>
                    <a:pt x="151" y="56"/>
                  </a:cubicBezTo>
                  <a:cubicBezTo>
                    <a:pt x="150" y="56"/>
                    <a:pt x="148" y="55"/>
                    <a:pt x="147" y="55"/>
                  </a:cubicBezTo>
                  <a:cubicBezTo>
                    <a:pt x="147" y="54"/>
                    <a:pt x="145" y="55"/>
                    <a:pt x="144" y="55"/>
                  </a:cubicBezTo>
                  <a:cubicBezTo>
                    <a:pt x="142" y="55"/>
                    <a:pt x="143" y="54"/>
                    <a:pt x="143" y="52"/>
                  </a:cubicBezTo>
                  <a:cubicBezTo>
                    <a:pt x="143" y="51"/>
                    <a:pt x="143" y="51"/>
                    <a:pt x="141" y="50"/>
                  </a:cubicBezTo>
                  <a:cubicBezTo>
                    <a:pt x="139" y="48"/>
                    <a:pt x="140" y="49"/>
                    <a:pt x="139" y="50"/>
                  </a:cubicBezTo>
                  <a:cubicBezTo>
                    <a:pt x="138" y="51"/>
                    <a:pt x="138" y="50"/>
                    <a:pt x="137" y="50"/>
                  </a:cubicBezTo>
                  <a:cubicBezTo>
                    <a:pt x="136" y="49"/>
                    <a:pt x="136" y="50"/>
                    <a:pt x="135" y="51"/>
                  </a:cubicBezTo>
                  <a:cubicBezTo>
                    <a:pt x="134" y="51"/>
                    <a:pt x="134" y="49"/>
                    <a:pt x="133" y="48"/>
                  </a:cubicBezTo>
                  <a:cubicBezTo>
                    <a:pt x="132" y="47"/>
                    <a:pt x="129" y="46"/>
                    <a:pt x="128" y="45"/>
                  </a:cubicBezTo>
                  <a:cubicBezTo>
                    <a:pt x="128" y="44"/>
                    <a:pt x="129" y="40"/>
                    <a:pt x="129" y="40"/>
                  </a:cubicBezTo>
                  <a:cubicBezTo>
                    <a:pt x="129" y="40"/>
                    <a:pt x="130" y="10"/>
                    <a:pt x="130" y="7"/>
                  </a:cubicBezTo>
                  <a:cubicBezTo>
                    <a:pt x="130" y="3"/>
                    <a:pt x="127" y="3"/>
                    <a:pt x="127" y="3"/>
                  </a:cubicBezTo>
                  <a:cubicBezTo>
                    <a:pt x="76" y="0"/>
                    <a:pt x="76" y="0"/>
                    <a:pt x="76" y="0"/>
                  </a:cubicBezTo>
                  <a:cubicBezTo>
                    <a:pt x="75" y="13"/>
                    <a:pt x="74" y="31"/>
                    <a:pt x="74" y="35"/>
                  </a:cubicBezTo>
                  <a:cubicBezTo>
                    <a:pt x="74" y="41"/>
                    <a:pt x="70" y="99"/>
                    <a:pt x="68" y="101"/>
                  </a:cubicBezTo>
                  <a:cubicBezTo>
                    <a:pt x="66" y="103"/>
                    <a:pt x="2" y="95"/>
                    <a:pt x="1" y="96"/>
                  </a:cubicBezTo>
                  <a:cubicBezTo>
                    <a:pt x="0" y="96"/>
                    <a:pt x="1" y="98"/>
                    <a:pt x="2" y="100"/>
                  </a:cubicBezTo>
                  <a:cubicBezTo>
                    <a:pt x="3" y="101"/>
                    <a:pt x="4" y="101"/>
                    <a:pt x="4" y="101"/>
                  </a:cubicBezTo>
                  <a:cubicBezTo>
                    <a:pt x="5" y="102"/>
                    <a:pt x="8" y="104"/>
                    <a:pt x="9" y="107"/>
                  </a:cubicBezTo>
                  <a:cubicBezTo>
                    <a:pt x="9" y="109"/>
                    <a:pt x="11" y="110"/>
                    <a:pt x="13" y="111"/>
                  </a:cubicBezTo>
                  <a:cubicBezTo>
                    <a:pt x="15" y="113"/>
                    <a:pt x="17" y="115"/>
                    <a:pt x="19" y="117"/>
                  </a:cubicBezTo>
                  <a:cubicBezTo>
                    <a:pt x="20" y="118"/>
                    <a:pt x="20" y="120"/>
                    <a:pt x="21" y="121"/>
                  </a:cubicBezTo>
                  <a:cubicBezTo>
                    <a:pt x="22" y="123"/>
                    <a:pt x="23" y="123"/>
                    <a:pt x="24" y="124"/>
                  </a:cubicBezTo>
                  <a:cubicBezTo>
                    <a:pt x="26" y="124"/>
                    <a:pt x="28" y="126"/>
                    <a:pt x="28" y="127"/>
                  </a:cubicBezTo>
                  <a:cubicBezTo>
                    <a:pt x="29" y="127"/>
                    <a:pt x="30" y="128"/>
                    <a:pt x="30" y="129"/>
                  </a:cubicBezTo>
                  <a:cubicBezTo>
                    <a:pt x="31" y="130"/>
                    <a:pt x="32" y="130"/>
                    <a:pt x="32" y="132"/>
                  </a:cubicBezTo>
                  <a:cubicBezTo>
                    <a:pt x="32" y="133"/>
                    <a:pt x="32" y="132"/>
                    <a:pt x="33" y="134"/>
                  </a:cubicBezTo>
                  <a:cubicBezTo>
                    <a:pt x="34" y="136"/>
                    <a:pt x="35" y="138"/>
                    <a:pt x="35" y="140"/>
                  </a:cubicBezTo>
                  <a:cubicBezTo>
                    <a:pt x="35" y="141"/>
                    <a:pt x="35" y="142"/>
                    <a:pt x="35" y="143"/>
                  </a:cubicBezTo>
                  <a:cubicBezTo>
                    <a:pt x="35" y="145"/>
                    <a:pt x="37" y="150"/>
                    <a:pt x="38" y="151"/>
                  </a:cubicBezTo>
                  <a:cubicBezTo>
                    <a:pt x="38" y="152"/>
                    <a:pt x="39" y="153"/>
                    <a:pt x="40" y="154"/>
                  </a:cubicBezTo>
                  <a:cubicBezTo>
                    <a:pt x="41" y="154"/>
                    <a:pt x="43" y="156"/>
                    <a:pt x="44" y="157"/>
                  </a:cubicBezTo>
                  <a:cubicBezTo>
                    <a:pt x="46" y="159"/>
                    <a:pt x="47" y="160"/>
                    <a:pt x="49" y="160"/>
                  </a:cubicBezTo>
                  <a:cubicBezTo>
                    <a:pt x="51" y="161"/>
                    <a:pt x="51" y="161"/>
                    <a:pt x="52" y="162"/>
                  </a:cubicBezTo>
                  <a:cubicBezTo>
                    <a:pt x="53" y="163"/>
                    <a:pt x="54" y="163"/>
                    <a:pt x="55" y="164"/>
                  </a:cubicBezTo>
                  <a:cubicBezTo>
                    <a:pt x="56" y="165"/>
                    <a:pt x="57" y="166"/>
                    <a:pt x="58" y="167"/>
                  </a:cubicBezTo>
                  <a:cubicBezTo>
                    <a:pt x="59" y="167"/>
                    <a:pt x="60" y="168"/>
                    <a:pt x="61" y="168"/>
                  </a:cubicBezTo>
                  <a:cubicBezTo>
                    <a:pt x="63" y="168"/>
                    <a:pt x="65" y="166"/>
                    <a:pt x="66" y="165"/>
                  </a:cubicBezTo>
                  <a:cubicBezTo>
                    <a:pt x="67" y="164"/>
                    <a:pt x="68" y="162"/>
                    <a:pt x="69" y="162"/>
                  </a:cubicBezTo>
                  <a:cubicBezTo>
                    <a:pt x="69" y="161"/>
                    <a:pt x="70" y="159"/>
                    <a:pt x="71" y="157"/>
                  </a:cubicBezTo>
                  <a:cubicBezTo>
                    <a:pt x="72" y="156"/>
                    <a:pt x="72" y="154"/>
                    <a:pt x="74" y="153"/>
                  </a:cubicBezTo>
                  <a:cubicBezTo>
                    <a:pt x="75" y="151"/>
                    <a:pt x="77" y="152"/>
                    <a:pt x="78" y="151"/>
                  </a:cubicBezTo>
                  <a:cubicBezTo>
                    <a:pt x="79" y="151"/>
                    <a:pt x="80" y="149"/>
                    <a:pt x="81" y="149"/>
                  </a:cubicBezTo>
                  <a:cubicBezTo>
                    <a:pt x="83" y="150"/>
                    <a:pt x="84" y="151"/>
                    <a:pt x="86" y="151"/>
                  </a:cubicBezTo>
                  <a:cubicBezTo>
                    <a:pt x="87" y="151"/>
                    <a:pt x="89" y="151"/>
                    <a:pt x="91" y="151"/>
                  </a:cubicBezTo>
                  <a:cubicBezTo>
                    <a:pt x="92" y="152"/>
                    <a:pt x="93" y="153"/>
                    <a:pt x="94" y="152"/>
                  </a:cubicBezTo>
                  <a:cubicBezTo>
                    <a:pt x="95" y="151"/>
                    <a:pt x="96" y="151"/>
                    <a:pt x="98" y="153"/>
                  </a:cubicBezTo>
                  <a:cubicBezTo>
                    <a:pt x="99" y="155"/>
                    <a:pt x="100" y="156"/>
                    <a:pt x="101" y="157"/>
                  </a:cubicBezTo>
                  <a:cubicBezTo>
                    <a:pt x="103" y="159"/>
                    <a:pt x="104" y="160"/>
                    <a:pt x="105" y="161"/>
                  </a:cubicBezTo>
                  <a:cubicBezTo>
                    <a:pt x="106" y="161"/>
                    <a:pt x="107" y="163"/>
                    <a:pt x="108" y="163"/>
                  </a:cubicBezTo>
                  <a:cubicBezTo>
                    <a:pt x="109" y="164"/>
                    <a:pt x="112" y="168"/>
                    <a:pt x="113" y="171"/>
                  </a:cubicBezTo>
                  <a:cubicBezTo>
                    <a:pt x="113" y="174"/>
                    <a:pt x="115" y="177"/>
                    <a:pt x="115" y="178"/>
                  </a:cubicBezTo>
                  <a:cubicBezTo>
                    <a:pt x="116" y="179"/>
                    <a:pt x="117" y="179"/>
                    <a:pt x="117" y="181"/>
                  </a:cubicBezTo>
                  <a:cubicBezTo>
                    <a:pt x="117" y="183"/>
                    <a:pt x="118" y="185"/>
                    <a:pt x="119" y="187"/>
                  </a:cubicBezTo>
                  <a:cubicBezTo>
                    <a:pt x="121" y="189"/>
                    <a:pt x="122" y="189"/>
                    <a:pt x="123" y="190"/>
                  </a:cubicBezTo>
                  <a:cubicBezTo>
                    <a:pt x="123" y="191"/>
                    <a:pt x="123" y="192"/>
                    <a:pt x="124" y="193"/>
                  </a:cubicBezTo>
                  <a:cubicBezTo>
                    <a:pt x="125" y="194"/>
                    <a:pt x="126" y="196"/>
                    <a:pt x="127" y="197"/>
                  </a:cubicBezTo>
                  <a:cubicBezTo>
                    <a:pt x="128" y="199"/>
                    <a:pt x="129" y="200"/>
                    <a:pt x="130" y="201"/>
                  </a:cubicBezTo>
                  <a:cubicBezTo>
                    <a:pt x="132" y="201"/>
                    <a:pt x="133" y="201"/>
                    <a:pt x="133" y="203"/>
                  </a:cubicBezTo>
                  <a:cubicBezTo>
                    <a:pt x="133" y="204"/>
                    <a:pt x="133" y="205"/>
                    <a:pt x="134" y="206"/>
                  </a:cubicBezTo>
                  <a:cubicBezTo>
                    <a:pt x="134" y="207"/>
                    <a:pt x="134" y="207"/>
                    <a:pt x="134" y="208"/>
                  </a:cubicBezTo>
                  <a:cubicBezTo>
                    <a:pt x="133" y="209"/>
                    <a:pt x="134" y="210"/>
                    <a:pt x="134" y="211"/>
                  </a:cubicBezTo>
                  <a:cubicBezTo>
                    <a:pt x="134" y="212"/>
                    <a:pt x="134" y="213"/>
                    <a:pt x="134" y="214"/>
                  </a:cubicBezTo>
                  <a:cubicBezTo>
                    <a:pt x="135" y="215"/>
                    <a:pt x="136" y="217"/>
                    <a:pt x="137" y="218"/>
                  </a:cubicBezTo>
                  <a:cubicBezTo>
                    <a:pt x="137" y="219"/>
                    <a:pt x="139" y="221"/>
                    <a:pt x="139" y="222"/>
                  </a:cubicBezTo>
                  <a:cubicBezTo>
                    <a:pt x="139" y="223"/>
                    <a:pt x="139" y="224"/>
                    <a:pt x="140" y="226"/>
                  </a:cubicBezTo>
                  <a:cubicBezTo>
                    <a:pt x="140" y="227"/>
                    <a:pt x="140" y="228"/>
                    <a:pt x="141" y="228"/>
                  </a:cubicBezTo>
                  <a:cubicBezTo>
                    <a:pt x="141" y="229"/>
                    <a:pt x="143" y="228"/>
                    <a:pt x="145" y="229"/>
                  </a:cubicBezTo>
                  <a:cubicBezTo>
                    <a:pt x="146" y="230"/>
                    <a:pt x="147" y="231"/>
                    <a:pt x="149" y="232"/>
                  </a:cubicBezTo>
                  <a:cubicBezTo>
                    <a:pt x="150" y="232"/>
                    <a:pt x="151" y="233"/>
                    <a:pt x="152" y="233"/>
                  </a:cubicBezTo>
                  <a:cubicBezTo>
                    <a:pt x="154" y="233"/>
                    <a:pt x="155" y="234"/>
                    <a:pt x="156" y="234"/>
                  </a:cubicBezTo>
                  <a:cubicBezTo>
                    <a:pt x="157" y="235"/>
                    <a:pt x="158" y="236"/>
                    <a:pt x="160" y="236"/>
                  </a:cubicBezTo>
                  <a:cubicBezTo>
                    <a:pt x="162" y="236"/>
                    <a:pt x="164" y="236"/>
                    <a:pt x="167" y="236"/>
                  </a:cubicBezTo>
                  <a:cubicBezTo>
                    <a:pt x="169" y="237"/>
                    <a:pt x="170" y="238"/>
                    <a:pt x="171" y="239"/>
                  </a:cubicBezTo>
                  <a:cubicBezTo>
                    <a:pt x="173" y="240"/>
                    <a:pt x="175" y="242"/>
                    <a:pt x="176" y="241"/>
                  </a:cubicBezTo>
                  <a:cubicBezTo>
                    <a:pt x="177" y="240"/>
                    <a:pt x="177" y="240"/>
                    <a:pt x="178" y="239"/>
                  </a:cubicBezTo>
                  <a:cubicBezTo>
                    <a:pt x="179" y="239"/>
                    <a:pt x="180" y="238"/>
                    <a:pt x="179" y="238"/>
                  </a:cubicBezTo>
                  <a:cubicBezTo>
                    <a:pt x="178" y="238"/>
                    <a:pt x="177" y="238"/>
                    <a:pt x="177" y="237"/>
                  </a:cubicBezTo>
                  <a:cubicBezTo>
                    <a:pt x="177" y="236"/>
                    <a:pt x="178" y="236"/>
                    <a:pt x="177" y="235"/>
                  </a:cubicBezTo>
                  <a:cubicBezTo>
                    <a:pt x="177" y="234"/>
                    <a:pt x="175" y="230"/>
                    <a:pt x="175" y="229"/>
                  </a:cubicBezTo>
                  <a:cubicBezTo>
                    <a:pt x="174" y="227"/>
                    <a:pt x="174" y="225"/>
                    <a:pt x="174" y="223"/>
                  </a:cubicBezTo>
                  <a:cubicBezTo>
                    <a:pt x="174" y="221"/>
                    <a:pt x="174" y="221"/>
                    <a:pt x="173" y="220"/>
                  </a:cubicBezTo>
                  <a:cubicBezTo>
                    <a:pt x="172" y="219"/>
                    <a:pt x="172" y="219"/>
                    <a:pt x="172" y="219"/>
                  </a:cubicBezTo>
                  <a:cubicBezTo>
                    <a:pt x="173" y="218"/>
                    <a:pt x="172" y="219"/>
                    <a:pt x="172" y="217"/>
                  </a:cubicBezTo>
                  <a:cubicBezTo>
                    <a:pt x="172" y="216"/>
                    <a:pt x="173" y="216"/>
                    <a:pt x="173" y="215"/>
                  </a:cubicBezTo>
                  <a:cubicBezTo>
                    <a:pt x="174" y="214"/>
                    <a:pt x="174" y="215"/>
                    <a:pt x="174" y="214"/>
                  </a:cubicBezTo>
                  <a:cubicBezTo>
                    <a:pt x="174" y="213"/>
                    <a:pt x="174" y="212"/>
                    <a:pt x="174" y="211"/>
                  </a:cubicBezTo>
                  <a:cubicBezTo>
                    <a:pt x="174" y="210"/>
                    <a:pt x="173" y="210"/>
                    <a:pt x="172" y="210"/>
                  </a:cubicBezTo>
                  <a:cubicBezTo>
                    <a:pt x="171" y="210"/>
                    <a:pt x="169" y="211"/>
                    <a:pt x="169" y="210"/>
                  </a:cubicBezTo>
                  <a:cubicBezTo>
                    <a:pt x="169" y="209"/>
                    <a:pt x="169" y="209"/>
                    <a:pt x="169" y="207"/>
                  </a:cubicBezTo>
                  <a:cubicBezTo>
                    <a:pt x="168" y="206"/>
                    <a:pt x="169" y="206"/>
                    <a:pt x="169" y="207"/>
                  </a:cubicBezTo>
                  <a:cubicBezTo>
                    <a:pt x="170" y="208"/>
                    <a:pt x="170" y="209"/>
                    <a:pt x="171" y="208"/>
                  </a:cubicBezTo>
                  <a:cubicBezTo>
                    <a:pt x="172" y="208"/>
                    <a:pt x="173" y="207"/>
                    <a:pt x="173" y="208"/>
                  </a:cubicBezTo>
                  <a:cubicBezTo>
                    <a:pt x="173" y="209"/>
                    <a:pt x="173" y="210"/>
                    <a:pt x="174" y="209"/>
                  </a:cubicBezTo>
                  <a:cubicBezTo>
                    <a:pt x="175" y="209"/>
                    <a:pt x="175" y="209"/>
                    <a:pt x="176" y="207"/>
                  </a:cubicBezTo>
                  <a:cubicBezTo>
                    <a:pt x="176" y="206"/>
                    <a:pt x="177" y="203"/>
                    <a:pt x="177" y="202"/>
                  </a:cubicBezTo>
                  <a:cubicBezTo>
                    <a:pt x="177" y="200"/>
                    <a:pt x="177" y="201"/>
                    <a:pt x="176" y="200"/>
                  </a:cubicBezTo>
                  <a:cubicBezTo>
                    <a:pt x="176" y="199"/>
                    <a:pt x="175" y="198"/>
                    <a:pt x="174" y="198"/>
                  </a:cubicBezTo>
                  <a:cubicBezTo>
                    <a:pt x="174" y="197"/>
                    <a:pt x="173" y="197"/>
                    <a:pt x="175" y="197"/>
                  </a:cubicBezTo>
                  <a:cubicBezTo>
                    <a:pt x="177" y="196"/>
                    <a:pt x="177" y="196"/>
                    <a:pt x="178" y="197"/>
                  </a:cubicBezTo>
                  <a:cubicBezTo>
                    <a:pt x="178" y="197"/>
                    <a:pt x="179" y="198"/>
                    <a:pt x="179" y="198"/>
                  </a:cubicBezTo>
                  <a:cubicBezTo>
                    <a:pt x="179" y="197"/>
                    <a:pt x="181" y="195"/>
                    <a:pt x="182" y="194"/>
                  </a:cubicBezTo>
                  <a:cubicBezTo>
                    <a:pt x="183" y="192"/>
                    <a:pt x="184" y="191"/>
                    <a:pt x="183" y="191"/>
                  </a:cubicBezTo>
                  <a:cubicBezTo>
                    <a:pt x="182" y="191"/>
                    <a:pt x="182" y="192"/>
                    <a:pt x="181" y="192"/>
                  </a:cubicBezTo>
                  <a:cubicBezTo>
                    <a:pt x="181" y="193"/>
                    <a:pt x="181" y="194"/>
                    <a:pt x="180" y="193"/>
                  </a:cubicBezTo>
                  <a:cubicBezTo>
                    <a:pt x="180" y="192"/>
                    <a:pt x="180" y="192"/>
                    <a:pt x="180" y="191"/>
                  </a:cubicBezTo>
                  <a:cubicBezTo>
                    <a:pt x="180" y="190"/>
                    <a:pt x="180" y="190"/>
                    <a:pt x="181" y="190"/>
                  </a:cubicBezTo>
                  <a:cubicBezTo>
                    <a:pt x="182" y="190"/>
                    <a:pt x="182" y="190"/>
                    <a:pt x="183" y="190"/>
                  </a:cubicBezTo>
                  <a:cubicBezTo>
                    <a:pt x="184" y="190"/>
                    <a:pt x="184" y="190"/>
                    <a:pt x="185" y="191"/>
                  </a:cubicBezTo>
                  <a:cubicBezTo>
                    <a:pt x="185" y="191"/>
                    <a:pt x="184" y="192"/>
                    <a:pt x="183" y="193"/>
                  </a:cubicBezTo>
                  <a:cubicBezTo>
                    <a:pt x="183" y="194"/>
                    <a:pt x="183" y="195"/>
                    <a:pt x="183" y="195"/>
                  </a:cubicBezTo>
                  <a:cubicBezTo>
                    <a:pt x="183" y="196"/>
                    <a:pt x="184" y="195"/>
                    <a:pt x="185" y="194"/>
                  </a:cubicBezTo>
                  <a:cubicBezTo>
                    <a:pt x="186" y="192"/>
                    <a:pt x="186" y="192"/>
                    <a:pt x="186" y="191"/>
                  </a:cubicBezTo>
                  <a:cubicBezTo>
                    <a:pt x="186" y="190"/>
                    <a:pt x="185" y="190"/>
                    <a:pt x="186" y="189"/>
                  </a:cubicBezTo>
                  <a:cubicBezTo>
                    <a:pt x="187" y="189"/>
                    <a:pt x="187" y="190"/>
                    <a:pt x="187" y="191"/>
                  </a:cubicBezTo>
                  <a:cubicBezTo>
                    <a:pt x="187" y="191"/>
                    <a:pt x="187" y="191"/>
                    <a:pt x="189" y="190"/>
                  </a:cubicBezTo>
                  <a:cubicBezTo>
                    <a:pt x="190" y="189"/>
                    <a:pt x="192" y="188"/>
                    <a:pt x="193" y="188"/>
                  </a:cubicBezTo>
                  <a:cubicBezTo>
                    <a:pt x="193" y="187"/>
                    <a:pt x="195" y="188"/>
                    <a:pt x="195" y="187"/>
                  </a:cubicBezTo>
                  <a:cubicBezTo>
                    <a:pt x="195" y="186"/>
                    <a:pt x="195" y="184"/>
                    <a:pt x="195" y="185"/>
                  </a:cubicBezTo>
                  <a:cubicBezTo>
                    <a:pt x="194" y="185"/>
                    <a:pt x="194" y="186"/>
                    <a:pt x="193" y="186"/>
                  </a:cubicBezTo>
                  <a:cubicBezTo>
                    <a:pt x="193" y="187"/>
                    <a:pt x="191" y="187"/>
                    <a:pt x="190" y="187"/>
                  </a:cubicBezTo>
                  <a:cubicBezTo>
                    <a:pt x="190" y="188"/>
                    <a:pt x="189" y="189"/>
                    <a:pt x="188" y="189"/>
                  </a:cubicBezTo>
                  <a:cubicBezTo>
                    <a:pt x="188" y="189"/>
                    <a:pt x="187" y="189"/>
                    <a:pt x="187" y="188"/>
                  </a:cubicBezTo>
                  <a:cubicBezTo>
                    <a:pt x="187" y="187"/>
                    <a:pt x="187" y="187"/>
                    <a:pt x="187" y="186"/>
                  </a:cubicBezTo>
                  <a:cubicBezTo>
                    <a:pt x="187" y="185"/>
                    <a:pt x="186" y="184"/>
                    <a:pt x="187" y="184"/>
                  </a:cubicBezTo>
                  <a:cubicBezTo>
                    <a:pt x="188" y="184"/>
                    <a:pt x="188" y="185"/>
                    <a:pt x="189" y="186"/>
                  </a:cubicBezTo>
                  <a:cubicBezTo>
                    <a:pt x="190" y="186"/>
                    <a:pt x="190" y="187"/>
                    <a:pt x="192" y="186"/>
                  </a:cubicBezTo>
                  <a:cubicBezTo>
                    <a:pt x="193" y="185"/>
                    <a:pt x="195" y="185"/>
                    <a:pt x="195" y="184"/>
                  </a:cubicBezTo>
                  <a:cubicBezTo>
                    <a:pt x="195" y="183"/>
                    <a:pt x="193" y="182"/>
                    <a:pt x="192" y="182"/>
                  </a:cubicBezTo>
                  <a:cubicBezTo>
                    <a:pt x="191" y="183"/>
                    <a:pt x="192" y="182"/>
                    <a:pt x="192" y="181"/>
                  </a:cubicBezTo>
                  <a:cubicBezTo>
                    <a:pt x="191" y="180"/>
                    <a:pt x="190" y="179"/>
                    <a:pt x="191" y="178"/>
                  </a:cubicBezTo>
                  <a:cubicBezTo>
                    <a:pt x="191" y="178"/>
                    <a:pt x="191" y="179"/>
                    <a:pt x="192" y="180"/>
                  </a:cubicBezTo>
                  <a:cubicBezTo>
                    <a:pt x="193" y="181"/>
                    <a:pt x="193" y="181"/>
                    <a:pt x="194" y="181"/>
                  </a:cubicBezTo>
                  <a:cubicBezTo>
                    <a:pt x="195" y="180"/>
                    <a:pt x="196" y="181"/>
                    <a:pt x="195" y="179"/>
                  </a:cubicBezTo>
                  <a:cubicBezTo>
                    <a:pt x="195" y="178"/>
                    <a:pt x="194" y="177"/>
                    <a:pt x="195" y="178"/>
                  </a:cubicBezTo>
                  <a:cubicBezTo>
                    <a:pt x="196" y="178"/>
                    <a:pt x="195" y="179"/>
                    <a:pt x="196" y="179"/>
                  </a:cubicBezTo>
                  <a:cubicBezTo>
                    <a:pt x="197" y="179"/>
                    <a:pt x="197" y="179"/>
                    <a:pt x="198" y="179"/>
                  </a:cubicBezTo>
                  <a:cubicBezTo>
                    <a:pt x="198" y="178"/>
                    <a:pt x="198" y="179"/>
                    <a:pt x="199" y="180"/>
                  </a:cubicBezTo>
                  <a:cubicBezTo>
                    <a:pt x="200" y="180"/>
                    <a:pt x="200" y="180"/>
                    <a:pt x="201" y="180"/>
                  </a:cubicBezTo>
                  <a:cubicBezTo>
                    <a:pt x="202" y="180"/>
                    <a:pt x="202" y="180"/>
                    <a:pt x="202" y="181"/>
                  </a:cubicBezTo>
                  <a:cubicBezTo>
                    <a:pt x="201" y="181"/>
                    <a:pt x="200" y="182"/>
                    <a:pt x="199" y="182"/>
                  </a:cubicBezTo>
                  <a:cubicBezTo>
                    <a:pt x="199" y="183"/>
                    <a:pt x="201" y="182"/>
                    <a:pt x="203" y="181"/>
                  </a:cubicBezTo>
                  <a:cubicBezTo>
                    <a:pt x="204" y="180"/>
                    <a:pt x="206" y="180"/>
                    <a:pt x="206" y="179"/>
                  </a:cubicBezTo>
                  <a:cubicBezTo>
                    <a:pt x="207" y="179"/>
                    <a:pt x="205" y="179"/>
                    <a:pt x="205" y="178"/>
                  </a:cubicBezTo>
                  <a:cubicBezTo>
                    <a:pt x="206" y="177"/>
                    <a:pt x="206" y="177"/>
                    <a:pt x="207" y="177"/>
                  </a:cubicBezTo>
                  <a:cubicBezTo>
                    <a:pt x="208" y="177"/>
                    <a:pt x="209" y="178"/>
                    <a:pt x="211" y="176"/>
                  </a:cubicBezTo>
                  <a:cubicBezTo>
                    <a:pt x="213" y="175"/>
                    <a:pt x="213" y="175"/>
                    <a:pt x="214" y="174"/>
                  </a:cubicBezTo>
                  <a:cubicBezTo>
                    <a:pt x="216" y="173"/>
                    <a:pt x="217" y="173"/>
                    <a:pt x="218" y="172"/>
                  </a:cubicBezTo>
                  <a:cubicBezTo>
                    <a:pt x="218" y="171"/>
                    <a:pt x="219" y="170"/>
                    <a:pt x="219" y="169"/>
                  </a:cubicBezTo>
                  <a:cubicBezTo>
                    <a:pt x="219" y="168"/>
                    <a:pt x="218" y="168"/>
                    <a:pt x="219" y="168"/>
                  </a:cubicBezTo>
                  <a:cubicBezTo>
                    <a:pt x="220" y="167"/>
                    <a:pt x="221" y="167"/>
                    <a:pt x="221" y="166"/>
                  </a:cubicBezTo>
                  <a:cubicBezTo>
                    <a:pt x="222" y="165"/>
                    <a:pt x="222" y="165"/>
                    <a:pt x="223" y="164"/>
                  </a:cubicBezTo>
                  <a:cubicBezTo>
                    <a:pt x="224" y="164"/>
                    <a:pt x="224" y="164"/>
                    <a:pt x="224" y="163"/>
                  </a:cubicBezTo>
                  <a:cubicBezTo>
                    <a:pt x="224" y="162"/>
                    <a:pt x="223" y="163"/>
                    <a:pt x="223" y="161"/>
                  </a:cubicBezTo>
                  <a:cubicBezTo>
                    <a:pt x="223" y="160"/>
                    <a:pt x="222" y="160"/>
                    <a:pt x="222" y="159"/>
                  </a:cubicBezTo>
                  <a:cubicBezTo>
                    <a:pt x="222" y="159"/>
                    <a:pt x="222" y="158"/>
                    <a:pt x="222" y="157"/>
                  </a:cubicBezTo>
                  <a:cubicBezTo>
                    <a:pt x="222" y="156"/>
                    <a:pt x="220" y="155"/>
                    <a:pt x="222" y="155"/>
                  </a:cubicBezTo>
                  <a:cubicBezTo>
                    <a:pt x="223" y="155"/>
                    <a:pt x="223" y="157"/>
                    <a:pt x="224" y="156"/>
                  </a:cubicBezTo>
                  <a:cubicBezTo>
                    <a:pt x="225" y="155"/>
                    <a:pt x="225" y="154"/>
                    <a:pt x="226" y="154"/>
                  </a:cubicBezTo>
                  <a:cubicBezTo>
                    <a:pt x="227" y="154"/>
                    <a:pt x="228" y="154"/>
                    <a:pt x="228" y="156"/>
                  </a:cubicBezTo>
                  <a:cubicBezTo>
                    <a:pt x="227" y="157"/>
                    <a:pt x="225" y="159"/>
                    <a:pt x="226" y="159"/>
                  </a:cubicBezTo>
                  <a:cubicBezTo>
                    <a:pt x="227" y="159"/>
                    <a:pt x="228" y="159"/>
                    <a:pt x="228" y="159"/>
                  </a:cubicBezTo>
                  <a:cubicBezTo>
                    <a:pt x="229" y="159"/>
                    <a:pt x="230" y="158"/>
                    <a:pt x="230" y="159"/>
                  </a:cubicBezTo>
                  <a:cubicBezTo>
                    <a:pt x="229" y="160"/>
                    <a:pt x="228" y="161"/>
                    <a:pt x="227" y="162"/>
                  </a:cubicBezTo>
                  <a:cubicBezTo>
                    <a:pt x="226" y="162"/>
                    <a:pt x="226" y="162"/>
                    <a:pt x="226" y="163"/>
                  </a:cubicBezTo>
                  <a:cubicBezTo>
                    <a:pt x="225" y="164"/>
                    <a:pt x="224" y="166"/>
                    <a:pt x="227" y="164"/>
                  </a:cubicBezTo>
                  <a:cubicBezTo>
                    <a:pt x="229" y="161"/>
                    <a:pt x="230" y="160"/>
                    <a:pt x="232" y="159"/>
                  </a:cubicBezTo>
                  <a:cubicBezTo>
                    <a:pt x="233" y="159"/>
                    <a:pt x="236" y="157"/>
                    <a:pt x="238" y="156"/>
                  </a:cubicBezTo>
                  <a:cubicBezTo>
                    <a:pt x="240" y="156"/>
                    <a:pt x="240" y="156"/>
                    <a:pt x="242" y="156"/>
                  </a:cubicBezTo>
                  <a:cubicBezTo>
                    <a:pt x="243" y="156"/>
                    <a:pt x="244" y="156"/>
                    <a:pt x="244" y="155"/>
                  </a:cubicBezTo>
                  <a:cubicBezTo>
                    <a:pt x="244" y="155"/>
                    <a:pt x="243" y="154"/>
                    <a:pt x="243" y="154"/>
                  </a:cubicBezTo>
                  <a:cubicBezTo>
                    <a:pt x="243" y="153"/>
                    <a:pt x="243" y="152"/>
                    <a:pt x="244" y="151"/>
                  </a:cubicBezTo>
                  <a:cubicBezTo>
                    <a:pt x="244" y="151"/>
                    <a:pt x="244" y="149"/>
                    <a:pt x="246" y="148"/>
                  </a:cubicBezTo>
                  <a:cubicBezTo>
                    <a:pt x="247" y="146"/>
                    <a:pt x="246" y="146"/>
                    <a:pt x="247" y="145"/>
                  </a:cubicBezTo>
                  <a:cubicBezTo>
                    <a:pt x="247" y="144"/>
                    <a:pt x="246" y="142"/>
                    <a:pt x="245" y="140"/>
                  </a:cubicBezTo>
                  <a:cubicBezTo>
                    <a:pt x="244" y="139"/>
                    <a:pt x="245" y="139"/>
                    <a:pt x="246" y="138"/>
                  </a:cubicBezTo>
                  <a:cubicBezTo>
                    <a:pt x="247" y="138"/>
                    <a:pt x="246" y="138"/>
                    <a:pt x="246" y="136"/>
                  </a:cubicBezTo>
                  <a:cubicBezTo>
                    <a:pt x="245" y="134"/>
                    <a:pt x="246" y="135"/>
                    <a:pt x="247" y="134"/>
                  </a:cubicBezTo>
                  <a:cubicBezTo>
                    <a:pt x="247" y="133"/>
                    <a:pt x="248" y="132"/>
                    <a:pt x="248" y="132"/>
                  </a:cubicBezTo>
                  <a:cubicBezTo>
                    <a:pt x="248" y="131"/>
                    <a:pt x="248" y="131"/>
                    <a:pt x="249" y="130"/>
                  </a:cubicBezTo>
                  <a:cubicBezTo>
                    <a:pt x="249" y="129"/>
                    <a:pt x="249" y="130"/>
                    <a:pt x="249" y="129"/>
                  </a:cubicBezTo>
                  <a:cubicBezTo>
                    <a:pt x="249" y="128"/>
                    <a:pt x="249" y="129"/>
                    <a:pt x="249" y="128"/>
                  </a:cubicBezTo>
                  <a:cubicBezTo>
                    <a:pt x="249" y="127"/>
                    <a:pt x="249" y="128"/>
                    <a:pt x="249" y="126"/>
                  </a:cubicBezTo>
                  <a:cubicBezTo>
                    <a:pt x="248" y="125"/>
                    <a:pt x="249" y="126"/>
                    <a:pt x="249" y="125"/>
                  </a:cubicBezTo>
                  <a:cubicBezTo>
                    <a:pt x="249" y="124"/>
                    <a:pt x="249" y="123"/>
                    <a:pt x="249" y="123"/>
                  </a:cubicBezTo>
                  <a:cubicBezTo>
                    <a:pt x="249" y="122"/>
                    <a:pt x="249" y="121"/>
                    <a:pt x="248" y="120"/>
                  </a:cubicBezTo>
                  <a:cubicBezTo>
                    <a:pt x="247" y="120"/>
                    <a:pt x="246" y="118"/>
                    <a:pt x="246" y="117"/>
                  </a:cubicBezTo>
                  <a:cubicBezTo>
                    <a:pt x="246" y="117"/>
                    <a:pt x="246" y="116"/>
                    <a:pt x="244" y="115"/>
                  </a:cubicBezTo>
                  <a:cubicBezTo>
                    <a:pt x="243" y="113"/>
                    <a:pt x="243" y="112"/>
                    <a:pt x="243" y="110"/>
                  </a:cubicBezTo>
                  <a:cubicBezTo>
                    <a:pt x="243" y="109"/>
                    <a:pt x="242" y="106"/>
                    <a:pt x="241" y="105"/>
                  </a:cubicBezTo>
                  <a:cubicBezTo>
                    <a:pt x="240" y="105"/>
                    <a:pt x="239" y="103"/>
                    <a:pt x="238" y="101"/>
                  </a:cubicBezTo>
                  <a:cubicBezTo>
                    <a:pt x="238" y="100"/>
                    <a:pt x="238" y="70"/>
                    <a:pt x="237" y="69"/>
                  </a:cubicBezTo>
                  <a:cubicBezTo>
                    <a:pt x="237" y="69"/>
                    <a:pt x="236" y="69"/>
                    <a:pt x="234" y="69"/>
                  </a:cubicBezTo>
                  <a:cubicBezTo>
                    <a:pt x="233" y="68"/>
                    <a:pt x="233" y="69"/>
                    <a:pt x="232" y="69"/>
                  </a:cubicBezTo>
                  <a:cubicBezTo>
                    <a:pt x="231" y="69"/>
                    <a:pt x="231" y="68"/>
                    <a:pt x="230" y="68"/>
                  </a:cubicBezTo>
                  <a:cubicBezTo>
                    <a:pt x="230" y="68"/>
                    <a:pt x="230" y="67"/>
                    <a:pt x="230" y="67"/>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64"/>
            <p:cNvSpPr>
              <a:spLocks/>
            </p:cNvSpPr>
            <p:nvPr/>
          </p:nvSpPr>
          <p:spPr bwMode="auto">
            <a:xfrm>
              <a:off x="4209566" y="3397087"/>
              <a:ext cx="2478339" cy="2408076"/>
            </a:xfrm>
            <a:custGeom>
              <a:avLst/>
              <a:gdLst>
                <a:gd name="T0" fmla="*/ 220 w 249"/>
                <a:gd name="T1" fmla="*/ 63 h 242"/>
                <a:gd name="T2" fmla="*/ 208 w 249"/>
                <a:gd name="T3" fmla="*/ 61 h 242"/>
                <a:gd name="T4" fmla="*/ 197 w 249"/>
                <a:gd name="T5" fmla="*/ 65 h 242"/>
                <a:gd name="T6" fmla="*/ 187 w 249"/>
                <a:gd name="T7" fmla="*/ 62 h 242"/>
                <a:gd name="T8" fmla="*/ 180 w 249"/>
                <a:gd name="T9" fmla="*/ 66 h 242"/>
                <a:gd name="T10" fmla="*/ 173 w 249"/>
                <a:gd name="T11" fmla="*/ 62 h 242"/>
                <a:gd name="T12" fmla="*/ 165 w 249"/>
                <a:gd name="T13" fmla="*/ 60 h 242"/>
                <a:gd name="T14" fmla="*/ 157 w 249"/>
                <a:gd name="T15" fmla="*/ 58 h 242"/>
                <a:gd name="T16" fmla="*/ 144 w 249"/>
                <a:gd name="T17" fmla="*/ 55 h 242"/>
                <a:gd name="T18" fmla="*/ 137 w 249"/>
                <a:gd name="T19" fmla="*/ 50 h 242"/>
                <a:gd name="T20" fmla="*/ 129 w 249"/>
                <a:gd name="T21" fmla="*/ 40 h 242"/>
                <a:gd name="T22" fmla="*/ 74 w 249"/>
                <a:gd name="T23" fmla="*/ 35 h 242"/>
                <a:gd name="T24" fmla="*/ 4 w 249"/>
                <a:gd name="T25" fmla="*/ 101 h 242"/>
                <a:gd name="T26" fmla="*/ 21 w 249"/>
                <a:gd name="T27" fmla="*/ 121 h 242"/>
                <a:gd name="T28" fmla="*/ 32 w 249"/>
                <a:gd name="T29" fmla="*/ 132 h 242"/>
                <a:gd name="T30" fmla="*/ 38 w 249"/>
                <a:gd name="T31" fmla="*/ 151 h 242"/>
                <a:gd name="T32" fmla="*/ 52 w 249"/>
                <a:gd name="T33" fmla="*/ 162 h 242"/>
                <a:gd name="T34" fmla="*/ 66 w 249"/>
                <a:gd name="T35" fmla="*/ 165 h 242"/>
                <a:gd name="T36" fmla="*/ 78 w 249"/>
                <a:gd name="T37" fmla="*/ 151 h 242"/>
                <a:gd name="T38" fmla="*/ 94 w 249"/>
                <a:gd name="T39" fmla="*/ 152 h 242"/>
                <a:gd name="T40" fmla="*/ 108 w 249"/>
                <a:gd name="T41" fmla="*/ 163 h 242"/>
                <a:gd name="T42" fmla="*/ 119 w 249"/>
                <a:gd name="T43" fmla="*/ 187 h 242"/>
                <a:gd name="T44" fmla="*/ 130 w 249"/>
                <a:gd name="T45" fmla="*/ 201 h 242"/>
                <a:gd name="T46" fmla="*/ 134 w 249"/>
                <a:gd name="T47" fmla="*/ 211 h 242"/>
                <a:gd name="T48" fmla="*/ 140 w 249"/>
                <a:gd name="T49" fmla="*/ 226 h 242"/>
                <a:gd name="T50" fmla="*/ 152 w 249"/>
                <a:gd name="T51" fmla="*/ 233 h 242"/>
                <a:gd name="T52" fmla="*/ 171 w 249"/>
                <a:gd name="T53" fmla="*/ 239 h 242"/>
                <a:gd name="T54" fmla="*/ 177 w 249"/>
                <a:gd name="T55" fmla="*/ 237 h 242"/>
                <a:gd name="T56" fmla="*/ 173 w 249"/>
                <a:gd name="T57" fmla="*/ 220 h 242"/>
                <a:gd name="T58" fmla="*/ 174 w 249"/>
                <a:gd name="T59" fmla="*/ 214 h 242"/>
                <a:gd name="T60" fmla="*/ 169 w 249"/>
                <a:gd name="T61" fmla="*/ 207 h 242"/>
                <a:gd name="T62" fmla="*/ 174 w 249"/>
                <a:gd name="T63" fmla="*/ 209 h 242"/>
                <a:gd name="T64" fmla="*/ 174 w 249"/>
                <a:gd name="T65" fmla="*/ 198 h 242"/>
                <a:gd name="T66" fmla="*/ 182 w 249"/>
                <a:gd name="T67" fmla="*/ 194 h 242"/>
                <a:gd name="T68" fmla="*/ 180 w 249"/>
                <a:gd name="T69" fmla="*/ 191 h 242"/>
                <a:gd name="T70" fmla="*/ 183 w 249"/>
                <a:gd name="T71" fmla="*/ 193 h 242"/>
                <a:gd name="T72" fmla="*/ 186 w 249"/>
                <a:gd name="T73" fmla="*/ 189 h 242"/>
                <a:gd name="T74" fmla="*/ 195 w 249"/>
                <a:gd name="T75" fmla="*/ 187 h 242"/>
                <a:gd name="T76" fmla="*/ 188 w 249"/>
                <a:gd name="T77" fmla="*/ 189 h 242"/>
                <a:gd name="T78" fmla="*/ 189 w 249"/>
                <a:gd name="T79" fmla="*/ 186 h 242"/>
                <a:gd name="T80" fmla="*/ 192 w 249"/>
                <a:gd name="T81" fmla="*/ 181 h 242"/>
                <a:gd name="T82" fmla="*/ 195 w 249"/>
                <a:gd name="T83" fmla="*/ 179 h 242"/>
                <a:gd name="T84" fmla="*/ 199 w 249"/>
                <a:gd name="T85" fmla="*/ 180 h 242"/>
                <a:gd name="T86" fmla="*/ 203 w 249"/>
                <a:gd name="T87" fmla="*/ 181 h 242"/>
                <a:gd name="T88" fmla="*/ 211 w 249"/>
                <a:gd name="T89" fmla="*/ 176 h 242"/>
                <a:gd name="T90" fmla="*/ 219 w 249"/>
                <a:gd name="T91" fmla="*/ 168 h 242"/>
                <a:gd name="T92" fmla="*/ 223 w 249"/>
                <a:gd name="T93" fmla="*/ 161 h 242"/>
                <a:gd name="T94" fmla="*/ 224 w 249"/>
                <a:gd name="T95" fmla="*/ 156 h 242"/>
                <a:gd name="T96" fmla="*/ 228 w 249"/>
                <a:gd name="T97" fmla="*/ 159 h 242"/>
                <a:gd name="T98" fmla="*/ 227 w 249"/>
                <a:gd name="T99" fmla="*/ 164 h 242"/>
                <a:gd name="T100" fmla="*/ 244 w 249"/>
                <a:gd name="T101" fmla="*/ 155 h 242"/>
                <a:gd name="T102" fmla="*/ 247 w 249"/>
                <a:gd name="T103" fmla="*/ 145 h 242"/>
                <a:gd name="T104" fmla="*/ 247 w 249"/>
                <a:gd name="T105" fmla="*/ 134 h 242"/>
                <a:gd name="T106" fmla="*/ 249 w 249"/>
                <a:gd name="T107" fmla="*/ 128 h 242"/>
                <a:gd name="T108" fmla="*/ 248 w 249"/>
                <a:gd name="T109" fmla="*/ 120 h 242"/>
                <a:gd name="T110" fmla="*/ 241 w 249"/>
                <a:gd name="T111" fmla="*/ 105 h 242"/>
                <a:gd name="T112" fmla="*/ 232 w 249"/>
                <a:gd name="T113" fmla="*/ 6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9" h="242">
                  <a:moveTo>
                    <a:pt x="230" y="67"/>
                  </a:moveTo>
                  <a:cubicBezTo>
                    <a:pt x="229" y="67"/>
                    <a:pt x="228" y="67"/>
                    <a:pt x="228" y="67"/>
                  </a:cubicBezTo>
                  <a:cubicBezTo>
                    <a:pt x="227" y="66"/>
                    <a:pt x="226" y="66"/>
                    <a:pt x="224" y="65"/>
                  </a:cubicBezTo>
                  <a:cubicBezTo>
                    <a:pt x="222" y="65"/>
                    <a:pt x="221" y="64"/>
                    <a:pt x="220" y="63"/>
                  </a:cubicBezTo>
                  <a:cubicBezTo>
                    <a:pt x="218" y="62"/>
                    <a:pt x="217" y="61"/>
                    <a:pt x="216" y="61"/>
                  </a:cubicBezTo>
                  <a:cubicBezTo>
                    <a:pt x="215" y="60"/>
                    <a:pt x="215" y="62"/>
                    <a:pt x="213" y="62"/>
                  </a:cubicBezTo>
                  <a:cubicBezTo>
                    <a:pt x="212" y="63"/>
                    <a:pt x="212" y="63"/>
                    <a:pt x="211" y="62"/>
                  </a:cubicBezTo>
                  <a:cubicBezTo>
                    <a:pt x="210" y="62"/>
                    <a:pt x="209" y="61"/>
                    <a:pt x="208" y="61"/>
                  </a:cubicBezTo>
                  <a:cubicBezTo>
                    <a:pt x="206" y="62"/>
                    <a:pt x="205" y="63"/>
                    <a:pt x="205" y="63"/>
                  </a:cubicBezTo>
                  <a:cubicBezTo>
                    <a:pt x="204" y="63"/>
                    <a:pt x="203" y="62"/>
                    <a:pt x="202" y="63"/>
                  </a:cubicBezTo>
                  <a:cubicBezTo>
                    <a:pt x="201" y="63"/>
                    <a:pt x="200" y="63"/>
                    <a:pt x="199" y="64"/>
                  </a:cubicBezTo>
                  <a:cubicBezTo>
                    <a:pt x="199" y="65"/>
                    <a:pt x="198" y="65"/>
                    <a:pt x="197" y="65"/>
                  </a:cubicBezTo>
                  <a:cubicBezTo>
                    <a:pt x="195" y="65"/>
                    <a:pt x="196" y="66"/>
                    <a:pt x="196" y="66"/>
                  </a:cubicBezTo>
                  <a:cubicBezTo>
                    <a:pt x="195" y="66"/>
                    <a:pt x="194" y="66"/>
                    <a:pt x="194" y="65"/>
                  </a:cubicBezTo>
                  <a:cubicBezTo>
                    <a:pt x="193" y="64"/>
                    <a:pt x="191" y="63"/>
                    <a:pt x="190" y="62"/>
                  </a:cubicBezTo>
                  <a:cubicBezTo>
                    <a:pt x="189" y="62"/>
                    <a:pt x="188" y="63"/>
                    <a:pt x="187" y="62"/>
                  </a:cubicBezTo>
                  <a:cubicBezTo>
                    <a:pt x="186" y="62"/>
                    <a:pt x="185" y="61"/>
                    <a:pt x="184" y="61"/>
                  </a:cubicBezTo>
                  <a:cubicBezTo>
                    <a:pt x="182" y="61"/>
                    <a:pt x="183" y="62"/>
                    <a:pt x="183" y="63"/>
                  </a:cubicBezTo>
                  <a:cubicBezTo>
                    <a:pt x="182" y="63"/>
                    <a:pt x="182" y="64"/>
                    <a:pt x="181" y="64"/>
                  </a:cubicBezTo>
                  <a:cubicBezTo>
                    <a:pt x="181" y="65"/>
                    <a:pt x="181" y="66"/>
                    <a:pt x="180" y="66"/>
                  </a:cubicBezTo>
                  <a:cubicBezTo>
                    <a:pt x="179" y="66"/>
                    <a:pt x="180" y="63"/>
                    <a:pt x="178" y="63"/>
                  </a:cubicBezTo>
                  <a:cubicBezTo>
                    <a:pt x="177" y="62"/>
                    <a:pt x="177" y="63"/>
                    <a:pt x="176" y="64"/>
                  </a:cubicBezTo>
                  <a:cubicBezTo>
                    <a:pt x="176" y="64"/>
                    <a:pt x="175" y="63"/>
                    <a:pt x="174" y="63"/>
                  </a:cubicBezTo>
                  <a:cubicBezTo>
                    <a:pt x="173" y="62"/>
                    <a:pt x="173" y="63"/>
                    <a:pt x="173" y="62"/>
                  </a:cubicBezTo>
                  <a:cubicBezTo>
                    <a:pt x="173" y="61"/>
                    <a:pt x="171" y="61"/>
                    <a:pt x="170" y="61"/>
                  </a:cubicBezTo>
                  <a:cubicBezTo>
                    <a:pt x="169" y="61"/>
                    <a:pt x="169" y="62"/>
                    <a:pt x="168" y="63"/>
                  </a:cubicBezTo>
                  <a:cubicBezTo>
                    <a:pt x="167" y="64"/>
                    <a:pt x="166" y="63"/>
                    <a:pt x="166" y="62"/>
                  </a:cubicBezTo>
                  <a:cubicBezTo>
                    <a:pt x="166" y="61"/>
                    <a:pt x="166" y="60"/>
                    <a:pt x="165" y="60"/>
                  </a:cubicBezTo>
                  <a:cubicBezTo>
                    <a:pt x="164" y="59"/>
                    <a:pt x="164" y="58"/>
                    <a:pt x="164" y="58"/>
                  </a:cubicBezTo>
                  <a:cubicBezTo>
                    <a:pt x="164" y="57"/>
                    <a:pt x="163" y="57"/>
                    <a:pt x="162" y="57"/>
                  </a:cubicBezTo>
                  <a:cubicBezTo>
                    <a:pt x="160" y="57"/>
                    <a:pt x="160" y="57"/>
                    <a:pt x="159" y="57"/>
                  </a:cubicBezTo>
                  <a:cubicBezTo>
                    <a:pt x="157" y="57"/>
                    <a:pt x="158" y="57"/>
                    <a:pt x="157" y="58"/>
                  </a:cubicBezTo>
                  <a:cubicBezTo>
                    <a:pt x="155" y="59"/>
                    <a:pt x="155" y="57"/>
                    <a:pt x="155" y="56"/>
                  </a:cubicBezTo>
                  <a:cubicBezTo>
                    <a:pt x="154" y="56"/>
                    <a:pt x="152" y="56"/>
                    <a:pt x="151" y="56"/>
                  </a:cubicBezTo>
                  <a:cubicBezTo>
                    <a:pt x="150" y="56"/>
                    <a:pt x="148" y="55"/>
                    <a:pt x="147" y="55"/>
                  </a:cubicBezTo>
                  <a:cubicBezTo>
                    <a:pt x="147" y="54"/>
                    <a:pt x="145" y="55"/>
                    <a:pt x="144" y="55"/>
                  </a:cubicBezTo>
                  <a:cubicBezTo>
                    <a:pt x="142" y="55"/>
                    <a:pt x="143" y="54"/>
                    <a:pt x="143" y="52"/>
                  </a:cubicBezTo>
                  <a:cubicBezTo>
                    <a:pt x="143" y="51"/>
                    <a:pt x="143" y="51"/>
                    <a:pt x="141" y="50"/>
                  </a:cubicBezTo>
                  <a:cubicBezTo>
                    <a:pt x="139" y="48"/>
                    <a:pt x="140" y="49"/>
                    <a:pt x="139" y="50"/>
                  </a:cubicBezTo>
                  <a:cubicBezTo>
                    <a:pt x="138" y="51"/>
                    <a:pt x="138" y="50"/>
                    <a:pt x="137" y="50"/>
                  </a:cubicBezTo>
                  <a:cubicBezTo>
                    <a:pt x="136" y="49"/>
                    <a:pt x="136" y="50"/>
                    <a:pt x="135" y="51"/>
                  </a:cubicBezTo>
                  <a:cubicBezTo>
                    <a:pt x="134" y="51"/>
                    <a:pt x="134" y="49"/>
                    <a:pt x="133" y="48"/>
                  </a:cubicBezTo>
                  <a:cubicBezTo>
                    <a:pt x="132" y="47"/>
                    <a:pt x="129" y="46"/>
                    <a:pt x="128" y="45"/>
                  </a:cubicBezTo>
                  <a:cubicBezTo>
                    <a:pt x="128" y="44"/>
                    <a:pt x="129" y="40"/>
                    <a:pt x="129" y="40"/>
                  </a:cubicBezTo>
                  <a:cubicBezTo>
                    <a:pt x="129" y="40"/>
                    <a:pt x="130" y="10"/>
                    <a:pt x="130" y="7"/>
                  </a:cubicBezTo>
                  <a:cubicBezTo>
                    <a:pt x="130" y="3"/>
                    <a:pt x="127" y="3"/>
                    <a:pt x="127" y="3"/>
                  </a:cubicBezTo>
                  <a:cubicBezTo>
                    <a:pt x="76" y="0"/>
                    <a:pt x="76" y="0"/>
                    <a:pt x="76" y="0"/>
                  </a:cubicBezTo>
                  <a:cubicBezTo>
                    <a:pt x="75" y="13"/>
                    <a:pt x="74" y="31"/>
                    <a:pt x="74" y="35"/>
                  </a:cubicBezTo>
                  <a:cubicBezTo>
                    <a:pt x="74" y="41"/>
                    <a:pt x="70" y="99"/>
                    <a:pt x="68" y="101"/>
                  </a:cubicBezTo>
                  <a:cubicBezTo>
                    <a:pt x="66" y="103"/>
                    <a:pt x="2" y="95"/>
                    <a:pt x="1" y="96"/>
                  </a:cubicBezTo>
                  <a:cubicBezTo>
                    <a:pt x="0" y="96"/>
                    <a:pt x="1" y="98"/>
                    <a:pt x="2" y="100"/>
                  </a:cubicBezTo>
                  <a:cubicBezTo>
                    <a:pt x="3" y="101"/>
                    <a:pt x="4" y="101"/>
                    <a:pt x="4" y="101"/>
                  </a:cubicBezTo>
                  <a:cubicBezTo>
                    <a:pt x="5" y="102"/>
                    <a:pt x="8" y="104"/>
                    <a:pt x="9" y="107"/>
                  </a:cubicBezTo>
                  <a:cubicBezTo>
                    <a:pt x="9" y="109"/>
                    <a:pt x="11" y="110"/>
                    <a:pt x="13" y="111"/>
                  </a:cubicBezTo>
                  <a:cubicBezTo>
                    <a:pt x="15" y="113"/>
                    <a:pt x="17" y="115"/>
                    <a:pt x="19" y="117"/>
                  </a:cubicBezTo>
                  <a:cubicBezTo>
                    <a:pt x="20" y="118"/>
                    <a:pt x="20" y="120"/>
                    <a:pt x="21" y="121"/>
                  </a:cubicBezTo>
                  <a:cubicBezTo>
                    <a:pt x="22" y="123"/>
                    <a:pt x="23" y="123"/>
                    <a:pt x="24" y="124"/>
                  </a:cubicBezTo>
                  <a:cubicBezTo>
                    <a:pt x="26" y="124"/>
                    <a:pt x="28" y="126"/>
                    <a:pt x="28" y="127"/>
                  </a:cubicBezTo>
                  <a:cubicBezTo>
                    <a:pt x="29" y="127"/>
                    <a:pt x="30" y="128"/>
                    <a:pt x="30" y="129"/>
                  </a:cubicBezTo>
                  <a:cubicBezTo>
                    <a:pt x="31" y="130"/>
                    <a:pt x="32" y="130"/>
                    <a:pt x="32" y="132"/>
                  </a:cubicBezTo>
                  <a:cubicBezTo>
                    <a:pt x="32" y="133"/>
                    <a:pt x="32" y="132"/>
                    <a:pt x="33" y="134"/>
                  </a:cubicBezTo>
                  <a:cubicBezTo>
                    <a:pt x="34" y="136"/>
                    <a:pt x="35" y="138"/>
                    <a:pt x="35" y="140"/>
                  </a:cubicBezTo>
                  <a:cubicBezTo>
                    <a:pt x="35" y="141"/>
                    <a:pt x="35" y="142"/>
                    <a:pt x="35" y="143"/>
                  </a:cubicBezTo>
                  <a:cubicBezTo>
                    <a:pt x="35" y="145"/>
                    <a:pt x="37" y="150"/>
                    <a:pt x="38" y="151"/>
                  </a:cubicBezTo>
                  <a:cubicBezTo>
                    <a:pt x="38" y="152"/>
                    <a:pt x="39" y="153"/>
                    <a:pt x="40" y="154"/>
                  </a:cubicBezTo>
                  <a:cubicBezTo>
                    <a:pt x="41" y="154"/>
                    <a:pt x="43" y="156"/>
                    <a:pt x="44" y="157"/>
                  </a:cubicBezTo>
                  <a:cubicBezTo>
                    <a:pt x="46" y="159"/>
                    <a:pt x="47" y="160"/>
                    <a:pt x="49" y="160"/>
                  </a:cubicBezTo>
                  <a:cubicBezTo>
                    <a:pt x="51" y="161"/>
                    <a:pt x="51" y="161"/>
                    <a:pt x="52" y="162"/>
                  </a:cubicBezTo>
                  <a:cubicBezTo>
                    <a:pt x="53" y="163"/>
                    <a:pt x="54" y="163"/>
                    <a:pt x="55" y="164"/>
                  </a:cubicBezTo>
                  <a:cubicBezTo>
                    <a:pt x="56" y="165"/>
                    <a:pt x="57" y="166"/>
                    <a:pt x="58" y="167"/>
                  </a:cubicBezTo>
                  <a:cubicBezTo>
                    <a:pt x="59" y="167"/>
                    <a:pt x="60" y="168"/>
                    <a:pt x="61" y="168"/>
                  </a:cubicBezTo>
                  <a:cubicBezTo>
                    <a:pt x="63" y="168"/>
                    <a:pt x="65" y="166"/>
                    <a:pt x="66" y="165"/>
                  </a:cubicBezTo>
                  <a:cubicBezTo>
                    <a:pt x="67" y="164"/>
                    <a:pt x="68" y="162"/>
                    <a:pt x="69" y="162"/>
                  </a:cubicBezTo>
                  <a:cubicBezTo>
                    <a:pt x="69" y="161"/>
                    <a:pt x="70" y="159"/>
                    <a:pt x="71" y="157"/>
                  </a:cubicBezTo>
                  <a:cubicBezTo>
                    <a:pt x="72" y="156"/>
                    <a:pt x="72" y="154"/>
                    <a:pt x="74" y="153"/>
                  </a:cubicBezTo>
                  <a:cubicBezTo>
                    <a:pt x="75" y="151"/>
                    <a:pt x="77" y="152"/>
                    <a:pt x="78" y="151"/>
                  </a:cubicBezTo>
                  <a:cubicBezTo>
                    <a:pt x="79" y="151"/>
                    <a:pt x="80" y="149"/>
                    <a:pt x="81" y="149"/>
                  </a:cubicBezTo>
                  <a:cubicBezTo>
                    <a:pt x="83" y="150"/>
                    <a:pt x="84" y="151"/>
                    <a:pt x="86" y="151"/>
                  </a:cubicBezTo>
                  <a:cubicBezTo>
                    <a:pt x="87" y="151"/>
                    <a:pt x="89" y="151"/>
                    <a:pt x="91" y="151"/>
                  </a:cubicBezTo>
                  <a:cubicBezTo>
                    <a:pt x="92" y="152"/>
                    <a:pt x="93" y="153"/>
                    <a:pt x="94" y="152"/>
                  </a:cubicBezTo>
                  <a:cubicBezTo>
                    <a:pt x="95" y="151"/>
                    <a:pt x="96" y="151"/>
                    <a:pt x="98" y="153"/>
                  </a:cubicBezTo>
                  <a:cubicBezTo>
                    <a:pt x="99" y="155"/>
                    <a:pt x="100" y="156"/>
                    <a:pt x="101" y="157"/>
                  </a:cubicBezTo>
                  <a:cubicBezTo>
                    <a:pt x="103" y="159"/>
                    <a:pt x="104" y="160"/>
                    <a:pt x="105" y="161"/>
                  </a:cubicBezTo>
                  <a:cubicBezTo>
                    <a:pt x="106" y="161"/>
                    <a:pt x="107" y="163"/>
                    <a:pt x="108" y="163"/>
                  </a:cubicBezTo>
                  <a:cubicBezTo>
                    <a:pt x="109" y="164"/>
                    <a:pt x="112" y="168"/>
                    <a:pt x="113" y="171"/>
                  </a:cubicBezTo>
                  <a:cubicBezTo>
                    <a:pt x="113" y="174"/>
                    <a:pt x="115" y="177"/>
                    <a:pt x="115" y="178"/>
                  </a:cubicBezTo>
                  <a:cubicBezTo>
                    <a:pt x="116" y="179"/>
                    <a:pt x="117" y="179"/>
                    <a:pt x="117" y="181"/>
                  </a:cubicBezTo>
                  <a:cubicBezTo>
                    <a:pt x="117" y="183"/>
                    <a:pt x="118" y="185"/>
                    <a:pt x="119" y="187"/>
                  </a:cubicBezTo>
                  <a:cubicBezTo>
                    <a:pt x="121" y="189"/>
                    <a:pt x="122" y="189"/>
                    <a:pt x="123" y="190"/>
                  </a:cubicBezTo>
                  <a:cubicBezTo>
                    <a:pt x="123" y="191"/>
                    <a:pt x="123" y="192"/>
                    <a:pt x="124" y="193"/>
                  </a:cubicBezTo>
                  <a:cubicBezTo>
                    <a:pt x="125" y="194"/>
                    <a:pt x="126" y="196"/>
                    <a:pt x="127" y="197"/>
                  </a:cubicBezTo>
                  <a:cubicBezTo>
                    <a:pt x="128" y="199"/>
                    <a:pt x="129" y="200"/>
                    <a:pt x="130" y="201"/>
                  </a:cubicBezTo>
                  <a:cubicBezTo>
                    <a:pt x="132" y="201"/>
                    <a:pt x="133" y="201"/>
                    <a:pt x="133" y="203"/>
                  </a:cubicBezTo>
                  <a:cubicBezTo>
                    <a:pt x="133" y="204"/>
                    <a:pt x="133" y="205"/>
                    <a:pt x="134" y="206"/>
                  </a:cubicBezTo>
                  <a:cubicBezTo>
                    <a:pt x="134" y="207"/>
                    <a:pt x="134" y="207"/>
                    <a:pt x="134" y="208"/>
                  </a:cubicBezTo>
                  <a:cubicBezTo>
                    <a:pt x="133" y="209"/>
                    <a:pt x="134" y="210"/>
                    <a:pt x="134" y="211"/>
                  </a:cubicBezTo>
                  <a:cubicBezTo>
                    <a:pt x="134" y="212"/>
                    <a:pt x="134" y="213"/>
                    <a:pt x="134" y="214"/>
                  </a:cubicBezTo>
                  <a:cubicBezTo>
                    <a:pt x="135" y="215"/>
                    <a:pt x="136" y="217"/>
                    <a:pt x="137" y="218"/>
                  </a:cubicBezTo>
                  <a:cubicBezTo>
                    <a:pt x="137" y="219"/>
                    <a:pt x="139" y="221"/>
                    <a:pt x="139" y="222"/>
                  </a:cubicBezTo>
                  <a:cubicBezTo>
                    <a:pt x="139" y="223"/>
                    <a:pt x="139" y="224"/>
                    <a:pt x="140" y="226"/>
                  </a:cubicBezTo>
                  <a:cubicBezTo>
                    <a:pt x="140" y="227"/>
                    <a:pt x="140" y="228"/>
                    <a:pt x="141" y="228"/>
                  </a:cubicBezTo>
                  <a:cubicBezTo>
                    <a:pt x="141" y="229"/>
                    <a:pt x="143" y="228"/>
                    <a:pt x="145" y="229"/>
                  </a:cubicBezTo>
                  <a:cubicBezTo>
                    <a:pt x="146" y="230"/>
                    <a:pt x="147" y="231"/>
                    <a:pt x="149" y="232"/>
                  </a:cubicBezTo>
                  <a:cubicBezTo>
                    <a:pt x="150" y="232"/>
                    <a:pt x="151" y="233"/>
                    <a:pt x="152" y="233"/>
                  </a:cubicBezTo>
                  <a:cubicBezTo>
                    <a:pt x="154" y="233"/>
                    <a:pt x="155" y="234"/>
                    <a:pt x="156" y="234"/>
                  </a:cubicBezTo>
                  <a:cubicBezTo>
                    <a:pt x="157" y="235"/>
                    <a:pt x="158" y="236"/>
                    <a:pt x="160" y="236"/>
                  </a:cubicBezTo>
                  <a:cubicBezTo>
                    <a:pt x="162" y="236"/>
                    <a:pt x="164" y="236"/>
                    <a:pt x="167" y="236"/>
                  </a:cubicBezTo>
                  <a:cubicBezTo>
                    <a:pt x="169" y="237"/>
                    <a:pt x="170" y="238"/>
                    <a:pt x="171" y="239"/>
                  </a:cubicBezTo>
                  <a:cubicBezTo>
                    <a:pt x="173" y="240"/>
                    <a:pt x="175" y="242"/>
                    <a:pt x="176" y="241"/>
                  </a:cubicBezTo>
                  <a:cubicBezTo>
                    <a:pt x="177" y="240"/>
                    <a:pt x="177" y="240"/>
                    <a:pt x="178" y="239"/>
                  </a:cubicBezTo>
                  <a:cubicBezTo>
                    <a:pt x="179" y="239"/>
                    <a:pt x="180" y="238"/>
                    <a:pt x="179" y="238"/>
                  </a:cubicBezTo>
                  <a:cubicBezTo>
                    <a:pt x="178" y="238"/>
                    <a:pt x="177" y="238"/>
                    <a:pt x="177" y="237"/>
                  </a:cubicBezTo>
                  <a:cubicBezTo>
                    <a:pt x="177" y="236"/>
                    <a:pt x="178" y="236"/>
                    <a:pt x="177" y="235"/>
                  </a:cubicBezTo>
                  <a:cubicBezTo>
                    <a:pt x="177" y="234"/>
                    <a:pt x="175" y="230"/>
                    <a:pt x="175" y="229"/>
                  </a:cubicBezTo>
                  <a:cubicBezTo>
                    <a:pt x="174" y="227"/>
                    <a:pt x="174" y="225"/>
                    <a:pt x="174" y="223"/>
                  </a:cubicBezTo>
                  <a:cubicBezTo>
                    <a:pt x="174" y="221"/>
                    <a:pt x="174" y="221"/>
                    <a:pt x="173" y="220"/>
                  </a:cubicBezTo>
                  <a:cubicBezTo>
                    <a:pt x="172" y="219"/>
                    <a:pt x="172" y="219"/>
                    <a:pt x="172" y="219"/>
                  </a:cubicBezTo>
                  <a:cubicBezTo>
                    <a:pt x="173" y="218"/>
                    <a:pt x="172" y="219"/>
                    <a:pt x="172" y="217"/>
                  </a:cubicBezTo>
                  <a:cubicBezTo>
                    <a:pt x="172" y="216"/>
                    <a:pt x="173" y="216"/>
                    <a:pt x="173" y="215"/>
                  </a:cubicBezTo>
                  <a:cubicBezTo>
                    <a:pt x="174" y="214"/>
                    <a:pt x="174" y="215"/>
                    <a:pt x="174" y="214"/>
                  </a:cubicBezTo>
                  <a:cubicBezTo>
                    <a:pt x="174" y="213"/>
                    <a:pt x="174" y="212"/>
                    <a:pt x="174" y="211"/>
                  </a:cubicBezTo>
                  <a:cubicBezTo>
                    <a:pt x="174" y="210"/>
                    <a:pt x="173" y="210"/>
                    <a:pt x="172" y="210"/>
                  </a:cubicBezTo>
                  <a:cubicBezTo>
                    <a:pt x="171" y="210"/>
                    <a:pt x="169" y="211"/>
                    <a:pt x="169" y="210"/>
                  </a:cubicBezTo>
                  <a:cubicBezTo>
                    <a:pt x="169" y="209"/>
                    <a:pt x="169" y="209"/>
                    <a:pt x="169" y="207"/>
                  </a:cubicBezTo>
                  <a:cubicBezTo>
                    <a:pt x="168" y="206"/>
                    <a:pt x="169" y="206"/>
                    <a:pt x="169" y="207"/>
                  </a:cubicBezTo>
                  <a:cubicBezTo>
                    <a:pt x="170" y="208"/>
                    <a:pt x="170" y="209"/>
                    <a:pt x="171" y="208"/>
                  </a:cubicBezTo>
                  <a:cubicBezTo>
                    <a:pt x="172" y="208"/>
                    <a:pt x="173" y="207"/>
                    <a:pt x="173" y="208"/>
                  </a:cubicBezTo>
                  <a:cubicBezTo>
                    <a:pt x="173" y="209"/>
                    <a:pt x="173" y="210"/>
                    <a:pt x="174" y="209"/>
                  </a:cubicBezTo>
                  <a:cubicBezTo>
                    <a:pt x="175" y="209"/>
                    <a:pt x="175" y="209"/>
                    <a:pt x="176" y="207"/>
                  </a:cubicBezTo>
                  <a:cubicBezTo>
                    <a:pt x="176" y="206"/>
                    <a:pt x="177" y="203"/>
                    <a:pt x="177" y="202"/>
                  </a:cubicBezTo>
                  <a:cubicBezTo>
                    <a:pt x="177" y="200"/>
                    <a:pt x="177" y="201"/>
                    <a:pt x="176" y="200"/>
                  </a:cubicBezTo>
                  <a:cubicBezTo>
                    <a:pt x="176" y="199"/>
                    <a:pt x="175" y="198"/>
                    <a:pt x="174" y="198"/>
                  </a:cubicBezTo>
                  <a:cubicBezTo>
                    <a:pt x="174" y="197"/>
                    <a:pt x="173" y="197"/>
                    <a:pt x="175" y="197"/>
                  </a:cubicBezTo>
                  <a:cubicBezTo>
                    <a:pt x="177" y="196"/>
                    <a:pt x="177" y="196"/>
                    <a:pt x="178" y="197"/>
                  </a:cubicBezTo>
                  <a:cubicBezTo>
                    <a:pt x="178" y="197"/>
                    <a:pt x="179" y="198"/>
                    <a:pt x="179" y="198"/>
                  </a:cubicBezTo>
                  <a:cubicBezTo>
                    <a:pt x="179" y="197"/>
                    <a:pt x="181" y="195"/>
                    <a:pt x="182" y="194"/>
                  </a:cubicBezTo>
                  <a:cubicBezTo>
                    <a:pt x="183" y="192"/>
                    <a:pt x="184" y="191"/>
                    <a:pt x="183" y="191"/>
                  </a:cubicBezTo>
                  <a:cubicBezTo>
                    <a:pt x="182" y="191"/>
                    <a:pt x="182" y="192"/>
                    <a:pt x="181" y="192"/>
                  </a:cubicBezTo>
                  <a:cubicBezTo>
                    <a:pt x="181" y="193"/>
                    <a:pt x="181" y="194"/>
                    <a:pt x="180" y="193"/>
                  </a:cubicBezTo>
                  <a:cubicBezTo>
                    <a:pt x="180" y="192"/>
                    <a:pt x="180" y="192"/>
                    <a:pt x="180" y="191"/>
                  </a:cubicBezTo>
                  <a:cubicBezTo>
                    <a:pt x="180" y="190"/>
                    <a:pt x="180" y="190"/>
                    <a:pt x="181" y="190"/>
                  </a:cubicBezTo>
                  <a:cubicBezTo>
                    <a:pt x="182" y="190"/>
                    <a:pt x="182" y="190"/>
                    <a:pt x="183" y="190"/>
                  </a:cubicBezTo>
                  <a:cubicBezTo>
                    <a:pt x="184" y="190"/>
                    <a:pt x="184" y="190"/>
                    <a:pt x="185" y="191"/>
                  </a:cubicBezTo>
                  <a:cubicBezTo>
                    <a:pt x="185" y="191"/>
                    <a:pt x="184" y="192"/>
                    <a:pt x="183" y="193"/>
                  </a:cubicBezTo>
                  <a:cubicBezTo>
                    <a:pt x="183" y="194"/>
                    <a:pt x="183" y="195"/>
                    <a:pt x="183" y="195"/>
                  </a:cubicBezTo>
                  <a:cubicBezTo>
                    <a:pt x="183" y="196"/>
                    <a:pt x="184" y="195"/>
                    <a:pt x="185" y="194"/>
                  </a:cubicBezTo>
                  <a:cubicBezTo>
                    <a:pt x="186" y="192"/>
                    <a:pt x="186" y="192"/>
                    <a:pt x="186" y="191"/>
                  </a:cubicBezTo>
                  <a:cubicBezTo>
                    <a:pt x="186" y="190"/>
                    <a:pt x="185" y="190"/>
                    <a:pt x="186" y="189"/>
                  </a:cubicBezTo>
                  <a:cubicBezTo>
                    <a:pt x="187" y="189"/>
                    <a:pt x="187" y="190"/>
                    <a:pt x="187" y="191"/>
                  </a:cubicBezTo>
                  <a:cubicBezTo>
                    <a:pt x="187" y="191"/>
                    <a:pt x="187" y="191"/>
                    <a:pt x="189" y="190"/>
                  </a:cubicBezTo>
                  <a:cubicBezTo>
                    <a:pt x="190" y="189"/>
                    <a:pt x="192" y="188"/>
                    <a:pt x="193" y="188"/>
                  </a:cubicBezTo>
                  <a:cubicBezTo>
                    <a:pt x="193" y="187"/>
                    <a:pt x="195" y="188"/>
                    <a:pt x="195" y="187"/>
                  </a:cubicBezTo>
                  <a:cubicBezTo>
                    <a:pt x="195" y="186"/>
                    <a:pt x="195" y="184"/>
                    <a:pt x="195" y="185"/>
                  </a:cubicBezTo>
                  <a:cubicBezTo>
                    <a:pt x="194" y="185"/>
                    <a:pt x="194" y="186"/>
                    <a:pt x="193" y="186"/>
                  </a:cubicBezTo>
                  <a:cubicBezTo>
                    <a:pt x="193" y="187"/>
                    <a:pt x="191" y="187"/>
                    <a:pt x="190" y="187"/>
                  </a:cubicBezTo>
                  <a:cubicBezTo>
                    <a:pt x="190" y="188"/>
                    <a:pt x="189" y="189"/>
                    <a:pt x="188" y="189"/>
                  </a:cubicBezTo>
                  <a:cubicBezTo>
                    <a:pt x="188" y="189"/>
                    <a:pt x="187" y="189"/>
                    <a:pt x="187" y="188"/>
                  </a:cubicBezTo>
                  <a:cubicBezTo>
                    <a:pt x="187" y="187"/>
                    <a:pt x="187" y="187"/>
                    <a:pt x="187" y="186"/>
                  </a:cubicBezTo>
                  <a:cubicBezTo>
                    <a:pt x="187" y="185"/>
                    <a:pt x="186" y="184"/>
                    <a:pt x="187" y="184"/>
                  </a:cubicBezTo>
                  <a:cubicBezTo>
                    <a:pt x="188" y="184"/>
                    <a:pt x="188" y="185"/>
                    <a:pt x="189" y="186"/>
                  </a:cubicBezTo>
                  <a:cubicBezTo>
                    <a:pt x="190" y="186"/>
                    <a:pt x="190" y="187"/>
                    <a:pt x="192" y="186"/>
                  </a:cubicBezTo>
                  <a:cubicBezTo>
                    <a:pt x="193" y="185"/>
                    <a:pt x="195" y="185"/>
                    <a:pt x="195" y="184"/>
                  </a:cubicBezTo>
                  <a:cubicBezTo>
                    <a:pt x="195" y="183"/>
                    <a:pt x="193" y="182"/>
                    <a:pt x="192" y="182"/>
                  </a:cubicBezTo>
                  <a:cubicBezTo>
                    <a:pt x="191" y="183"/>
                    <a:pt x="192" y="182"/>
                    <a:pt x="192" y="181"/>
                  </a:cubicBezTo>
                  <a:cubicBezTo>
                    <a:pt x="191" y="180"/>
                    <a:pt x="190" y="179"/>
                    <a:pt x="191" y="178"/>
                  </a:cubicBezTo>
                  <a:cubicBezTo>
                    <a:pt x="191" y="178"/>
                    <a:pt x="191" y="179"/>
                    <a:pt x="192" y="180"/>
                  </a:cubicBezTo>
                  <a:cubicBezTo>
                    <a:pt x="193" y="181"/>
                    <a:pt x="193" y="181"/>
                    <a:pt x="194" y="181"/>
                  </a:cubicBezTo>
                  <a:cubicBezTo>
                    <a:pt x="195" y="180"/>
                    <a:pt x="196" y="181"/>
                    <a:pt x="195" y="179"/>
                  </a:cubicBezTo>
                  <a:cubicBezTo>
                    <a:pt x="195" y="178"/>
                    <a:pt x="194" y="177"/>
                    <a:pt x="195" y="178"/>
                  </a:cubicBezTo>
                  <a:cubicBezTo>
                    <a:pt x="196" y="178"/>
                    <a:pt x="195" y="179"/>
                    <a:pt x="196" y="179"/>
                  </a:cubicBezTo>
                  <a:cubicBezTo>
                    <a:pt x="197" y="179"/>
                    <a:pt x="197" y="179"/>
                    <a:pt x="198" y="179"/>
                  </a:cubicBezTo>
                  <a:cubicBezTo>
                    <a:pt x="198" y="178"/>
                    <a:pt x="198" y="179"/>
                    <a:pt x="199" y="180"/>
                  </a:cubicBezTo>
                  <a:cubicBezTo>
                    <a:pt x="200" y="180"/>
                    <a:pt x="200" y="180"/>
                    <a:pt x="201" y="180"/>
                  </a:cubicBezTo>
                  <a:cubicBezTo>
                    <a:pt x="202" y="180"/>
                    <a:pt x="202" y="180"/>
                    <a:pt x="202" y="181"/>
                  </a:cubicBezTo>
                  <a:cubicBezTo>
                    <a:pt x="201" y="181"/>
                    <a:pt x="200" y="182"/>
                    <a:pt x="199" y="182"/>
                  </a:cubicBezTo>
                  <a:cubicBezTo>
                    <a:pt x="199" y="183"/>
                    <a:pt x="201" y="182"/>
                    <a:pt x="203" y="181"/>
                  </a:cubicBezTo>
                  <a:cubicBezTo>
                    <a:pt x="204" y="180"/>
                    <a:pt x="206" y="180"/>
                    <a:pt x="206" y="179"/>
                  </a:cubicBezTo>
                  <a:cubicBezTo>
                    <a:pt x="207" y="179"/>
                    <a:pt x="205" y="179"/>
                    <a:pt x="205" y="178"/>
                  </a:cubicBezTo>
                  <a:cubicBezTo>
                    <a:pt x="206" y="177"/>
                    <a:pt x="206" y="177"/>
                    <a:pt x="207" y="177"/>
                  </a:cubicBezTo>
                  <a:cubicBezTo>
                    <a:pt x="208" y="177"/>
                    <a:pt x="209" y="178"/>
                    <a:pt x="211" y="176"/>
                  </a:cubicBezTo>
                  <a:cubicBezTo>
                    <a:pt x="213" y="175"/>
                    <a:pt x="213" y="175"/>
                    <a:pt x="214" y="174"/>
                  </a:cubicBezTo>
                  <a:cubicBezTo>
                    <a:pt x="216" y="173"/>
                    <a:pt x="217" y="173"/>
                    <a:pt x="218" y="172"/>
                  </a:cubicBezTo>
                  <a:cubicBezTo>
                    <a:pt x="218" y="171"/>
                    <a:pt x="219" y="170"/>
                    <a:pt x="219" y="169"/>
                  </a:cubicBezTo>
                  <a:cubicBezTo>
                    <a:pt x="219" y="168"/>
                    <a:pt x="218" y="168"/>
                    <a:pt x="219" y="168"/>
                  </a:cubicBezTo>
                  <a:cubicBezTo>
                    <a:pt x="220" y="167"/>
                    <a:pt x="221" y="167"/>
                    <a:pt x="221" y="166"/>
                  </a:cubicBezTo>
                  <a:cubicBezTo>
                    <a:pt x="222" y="165"/>
                    <a:pt x="222" y="165"/>
                    <a:pt x="223" y="164"/>
                  </a:cubicBezTo>
                  <a:cubicBezTo>
                    <a:pt x="224" y="164"/>
                    <a:pt x="224" y="164"/>
                    <a:pt x="224" y="163"/>
                  </a:cubicBezTo>
                  <a:cubicBezTo>
                    <a:pt x="224" y="162"/>
                    <a:pt x="223" y="163"/>
                    <a:pt x="223" y="161"/>
                  </a:cubicBezTo>
                  <a:cubicBezTo>
                    <a:pt x="223" y="160"/>
                    <a:pt x="222" y="160"/>
                    <a:pt x="222" y="159"/>
                  </a:cubicBezTo>
                  <a:cubicBezTo>
                    <a:pt x="222" y="159"/>
                    <a:pt x="222" y="158"/>
                    <a:pt x="222" y="157"/>
                  </a:cubicBezTo>
                  <a:cubicBezTo>
                    <a:pt x="222" y="156"/>
                    <a:pt x="220" y="155"/>
                    <a:pt x="222" y="155"/>
                  </a:cubicBezTo>
                  <a:cubicBezTo>
                    <a:pt x="223" y="155"/>
                    <a:pt x="223" y="157"/>
                    <a:pt x="224" y="156"/>
                  </a:cubicBezTo>
                  <a:cubicBezTo>
                    <a:pt x="225" y="155"/>
                    <a:pt x="225" y="154"/>
                    <a:pt x="226" y="154"/>
                  </a:cubicBezTo>
                  <a:cubicBezTo>
                    <a:pt x="227" y="154"/>
                    <a:pt x="228" y="154"/>
                    <a:pt x="228" y="156"/>
                  </a:cubicBezTo>
                  <a:cubicBezTo>
                    <a:pt x="227" y="157"/>
                    <a:pt x="225" y="159"/>
                    <a:pt x="226" y="159"/>
                  </a:cubicBezTo>
                  <a:cubicBezTo>
                    <a:pt x="227" y="159"/>
                    <a:pt x="228" y="159"/>
                    <a:pt x="228" y="159"/>
                  </a:cubicBezTo>
                  <a:cubicBezTo>
                    <a:pt x="229" y="159"/>
                    <a:pt x="230" y="158"/>
                    <a:pt x="230" y="159"/>
                  </a:cubicBezTo>
                  <a:cubicBezTo>
                    <a:pt x="229" y="160"/>
                    <a:pt x="228" y="161"/>
                    <a:pt x="227" y="162"/>
                  </a:cubicBezTo>
                  <a:cubicBezTo>
                    <a:pt x="226" y="162"/>
                    <a:pt x="226" y="162"/>
                    <a:pt x="226" y="163"/>
                  </a:cubicBezTo>
                  <a:cubicBezTo>
                    <a:pt x="225" y="164"/>
                    <a:pt x="224" y="166"/>
                    <a:pt x="227" y="164"/>
                  </a:cubicBezTo>
                  <a:cubicBezTo>
                    <a:pt x="229" y="161"/>
                    <a:pt x="230" y="160"/>
                    <a:pt x="232" y="159"/>
                  </a:cubicBezTo>
                  <a:cubicBezTo>
                    <a:pt x="233" y="159"/>
                    <a:pt x="236" y="157"/>
                    <a:pt x="238" y="156"/>
                  </a:cubicBezTo>
                  <a:cubicBezTo>
                    <a:pt x="240" y="156"/>
                    <a:pt x="240" y="156"/>
                    <a:pt x="242" y="156"/>
                  </a:cubicBezTo>
                  <a:cubicBezTo>
                    <a:pt x="243" y="156"/>
                    <a:pt x="244" y="156"/>
                    <a:pt x="244" y="155"/>
                  </a:cubicBezTo>
                  <a:cubicBezTo>
                    <a:pt x="244" y="155"/>
                    <a:pt x="243" y="154"/>
                    <a:pt x="243" y="154"/>
                  </a:cubicBezTo>
                  <a:cubicBezTo>
                    <a:pt x="243" y="153"/>
                    <a:pt x="243" y="152"/>
                    <a:pt x="244" y="151"/>
                  </a:cubicBezTo>
                  <a:cubicBezTo>
                    <a:pt x="244" y="151"/>
                    <a:pt x="244" y="149"/>
                    <a:pt x="246" y="148"/>
                  </a:cubicBezTo>
                  <a:cubicBezTo>
                    <a:pt x="247" y="146"/>
                    <a:pt x="246" y="146"/>
                    <a:pt x="247" y="145"/>
                  </a:cubicBezTo>
                  <a:cubicBezTo>
                    <a:pt x="247" y="144"/>
                    <a:pt x="246" y="142"/>
                    <a:pt x="245" y="140"/>
                  </a:cubicBezTo>
                  <a:cubicBezTo>
                    <a:pt x="244" y="139"/>
                    <a:pt x="245" y="139"/>
                    <a:pt x="246" y="138"/>
                  </a:cubicBezTo>
                  <a:cubicBezTo>
                    <a:pt x="247" y="138"/>
                    <a:pt x="246" y="138"/>
                    <a:pt x="246" y="136"/>
                  </a:cubicBezTo>
                  <a:cubicBezTo>
                    <a:pt x="245" y="134"/>
                    <a:pt x="246" y="135"/>
                    <a:pt x="247" y="134"/>
                  </a:cubicBezTo>
                  <a:cubicBezTo>
                    <a:pt x="247" y="133"/>
                    <a:pt x="248" y="132"/>
                    <a:pt x="248" y="132"/>
                  </a:cubicBezTo>
                  <a:cubicBezTo>
                    <a:pt x="248" y="131"/>
                    <a:pt x="248" y="131"/>
                    <a:pt x="249" y="130"/>
                  </a:cubicBezTo>
                  <a:cubicBezTo>
                    <a:pt x="249" y="129"/>
                    <a:pt x="249" y="130"/>
                    <a:pt x="249" y="129"/>
                  </a:cubicBezTo>
                  <a:cubicBezTo>
                    <a:pt x="249" y="128"/>
                    <a:pt x="249" y="129"/>
                    <a:pt x="249" y="128"/>
                  </a:cubicBezTo>
                  <a:cubicBezTo>
                    <a:pt x="249" y="127"/>
                    <a:pt x="249" y="128"/>
                    <a:pt x="249" y="126"/>
                  </a:cubicBezTo>
                  <a:cubicBezTo>
                    <a:pt x="248" y="125"/>
                    <a:pt x="249" y="126"/>
                    <a:pt x="249" y="125"/>
                  </a:cubicBezTo>
                  <a:cubicBezTo>
                    <a:pt x="249" y="124"/>
                    <a:pt x="249" y="123"/>
                    <a:pt x="249" y="123"/>
                  </a:cubicBezTo>
                  <a:cubicBezTo>
                    <a:pt x="249" y="122"/>
                    <a:pt x="249" y="121"/>
                    <a:pt x="248" y="120"/>
                  </a:cubicBezTo>
                  <a:cubicBezTo>
                    <a:pt x="247" y="120"/>
                    <a:pt x="246" y="118"/>
                    <a:pt x="246" y="117"/>
                  </a:cubicBezTo>
                  <a:cubicBezTo>
                    <a:pt x="246" y="117"/>
                    <a:pt x="246" y="116"/>
                    <a:pt x="244" y="115"/>
                  </a:cubicBezTo>
                  <a:cubicBezTo>
                    <a:pt x="243" y="113"/>
                    <a:pt x="243" y="112"/>
                    <a:pt x="243" y="110"/>
                  </a:cubicBezTo>
                  <a:cubicBezTo>
                    <a:pt x="243" y="109"/>
                    <a:pt x="242" y="106"/>
                    <a:pt x="241" y="105"/>
                  </a:cubicBezTo>
                  <a:cubicBezTo>
                    <a:pt x="240" y="105"/>
                    <a:pt x="239" y="103"/>
                    <a:pt x="238" y="101"/>
                  </a:cubicBezTo>
                  <a:cubicBezTo>
                    <a:pt x="238" y="100"/>
                    <a:pt x="238" y="70"/>
                    <a:pt x="237" y="69"/>
                  </a:cubicBezTo>
                  <a:cubicBezTo>
                    <a:pt x="237" y="69"/>
                    <a:pt x="236" y="69"/>
                    <a:pt x="234" y="69"/>
                  </a:cubicBezTo>
                  <a:cubicBezTo>
                    <a:pt x="233" y="68"/>
                    <a:pt x="233" y="69"/>
                    <a:pt x="232" y="69"/>
                  </a:cubicBezTo>
                  <a:cubicBezTo>
                    <a:pt x="231" y="69"/>
                    <a:pt x="231" y="68"/>
                    <a:pt x="230" y="68"/>
                  </a:cubicBezTo>
                  <a:cubicBezTo>
                    <a:pt x="230" y="68"/>
                    <a:pt x="230" y="67"/>
                    <a:pt x="230" y="67"/>
                  </a:cubicBezTo>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65"/>
            <p:cNvSpPr>
              <a:spLocks/>
            </p:cNvSpPr>
            <p:nvPr/>
          </p:nvSpPr>
          <p:spPr bwMode="auto">
            <a:xfrm>
              <a:off x="7812100" y="4472311"/>
              <a:ext cx="1603257" cy="1224266"/>
            </a:xfrm>
            <a:custGeom>
              <a:avLst/>
              <a:gdLst>
                <a:gd name="T0" fmla="*/ 106 w 161"/>
                <a:gd name="T1" fmla="*/ 4 h 123"/>
                <a:gd name="T2" fmla="*/ 102 w 161"/>
                <a:gd name="T3" fmla="*/ 8 h 123"/>
                <a:gd name="T4" fmla="*/ 51 w 161"/>
                <a:gd name="T5" fmla="*/ 8 h 123"/>
                <a:gd name="T6" fmla="*/ 0 w 161"/>
                <a:gd name="T7" fmla="*/ 13 h 123"/>
                <a:gd name="T8" fmla="*/ 4 w 161"/>
                <a:gd name="T9" fmla="*/ 21 h 123"/>
                <a:gd name="T10" fmla="*/ 5 w 161"/>
                <a:gd name="T11" fmla="*/ 24 h 123"/>
                <a:gd name="T12" fmla="*/ 9 w 161"/>
                <a:gd name="T13" fmla="*/ 22 h 123"/>
                <a:gd name="T14" fmla="*/ 12 w 161"/>
                <a:gd name="T15" fmla="*/ 19 h 123"/>
                <a:gd name="T16" fmla="*/ 10 w 161"/>
                <a:gd name="T17" fmla="*/ 23 h 123"/>
                <a:gd name="T18" fmla="*/ 21 w 161"/>
                <a:gd name="T19" fmla="*/ 21 h 123"/>
                <a:gd name="T20" fmla="*/ 27 w 161"/>
                <a:gd name="T21" fmla="*/ 19 h 123"/>
                <a:gd name="T22" fmla="*/ 25 w 161"/>
                <a:gd name="T23" fmla="*/ 21 h 123"/>
                <a:gd name="T24" fmla="*/ 31 w 161"/>
                <a:gd name="T25" fmla="*/ 22 h 123"/>
                <a:gd name="T26" fmla="*/ 36 w 161"/>
                <a:gd name="T27" fmla="*/ 23 h 123"/>
                <a:gd name="T28" fmla="*/ 40 w 161"/>
                <a:gd name="T29" fmla="*/ 21 h 123"/>
                <a:gd name="T30" fmla="*/ 41 w 161"/>
                <a:gd name="T31" fmla="*/ 27 h 123"/>
                <a:gd name="T32" fmla="*/ 47 w 161"/>
                <a:gd name="T33" fmla="*/ 33 h 123"/>
                <a:gd name="T34" fmla="*/ 47 w 161"/>
                <a:gd name="T35" fmla="*/ 35 h 123"/>
                <a:gd name="T36" fmla="*/ 54 w 161"/>
                <a:gd name="T37" fmla="*/ 31 h 123"/>
                <a:gd name="T38" fmla="*/ 61 w 161"/>
                <a:gd name="T39" fmla="*/ 28 h 123"/>
                <a:gd name="T40" fmla="*/ 63 w 161"/>
                <a:gd name="T41" fmla="*/ 25 h 123"/>
                <a:gd name="T42" fmla="*/ 70 w 161"/>
                <a:gd name="T43" fmla="*/ 22 h 123"/>
                <a:gd name="T44" fmla="*/ 78 w 161"/>
                <a:gd name="T45" fmla="*/ 26 h 123"/>
                <a:gd name="T46" fmla="*/ 84 w 161"/>
                <a:gd name="T47" fmla="*/ 33 h 123"/>
                <a:gd name="T48" fmla="*/ 92 w 161"/>
                <a:gd name="T49" fmla="*/ 40 h 123"/>
                <a:gd name="T50" fmla="*/ 99 w 161"/>
                <a:gd name="T51" fmla="*/ 44 h 123"/>
                <a:gd name="T52" fmla="*/ 102 w 161"/>
                <a:gd name="T53" fmla="*/ 52 h 123"/>
                <a:gd name="T54" fmla="*/ 101 w 161"/>
                <a:gd name="T55" fmla="*/ 62 h 123"/>
                <a:gd name="T56" fmla="*/ 103 w 161"/>
                <a:gd name="T57" fmla="*/ 70 h 123"/>
                <a:gd name="T58" fmla="*/ 104 w 161"/>
                <a:gd name="T59" fmla="*/ 66 h 123"/>
                <a:gd name="T60" fmla="*/ 108 w 161"/>
                <a:gd name="T61" fmla="*/ 66 h 123"/>
                <a:gd name="T62" fmla="*/ 107 w 161"/>
                <a:gd name="T63" fmla="*/ 74 h 123"/>
                <a:gd name="T64" fmla="*/ 107 w 161"/>
                <a:gd name="T65" fmla="*/ 78 h 123"/>
                <a:gd name="T66" fmla="*/ 112 w 161"/>
                <a:gd name="T67" fmla="*/ 87 h 123"/>
                <a:gd name="T68" fmla="*/ 115 w 161"/>
                <a:gd name="T69" fmla="*/ 86 h 123"/>
                <a:gd name="T70" fmla="*/ 118 w 161"/>
                <a:gd name="T71" fmla="*/ 87 h 123"/>
                <a:gd name="T72" fmla="*/ 122 w 161"/>
                <a:gd name="T73" fmla="*/ 94 h 123"/>
                <a:gd name="T74" fmla="*/ 123 w 161"/>
                <a:gd name="T75" fmla="*/ 97 h 123"/>
                <a:gd name="T76" fmla="*/ 128 w 161"/>
                <a:gd name="T77" fmla="*/ 104 h 123"/>
                <a:gd name="T78" fmla="*/ 133 w 161"/>
                <a:gd name="T79" fmla="*/ 107 h 123"/>
                <a:gd name="T80" fmla="*/ 140 w 161"/>
                <a:gd name="T81" fmla="*/ 113 h 123"/>
                <a:gd name="T82" fmla="*/ 145 w 161"/>
                <a:gd name="T83" fmla="*/ 118 h 123"/>
                <a:gd name="T84" fmla="*/ 144 w 161"/>
                <a:gd name="T85" fmla="*/ 119 h 123"/>
                <a:gd name="T86" fmla="*/ 145 w 161"/>
                <a:gd name="T87" fmla="*/ 123 h 123"/>
                <a:gd name="T88" fmla="*/ 153 w 161"/>
                <a:gd name="T89" fmla="*/ 120 h 123"/>
                <a:gd name="T90" fmla="*/ 158 w 161"/>
                <a:gd name="T91" fmla="*/ 119 h 123"/>
                <a:gd name="T92" fmla="*/ 159 w 161"/>
                <a:gd name="T93" fmla="*/ 113 h 123"/>
                <a:gd name="T94" fmla="*/ 159 w 161"/>
                <a:gd name="T95" fmla="*/ 106 h 123"/>
                <a:gd name="T96" fmla="*/ 160 w 161"/>
                <a:gd name="T97" fmla="*/ 89 h 123"/>
                <a:gd name="T98" fmla="*/ 157 w 161"/>
                <a:gd name="T99" fmla="*/ 79 h 123"/>
                <a:gd name="T100" fmla="*/ 153 w 161"/>
                <a:gd name="T101" fmla="*/ 74 h 123"/>
                <a:gd name="T102" fmla="*/ 142 w 161"/>
                <a:gd name="T103" fmla="*/ 56 h 123"/>
                <a:gd name="T104" fmla="*/ 137 w 161"/>
                <a:gd name="T105" fmla="*/ 42 h 123"/>
                <a:gd name="T106" fmla="*/ 141 w 161"/>
                <a:gd name="T107" fmla="*/ 46 h 123"/>
                <a:gd name="T108" fmla="*/ 143 w 161"/>
                <a:gd name="T109" fmla="*/ 52 h 123"/>
                <a:gd name="T110" fmla="*/ 138 w 161"/>
                <a:gd name="T111" fmla="*/ 41 h 123"/>
                <a:gd name="T112" fmla="*/ 119 w 161"/>
                <a:gd name="T113" fmla="*/ 7 h 123"/>
                <a:gd name="T114" fmla="*/ 117 w 161"/>
                <a:gd name="T115" fmla="*/ 2 h 123"/>
                <a:gd name="T116" fmla="*/ 110 w 161"/>
                <a:gd name="T117" fmla="*/ 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 h="123">
                  <a:moveTo>
                    <a:pt x="110" y="1"/>
                  </a:moveTo>
                  <a:cubicBezTo>
                    <a:pt x="108" y="0"/>
                    <a:pt x="108" y="0"/>
                    <a:pt x="107" y="1"/>
                  </a:cubicBezTo>
                  <a:cubicBezTo>
                    <a:pt x="106" y="2"/>
                    <a:pt x="106" y="2"/>
                    <a:pt x="106" y="4"/>
                  </a:cubicBezTo>
                  <a:cubicBezTo>
                    <a:pt x="107" y="5"/>
                    <a:pt x="107" y="8"/>
                    <a:pt x="107" y="9"/>
                  </a:cubicBezTo>
                  <a:cubicBezTo>
                    <a:pt x="107" y="11"/>
                    <a:pt x="106" y="11"/>
                    <a:pt x="105" y="11"/>
                  </a:cubicBezTo>
                  <a:cubicBezTo>
                    <a:pt x="103" y="11"/>
                    <a:pt x="103" y="8"/>
                    <a:pt x="102" y="8"/>
                  </a:cubicBezTo>
                  <a:cubicBezTo>
                    <a:pt x="101" y="7"/>
                    <a:pt x="99" y="8"/>
                    <a:pt x="97" y="8"/>
                  </a:cubicBezTo>
                  <a:cubicBezTo>
                    <a:pt x="96" y="8"/>
                    <a:pt x="55" y="10"/>
                    <a:pt x="53" y="10"/>
                  </a:cubicBezTo>
                  <a:cubicBezTo>
                    <a:pt x="50" y="10"/>
                    <a:pt x="51" y="9"/>
                    <a:pt x="51" y="8"/>
                  </a:cubicBezTo>
                  <a:cubicBezTo>
                    <a:pt x="51" y="6"/>
                    <a:pt x="49" y="6"/>
                    <a:pt x="49" y="5"/>
                  </a:cubicBezTo>
                  <a:cubicBezTo>
                    <a:pt x="41" y="5"/>
                    <a:pt x="3" y="10"/>
                    <a:pt x="2" y="10"/>
                  </a:cubicBezTo>
                  <a:cubicBezTo>
                    <a:pt x="0" y="11"/>
                    <a:pt x="0" y="12"/>
                    <a:pt x="0" y="13"/>
                  </a:cubicBezTo>
                  <a:cubicBezTo>
                    <a:pt x="1" y="15"/>
                    <a:pt x="1" y="16"/>
                    <a:pt x="3" y="17"/>
                  </a:cubicBezTo>
                  <a:cubicBezTo>
                    <a:pt x="4" y="17"/>
                    <a:pt x="5" y="18"/>
                    <a:pt x="4" y="19"/>
                  </a:cubicBezTo>
                  <a:cubicBezTo>
                    <a:pt x="4" y="20"/>
                    <a:pt x="4" y="21"/>
                    <a:pt x="4" y="21"/>
                  </a:cubicBezTo>
                  <a:cubicBezTo>
                    <a:pt x="4" y="21"/>
                    <a:pt x="4" y="22"/>
                    <a:pt x="4" y="22"/>
                  </a:cubicBezTo>
                  <a:cubicBezTo>
                    <a:pt x="5" y="21"/>
                    <a:pt x="6" y="21"/>
                    <a:pt x="6" y="22"/>
                  </a:cubicBezTo>
                  <a:cubicBezTo>
                    <a:pt x="6" y="23"/>
                    <a:pt x="5" y="23"/>
                    <a:pt x="5" y="24"/>
                  </a:cubicBezTo>
                  <a:cubicBezTo>
                    <a:pt x="4" y="25"/>
                    <a:pt x="3" y="25"/>
                    <a:pt x="4" y="25"/>
                  </a:cubicBezTo>
                  <a:cubicBezTo>
                    <a:pt x="5" y="26"/>
                    <a:pt x="5" y="26"/>
                    <a:pt x="6" y="25"/>
                  </a:cubicBezTo>
                  <a:cubicBezTo>
                    <a:pt x="7" y="24"/>
                    <a:pt x="8" y="24"/>
                    <a:pt x="9" y="22"/>
                  </a:cubicBezTo>
                  <a:cubicBezTo>
                    <a:pt x="10" y="21"/>
                    <a:pt x="9" y="19"/>
                    <a:pt x="10" y="19"/>
                  </a:cubicBezTo>
                  <a:cubicBezTo>
                    <a:pt x="11" y="20"/>
                    <a:pt x="10" y="21"/>
                    <a:pt x="11" y="21"/>
                  </a:cubicBezTo>
                  <a:cubicBezTo>
                    <a:pt x="12" y="20"/>
                    <a:pt x="11" y="18"/>
                    <a:pt x="12" y="19"/>
                  </a:cubicBezTo>
                  <a:cubicBezTo>
                    <a:pt x="13" y="20"/>
                    <a:pt x="14" y="20"/>
                    <a:pt x="14" y="21"/>
                  </a:cubicBezTo>
                  <a:cubicBezTo>
                    <a:pt x="14" y="21"/>
                    <a:pt x="14" y="22"/>
                    <a:pt x="12" y="22"/>
                  </a:cubicBezTo>
                  <a:cubicBezTo>
                    <a:pt x="11" y="23"/>
                    <a:pt x="8" y="24"/>
                    <a:pt x="10" y="23"/>
                  </a:cubicBezTo>
                  <a:cubicBezTo>
                    <a:pt x="11" y="23"/>
                    <a:pt x="11" y="24"/>
                    <a:pt x="14" y="23"/>
                  </a:cubicBezTo>
                  <a:cubicBezTo>
                    <a:pt x="16" y="22"/>
                    <a:pt x="17" y="21"/>
                    <a:pt x="19" y="21"/>
                  </a:cubicBezTo>
                  <a:cubicBezTo>
                    <a:pt x="20" y="21"/>
                    <a:pt x="20" y="22"/>
                    <a:pt x="21" y="21"/>
                  </a:cubicBezTo>
                  <a:cubicBezTo>
                    <a:pt x="21" y="21"/>
                    <a:pt x="22" y="18"/>
                    <a:pt x="23" y="19"/>
                  </a:cubicBezTo>
                  <a:cubicBezTo>
                    <a:pt x="24" y="19"/>
                    <a:pt x="24" y="20"/>
                    <a:pt x="24" y="20"/>
                  </a:cubicBezTo>
                  <a:cubicBezTo>
                    <a:pt x="25" y="19"/>
                    <a:pt x="25" y="18"/>
                    <a:pt x="27" y="19"/>
                  </a:cubicBezTo>
                  <a:cubicBezTo>
                    <a:pt x="29" y="20"/>
                    <a:pt x="30" y="21"/>
                    <a:pt x="29" y="21"/>
                  </a:cubicBezTo>
                  <a:cubicBezTo>
                    <a:pt x="28" y="21"/>
                    <a:pt x="28" y="20"/>
                    <a:pt x="27" y="20"/>
                  </a:cubicBezTo>
                  <a:cubicBezTo>
                    <a:pt x="26" y="21"/>
                    <a:pt x="26" y="21"/>
                    <a:pt x="25" y="21"/>
                  </a:cubicBezTo>
                  <a:cubicBezTo>
                    <a:pt x="24" y="21"/>
                    <a:pt x="23" y="21"/>
                    <a:pt x="24" y="21"/>
                  </a:cubicBezTo>
                  <a:cubicBezTo>
                    <a:pt x="25" y="22"/>
                    <a:pt x="27" y="21"/>
                    <a:pt x="28" y="22"/>
                  </a:cubicBezTo>
                  <a:cubicBezTo>
                    <a:pt x="29" y="22"/>
                    <a:pt x="30" y="22"/>
                    <a:pt x="31" y="22"/>
                  </a:cubicBezTo>
                  <a:cubicBezTo>
                    <a:pt x="32" y="23"/>
                    <a:pt x="35" y="24"/>
                    <a:pt x="36" y="25"/>
                  </a:cubicBezTo>
                  <a:cubicBezTo>
                    <a:pt x="37" y="25"/>
                    <a:pt x="37" y="27"/>
                    <a:pt x="37" y="25"/>
                  </a:cubicBezTo>
                  <a:cubicBezTo>
                    <a:pt x="37" y="24"/>
                    <a:pt x="37" y="24"/>
                    <a:pt x="36" y="23"/>
                  </a:cubicBezTo>
                  <a:cubicBezTo>
                    <a:pt x="36" y="23"/>
                    <a:pt x="35" y="22"/>
                    <a:pt x="36" y="22"/>
                  </a:cubicBezTo>
                  <a:cubicBezTo>
                    <a:pt x="38" y="22"/>
                    <a:pt x="37" y="23"/>
                    <a:pt x="38" y="22"/>
                  </a:cubicBezTo>
                  <a:cubicBezTo>
                    <a:pt x="39" y="22"/>
                    <a:pt x="40" y="20"/>
                    <a:pt x="40" y="21"/>
                  </a:cubicBezTo>
                  <a:cubicBezTo>
                    <a:pt x="39" y="23"/>
                    <a:pt x="39" y="23"/>
                    <a:pt x="39" y="24"/>
                  </a:cubicBezTo>
                  <a:cubicBezTo>
                    <a:pt x="39" y="25"/>
                    <a:pt x="39" y="25"/>
                    <a:pt x="40" y="25"/>
                  </a:cubicBezTo>
                  <a:cubicBezTo>
                    <a:pt x="41" y="26"/>
                    <a:pt x="40" y="26"/>
                    <a:pt x="41" y="27"/>
                  </a:cubicBezTo>
                  <a:cubicBezTo>
                    <a:pt x="42" y="28"/>
                    <a:pt x="43" y="29"/>
                    <a:pt x="44" y="29"/>
                  </a:cubicBezTo>
                  <a:cubicBezTo>
                    <a:pt x="45" y="29"/>
                    <a:pt x="46" y="30"/>
                    <a:pt x="46" y="31"/>
                  </a:cubicBezTo>
                  <a:cubicBezTo>
                    <a:pt x="47" y="32"/>
                    <a:pt x="47" y="33"/>
                    <a:pt x="47" y="33"/>
                  </a:cubicBezTo>
                  <a:cubicBezTo>
                    <a:pt x="46" y="34"/>
                    <a:pt x="46" y="34"/>
                    <a:pt x="46" y="33"/>
                  </a:cubicBezTo>
                  <a:cubicBezTo>
                    <a:pt x="45" y="32"/>
                    <a:pt x="44" y="32"/>
                    <a:pt x="45" y="33"/>
                  </a:cubicBezTo>
                  <a:cubicBezTo>
                    <a:pt x="45" y="34"/>
                    <a:pt x="45" y="35"/>
                    <a:pt x="47" y="35"/>
                  </a:cubicBezTo>
                  <a:cubicBezTo>
                    <a:pt x="49" y="35"/>
                    <a:pt x="49" y="33"/>
                    <a:pt x="50" y="33"/>
                  </a:cubicBezTo>
                  <a:cubicBezTo>
                    <a:pt x="51" y="33"/>
                    <a:pt x="51" y="34"/>
                    <a:pt x="53" y="33"/>
                  </a:cubicBezTo>
                  <a:cubicBezTo>
                    <a:pt x="54" y="32"/>
                    <a:pt x="54" y="31"/>
                    <a:pt x="54" y="31"/>
                  </a:cubicBezTo>
                  <a:cubicBezTo>
                    <a:pt x="55" y="31"/>
                    <a:pt x="55" y="32"/>
                    <a:pt x="56" y="31"/>
                  </a:cubicBezTo>
                  <a:cubicBezTo>
                    <a:pt x="57" y="31"/>
                    <a:pt x="58" y="31"/>
                    <a:pt x="59" y="30"/>
                  </a:cubicBezTo>
                  <a:cubicBezTo>
                    <a:pt x="59" y="29"/>
                    <a:pt x="59" y="29"/>
                    <a:pt x="61" y="28"/>
                  </a:cubicBezTo>
                  <a:cubicBezTo>
                    <a:pt x="62" y="28"/>
                    <a:pt x="62" y="28"/>
                    <a:pt x="63" y="28"/>
                  </a:cubicBezTo>
                  <a:cubicBezTo>
                    <a:pt x="64" y="27"/>
                    <a:pt x="66" y="28"/>
                    <a:pt x="65" y="27"/>
                  </a:cubicBezTo>
                  <a:cubicBezTo>
                    <a:pt x="63" y="26"/>
                    <a:pt x="62" y="27"/>
                    <a:pt x="63" y="25"/>
                  </a:cubicBezTo>
                  <a:cubicBezTo>
                    <a:pt x="64" y="24"/>
                    <a:pt x="64" y="24"/>
                    <a:pt x="65" y="23"/>
                  </a:cubicBezTo>
                  <a:cubicBezTo>
                    <a:pt x="66" y="23"/>
                    <a:pt x="67" y="23"/>
                    <a:pt x="68" y="23"/>
                  </a:cubicBezTo>
                  <a:cubicBezTo>
                    <a:pt x="69" y="23"/>
                    <a:pt x="69" y="22"/>
                    <a:pt x="70" y="22"/>
                  </a:cubicBezTo>
                  <a:cubicBezTo>
                    <a:pt x="71" y="22"/>
                    <a:pt x="73" y="23"/>
                    <a:pt x="74" y="24"/>
                  </a:cubicBezTo>
                  <a:cubicBezTo>
                    <a:pt x="74" y="24"/>
                    <a:pt x="75" y="24"/>
                    <a:pt x="76" y="24"/>
                  </a:cubicBezTo>
                  <a:cubicBezTo>
                    <a:pt x="77" y="25"/>
                    <a:pt x="78" y="25"/>
                    <a:pt x="78" y="26"/>
                  </a:cubicBezTo>
                  <a:cubicBezTo>
                    <a:pt x="79" y="27"/>
                    <a:pt x="79" y="28"/>
                    <a:pt x="80" y="29"/>
                  </a:cubicBezTo>
                  <a:cubicBezTo>
                    <a:pt x="82" y="29"/>
                    <a:pt x="82" y="29"/>
                    <a:pt x="83" y="30"/>
                  </a:cubicBezTo>
                  <a:cubicBezTo>
                    <a:pt x="84" y="32"/>
                    <a:pt x="83" y="32"/>
                    <a:pt x="84" y="33"/>
                  </a:cubicBezTo>
                  <a:cubicBezTo>
                    <a:pt x="85" y="34"/>
                    <a:pt x="87" y="35"/>
                    <a:pt x="88" y="35"/>
                  </a:cubicBezTo>
                  <a:cubicBezTo>
                    <a:pt x="88" y="36"/>
                    <a:pt x="89" y="37"/>
                    <a:pt x="90" y="37"/>
                  </a:cubicBezTo>
                  <a:cubicBezTo>
                    <a:pt x="90" y="38"/>
                    <a:pt x="91" y="40"/>
                    <a:pt x="92" y="40"/>
                  </a:cubicBezTo>
                  <a:cubicBezTo>
                    <a:pt x="93" y="40"/>
                    <a:pt x="96" y="39"/>
                    <a:pt x="97" y="40"/>
                  </a:cubicBezTo>
                  <a:cubicBezTo>
                    <a:pt x="98" y="40"/>
                    <a:pt x="98" y="42"/>
                    <a:pt x="98" y="43"/>
                  </a:cubicBezTo>
                  <a:cubicBezTo>
                    <a:pt x="98" y="43"/>
                    <a:pt x="98" y="44"/>
                    <a:pt x="99" y="44"/>
                  </a:cubicBezTo>
                  <a:cubicBezTo>
                    <a:pt x="100" y="45"/>
                    <a:pt x="101" y="45"/>
                    <a:pt x="101" y="45"/>
                  </a:cubicBezTo>
                  <a:cubicBezTo>
                    <a:pt x="101" y="46"/>
                    <a:pt x="101" y="47"/>
                    <a:pt x="101" y="48"/>
                  </a:cubicBezTo>
                  <a:cubicBezTo>
                    <a:pt x="101" y="50"/>
                    <a:pt x="101" y="51"/>
                    <a:pt x="102" y="52"/>
                  </a:cubicBezTo>
                  <a:cubicBezTo>
                    <a:pt x="102" y="53"/>
                    <a:pt x="102" y="54"/>
                    <a:pt x="102" y="55"/>
                  </a:cubicBezTo>
                  <a:cubicBezTo>
                    <a:pt x="102" y="57"/>
                    <a:pt x="102" y="59"/>
                    <a:pt x="101" y="60"/>
                  </a:cubicBezTo>
                  <a:cubicBezTo>
                    <a:pt x="101" y="61"/>
                    <a:pt x="100" y="59"/>
                    <a:pt x="101" y="62"/>
                  </a:cubicBezTo>
                  <a:cubicBezTo>
                    <a:pt x="101" y="64"/>
                    <a:pt x="101" y="65"/>
                    <a:pt x="101" y="66"/>
                  </a:cubicBezTo>
                  <a:cubicBezTo>
                    <a:pt x="100" y="68"/>
                    <a:pt x="100" y="67"/>
                    <a:pt x="100" y="68"/>
                  </a:cubicBezTo>
                  <a:cubicBezTo>
                    <a:pt x="101" y="70"/>
                    <a:pt x="102" y="70"/>
                    <a:pt x="103" y="70"/>
                  </a:cubicBezTo>
                  <a:cubicBezTo>
                    <a:pt x="103" y="71"/>
                    <a:pt x="104" y="72"/>
                    <a:pt x="105" y="71"/>
                  </a:cubicBezTo>
                  <a:cubicBezTo>
                    <a:pt x="105" y="69"/>
                    <a:pt x="106" y="69"/>
                    <a:pt x="105" y="68"/>
                  </a:cubicBezTo>
                  <a:cubicBezTo>
                    <a:pt x="105" y="67"/>
                    <a:pt x="104" y="68"/>
                    <a:pt x="104" y="66"/>
                  </a:cubicBezTo>
                  <a:cubicBezTo>
                    <a:pt x="104" y="65"/>
                    <a:pt x="102" y="64"/>
                    <a:pt x="103" y="64"/>
                  </a:cubicBezTo>
                  <a:cubicBezTo>
                    <a:pt x="104" y="65"/>
                    <a:pt x="105" y="66"/>
                    <a:pt x="106" y="66"/>
                  </a:cubicBezTo>
                  <a:cubicBezTo>
                    <a:pt x="107" y="66"/>
                    <a:pt x="107" y="65"/>
                    <a:pt x="108" y="66"/>
                  </a:cubicBezTo>
                  <a:cubicBezTo>
                    <a:pt x="108" y="67"/>
                    <a:pt x="110" y="68"/>
                    <a:pt x="109" y="70"/>
                  </a:cubicBezTo>
                  <a:cubicBezTo>
                    <a:pt x="108" y="71"/>
                    <a:pt x="108" y="70"/>
                    <a:pt x="107" y="71"/>
                  </a:cubicBezTo>
                  <a:cubicBezTo>
                    <a:pt x="107" y="72"/>
                    <a:pt x="107" y="73"/>
                    <a:pt x="107" y="74"/>
                  </a:cubicBezTo>
                  <a:cubicBezTo>
                    <a:pt x="106" y="74"/>
                    <a:pt x="107" y="75"/>
                    <a:pt x="105" y="75"/>
                  </a:cubicBezTo>
                  <a:cubicBezTo>
                    <a:pt x="104" y="75"/>
                    <a:pt x="103" y="75"/>
                    <a:pt x="104" y="75"/>
                  </a:cubicBezTo>
                  <a:cubicBezTo>
                    <a:pt x="104" y="76"/>
                    <a:pt x="106" y="77"/>
                    <a:pt x="107" y="78"/>
                  </a:cubicBezTo>
                  <a:cubicBezTo>
                    <a:pt x="107" y="78"/>
                    <a:pt x="108" y="79"/>
                    <a:pt x="108" y="80"/>
                  </a:cubicBezTo>
                  <a:cubicBezTo>
                    <a:pt x="108" y="80"/>
                    <a:pt x="108" y="81"/>
                    <a:pt x="109" y="83"/>
                  </a:cubicBezTo>
                  <a:cubicBezTo>
                    <a:pt x="110" y="84"/>
                    <a:pt x="112" y="86"/>
                    <a:pt x="112" y="87"/>
                  </a:cubicBezTo>
                  <a:cubicBezTo>
                    <a:pt x="113" y="88"/>
                    <a:pt x="114" y="89"/>
                    <a:pt x="116" y="89"/>
                  </a:cubicBezTo>
                  <a:cubicBezTo>
                    <a:pt x="117" y="89"/>
                    <a:pt x="118" y="90"/>
                    <a:pt x="117" y="89"/>
                  </a:cubicBezTo>
                  <a:cubicBezTo>
                    <a:pt x="116" y="87"/>
                    <a:pt x="114" y="86"/>
                    <a:pt x="115" y="86"/>
                  </a:cubicBezTo>
                  <a:cubicBezTo>
                    <a:pt x="116" y="86"/>
                    <a:pt x="116" y="87"/>
                    <a:pt x="117" y="87"/>
                  </a:cubicBezTo>
                  <a:cubicBezTo>
                    <a:pt x="118" y="86"/>
                    <a:pt x="119" y="85"/>
                    <a:pt x="119" y="86"/>
                  </a:cubicBezTo>
                  <a:cubicBezTo>
                    <a:pt x="120" y="86"/>
                    <a:pt x="118" y="87"/>
                    <a:pt x="118" y="87"/>
                  </a:cubicBezTo>
                  <a:cubicBezTo>
                    <a:pt x="119" y="88"/>
                    <a:pt x="119" y="91"/>
                    <a:pt x="119" y="92"/>
                  </a:cubicBezTo>
                  <a:cubicBezTo>
                    <a:pt x="120" y="93"/>
                    <a:pt x="119" y="94"/>
                    <a:pt x="120" y="94"/>
                  </a:cubicBezTo>
                  <a:cubicBezTo>
                    <a:pt x="121" y="95"/>
                    <a:pt x="122" y="95"/>
                    <a:pt x="122" y="94"/>
                  </a:cubicBezTo>
                  <a:cubicBezTo>
                    <a:pt x="123" y="93"/>
                    <a:pt x="123" y="91"/>
                    <a:pt x="125" y="91"/>
                  </a:cubicBezTo>
                  <a:cubicBezTo>
                    <a:pt x="126" y="90"/>
                    <a:pt x="122" y="94"/>
                    <a:pt x="122" y="95"/>
                  </a:cubicBezTo>
                  <a:cubicBezTo>
                    <a:pt x="122" y="96"/>
                    <a:pt x="121" y="96"/>
                    <a:pt x="123" y="97"/>
                  </a:cubicBezTo>
                  <a:cubicBezTo>
                    <a:pt x="125" y="98"/>
                    <a:pt x="125" y="98"/>
                    <a:pt x="126" y="100"/>
                  </a:cubicBezTo>
                  <a:cubicBezTo>
                    <a:pt x="126" y="101"/>
                    <a:pt x="126" y="101"/>
                    <a:pt x="126" y="102"/>
                  </a:cubicBezTo>
                  <a:cubicBezTo>
                    <a:pt x="127" y="104"/>
                    <a:pt x="127" y="104"/>
                    <a:pt x="128" y="104"/>
                  </a:cubicBezTo>
                  <a:cubicBezTo>
                    <a:pt x="129" y="105"/>
                    <a:pt x="129" y="105"/>
                    <a:pt x="129" y="106"/>
                  </a:cubicBezTo>
                  <a:cubicBezTo>
                    <a:pt x="129" y="107"/>
                    <a:pt x="128" y="108"/>
                    <a:pt x="130" y="107"/>
                  </a:cubicBezTo>
                  <a:cubicBezTo>
                    <a:pt x="131" y="107"/>
                    <a:pt x="131" y="107"/>
                    <a:pt x="133" y="107"/>
                  </a:cubicBezTo>
                  <a:cubicBezTo>
                    <a:pt x="135" y="107"/>
                    <a:pt x="136" y="107"/>
                    <a:pt x="136" y="108"/>
                  </a:cubicBezTo>
                  <a:cubicBezTo>
                    <a:pt x="137" y="109"/>
                    <a:pt x="138" y="110"/>
                    <a:pt x="138" y="111"/>
                  </a:cubicBezTo>
                  <a:cubicBezTo>
                    <a:pt x="139" y="112"/>
                    <a:pt x="139" y="112"/>
                    <a:pt x="140" y="113"/>
                  </a:cubicBezTo>
                  <a:cubicBezTo>
                    <a:pt x="141" y="114"/>
                    <a:pt x="141" y="115"/>
                    <a:pt x="141" y="115"/>
                  </a:cubicBezTo>
                  <a:cubicBezTo>
                    <a:pt x="141" y="116"/>
                    <a:pt x="141" y="117"/>
                    <a:pt x="143" y="117"/>
                  </a:cubicBezTo>
                  <a:cubicBezTo>
                    <a:pt x="145" y="117"/>
                    <a:pt x="144" y="118"/>
                    <a:pt x="145" y="118"/>
                  </a:cubicBezTo>
                  <a:cubicBezTo>
                    <a:pt x="147" y="118"/>
                    <a:pt x="148" y="119"/>
                    <a:pt x="147" y="120"/>
                  </a:cubicBezTo>
                  <a:cubicBezTo>
                    <a:pt x="146" y="120"/>
                    <a:pt x="145" y="120"/>
                    <a:pt x="145" y="119"/>
                  </a:cubicBezTo>
                  <a:cubicBezTo>
                    <a:pt x="144" y="119"/>
                    <a:pt x="144" y="118"/>
                    <a:pt x="144" y="119"/>
                  </a:cubicBezTo>
                  <a:cubicBezTo>
                    <a:pt x="143" y="119"/>
                    <a:pt x="142" y="119"/>
                    <a:pt x="142" y="120"/>
                  </a:cubicBezTo>
                  <a:cubicBezTo>
                    <a:pt x="142" y="120"/>
                    <a:pt x="143" y="122"/>
                    <a:pt x="144" y="122"/>
                  </a:cubicBezTo>
                  <a:cubicBezTo>
                    <a:pt x="144" y="123"/>
                    <a:pt x="145" y="123"/>
                    <a:pt x="145" y="123"/>
                  </a:cubicBezTo>
                  <a:cubicBezTo>
                    <a:pt x="146" y="122"/>
                    <a:pt x="147" y="121"/>
                    <a:pt x="148" y="121"/>
                  </a:cubicBezTo>
                  <a:cubicBezTo>
                    <a:pt x="149" y="121"/>
                    <a:pt x="149" y="121"/>
                    <a:pt x="150" y="121"/>
                  </a:cubicBezTo>
                  <a:cubicBezTo>
                    <a:pt x="152" y="121"/>
                    <a:pt x="152" y="122"/>
                    <a:pt x="153" y="120"/>
                  </a:cubicBezTo>
                  <a:cubicBezTo>
                    <a:pt x="154" y="119"/>
                    <a:pt x="154" y="118"/>
                    <a:pt x="155" y="118"/>
                  </a:cubicBezTo>
                  <a:cubicBezTo>
                    <a:pt x="156" y="118"/>
                    <a:pt x="156" y="118"/>
                    <a:pt x="157" y="119"/>
                  </a:cubicBezTo>
                  <a:cubicBezTo>
                    <a:pt x="157" y="119"/>
                    <a:pt x="158" y="119"/>
                    <a:pt x="158" y="119"/>
                  </a:cubicBezTo>
                  <a:cubicBezTo>
                    <a:pt x="158" y="120"/>
                    <a:pt x="158" y="119"/>
                    <a:pt x="158" y="118"/>
                  </a:cubicBezTo>
                  <a:cubicBezTo>
                    <a:pt x="158" y="117"/>
                    <a:pt x="158" y="116"/>
                    <a:pt x="159" y="115"/>
                  </a:cubicBezTo>
                  <a:cubicBezTo>
                    <a:pt x="159" y="114"/>
                    <a:pt x="159" y="114"/>
                    <a:pt x="159" y="113"/>
                  </a:cubicBezTo>
                  <a:cubicBezTo>
                    <a:pt x="159" y="112"/>
                    <a:pt x="158" y="112"/>
                    <a:pt x="158" y="111"/>
                  </a:cubicBezTo>
                  <a:cubicBezTo>
                    <a:pt x="159" y="109"/>
                    <a:pt x="158" y="109"/>
                    <a:pt x="159" y="108"/>
                  </a:cubicBezTo>
                  <a:cubicBezTo>
                    <a:pt x="160" y="107"/>
                    <a:pt x="159" y="107"/>
                    <a:pt x="159" y="106"/>
                  </a:cubicBezTo>
                  <a:cubicBezTo>
                    <a:pt x="160" y="105"/>
                    <a:pt x="161" y="105"/>
                    <a:pt x="161" y="104"/>
                  </a:cubicBezTo>
                  <a:cubicBezTo>
                    <a:pt x="161" y="102"/>
                    <a:pt x="161" y="101"/>
                    <a:pt x="161" y="98"/>
                  </a:cubicBezTo>
                  <a:cubicBezTo>
                    <a:pt x="161" y="94"/>
                    <a:pt x="160" y="93"/>
                    <a:pt x="160" y="89"/>
                  </a:cubicBezTo>
                  <a:cubicBezTo>
                    <a:pt x="160" y="86"/>
                    <a:pt x="160" y="86"/>
                    <a:pt x="160" y="85"/>
                  </a:cubicBezTo>
                  <a:cubicBezTo>
                    <a:pt x="159" y="83"/>
                    <a:pt x="159" y="83"/>
                    <a:pt x="159" y="82"/>
                  </a:cubicBezTo>
                  <a:cubicBezTo>
                    <a:pt x="158" y="80"/>
                    <a:pt x="157" y="80"/>
                    <a:pt x="157" y="79"/>
                  </a:cubicBezTo>
                  <a:cubicBezTo>
                    <a:pt x="157" y="78"/>
                    <a:pt x="158" y="78"/>
                    <a:pt x="156" y="77"/>
                  </a:cubicBezTo>
                  <a:cubicBezTo>
                    <a:pt x="155" y="75"/>
                    <a:pt x="155" y="75"/>
                    <a:pt x="154" y="75"/>
                  </a:cubicBezTo>
                  <a:cubicBezTo>
                    <a:pt x="154" y="75"/>
                    <a:pt x="153" y="75"/>
                    <a:pt x="153" y="74"/>
                  </a:cubicBezTo>
                  <a:cubicBezTo>
                    <a:pt x="153" y="72"/>
                    <a:pt x="153" y="72"/>
                    <a:pt x="151" y="70"/>
                  </a:cubicBezTo>
                  <a:cubicBezTo>
                    <a:pt x="150" y="67"/>
                    <a:pt x="148" y="64"/>
                    <a:pt x="146" y="62"/>
                  </a:cubicBezTo>
                  <a:cubicBezTo>
                    <a:pt x="145" y="60"/>
                    <a:pt x="144" y="58"/>
                    <a:pt x="142" y="56"/>
                  </a:cubicBezTo>
                  <a:cubicBezTo>
                    <a:pt x="141" y="54"/>
                    <a:pt x="141" y="53"/>
                    <a:pt x="140" y="51"/>
                  </a:cubicBezTo>
                  <a:cubicBezTo>
                    <a:pt x="139" y="49"/>
                    <a:pt x="139" y="49"/>
                    <a:pt x="138" y="47"/>
                  </a:cubicBezTo>
                  <a:cubicBezTo>
                    <a:pt x="137" y="45"/>
                    <a:pt x="136" y="42"/>
                    <a:pt x="137" y="42"/>
                  </a:cubicBezTo>
                  <a:cubicBezTo>
                    <a:pt x="138" y="43"/>
                    <a:pt x="138" y="44"/>
                    <a:pt x="138" y="44"/>
                  </a:cubicBezTo>
                  <a:cubicBezTo>
                    <a:pt x="139" y="45"/>
                    <a:pt x="139" y="46"/>
                    <a:pt x="140" y="46"/>
                  </a:cubicBezTo>
                  <a:cubicBezTo>
                    <a:pt x="141" y="46"/>
                    <a:pt x="141" y="46"/>
                    <a:pt x="141" y="46"/>
                  </a:cubicBezTo>
                  <a:cubicBezTo>
                    <a:pt x="142" y="47"/>
                    <a:pt x="142" y="48"/>
                    <a:pt x="142" y="50"/>
                  </a:cubicBezTo>
                  <a:cubicBezTo>
                    <a:pt x="142" y="51"/>
                    <a:pt x="142" y="51"/>
                    <a:pt x="142" y="53"/>
                  </a:cubicBezTo>
                  <a:cubicBezTo>
                    <a:pt x="143" y="54"/>
                    <a:pt x="143" y="54"/>
                    <a:pt x="143" y="52"/>
                  </a:cubicBezTo>
                  <a:cubicBezTo>
                    <a:pt x="142" y="49"/>
                    <a:pt x="142" y="49"/>
                    <a:pt x="143" y="48"/>
                  </a:cubicBezTo>
                  <a:cubicBezTo>
                    <a:pt x="143" y="47"/>
                    <a:pt x="144" y="47"/>
                    <a:pt x="143" y="46"/>
                  </a:cubicBezTo>
                  <a:cubicBezTo>
                    <a:pt x="142" y="45"/>
                    <a:pt x="140" y="43"/>
                    <a:pt x="138" y="41"/>
                  </a:cubicBezTo>
                  <a:cubicBezTo>
                    <a:pt x="135" y="38"/>
                    <a:pt x="133" y="36"/>
                    <a:pt x="128" y="27"/>
                  </a:cubicBezTo>
                  <a:cubicBezTo>
                    <a:pt x="123" y="17"/>
                    <a:pt x="120" y="13"/>
                    <a:pt x="120" y="11"/>
                  </a:cubicBezTo>
                  <a:cubicBezTo>
                    <a:pt x="120" y="8"/>
                    <a:pt x="120" y="8"/>
                    <a:pt x="119" y="7"/>
                  </a:cubicBezTo>
                  <a:cubicBezTo>
                    <a:pt x="118" y="6"/>
                    <a:pt x="118" y="6"/>
                    <a:pt x="117" y="5"/>
                  </a:cubicBezTo>
                  <a:cubicBezTo>
                    <a:pt x="117" y="5"/>
                    <a:pt x="118" y="5"/>
                    <a:pt x="118" y="3"/>
                  </a:cubicBezTo>
                  <a:cubicBezTo>
                    <a:pt x="118" y="2"/>
                    <a:pt x="118" y="2"/>
                    <a:pt x="117" y="2"/>
                  </a:cubicBezTo>
                  <a:cubicBezTo>
                    <a:pt x="117" y="2"/>
                    <a:pt x="116" y="2"/>
                    <a:pt x="116" y="1"/>
                  </a:cubicBezTo>
                  <a:cubicBezTo>
                    <a:pt x="115" y="2"/>
                    <a:pt x="115" y="2"/>
                    <a:pt x="114" y="2"/>
                  </a:cubicBezTo>
                  <a:cubicBezTo>
                    <a:pt x="114" y="2"/>
                    <a:pt x="112" y="1"/>
                    <a:pt x="110" y="1"/>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66"/>
            <p:cNvSpPr>
              <a:spLocks/>
            </p:cNvSpPr>
            <p:nvPr/>
          </p:nvSpPr>
          <p:spPr bwMode="auto">
            <a:xfrm>
              <a:off x="7135029" y="494924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67"/>
            <p:cNvSpPr>
              <a:spLocks/>
            </p:cNvSpPr>
            <p:nvPr/>
          </p:nvSpPr>
          <p:spPr bwMode="auto">
            <a:xfrm>
              <a:off x="9694275" y="191306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68"/>
            <p:cNvSpPr>
              <a:spLocks/>
            </p:cNvSpPr>
            <p:nvPr/>
          </p:nvSpPr>
          <p:spPr bwMode="auto">
            <a:xfrm>
              <a:off x="8838352" y="1076307"/>
              <a:ext cx="1324335" cy="975153"/>
            </a:xfrm>
            <a:custGeom>
              <a:avLst/>
              <a:gdLst>
                <a:gd name="T0" fmla="*/ 129 w 133"/>
                <a:gd name="T1" fmla="*/ 81 h 98"/>
                <a:gd name="T2" fmla="*/ 126 w 133"/>
                <a:gd name="T3" fmla="*/ 83 h 98"/>
                <a:gd name="T4" fmla="*/ 124 w 133"/>
                <a:gd name="T5" fmla="*/ 85 h 98"/>
                <a:gd name="T6" fmla="*/ 125 w 133"/>
                <a:gd name="T7" fmla="*/ 82 h 98"/>
                <a:gd name="T8" fmla="*/ 124 w 133"/>
                <a:gd name="T9" fmla="*/ 81 h 98"/>
                <a:gd name="T10" fmla="*/ 115 w 133"/>
                <a:gd name="T11" fmla="*/ 86 h 98"/>
                <a:gd name="T12" fmla="*/ 110 w 133"/>
                <a:gd name="T13" fmla="*/ 88 h 98"/>
                <a:gd name="T14" fmla="*/ 106 w 133"/>
                <a:gd name="T15" fmla="*/ 90 h 98"/>
                <a:gd name="T16" fmla="*/ 104 w 133"/>
                <a:gd name="T17" fmla="*/ 91 h 98"/>
                <a:gd name="T18" fmla="*/ 105 w 133"/>
                <a:gd name="T19" fmla="*/ 88 h 98"/>
                <a:gd name="T20" fmla="*/ 104 w 133"/>
                <a:gd name="T21" fmla="*/ 85 h 98"/>
                <a:gd name="T22" fmla="*/ 105 w 133"/>
                <a:gd name="T23" fmla="*/ 79 h 98"/>
                <a:gd name="T24" fmla="*/ 102 w 133"/>
                <a:gd name="T25" fmla="*/ 65 h 98"/>
                <a:gd name="T26" fmla="*/ 101 w 133"/>
                <a:gd name="T27" fmla="*/ 55 h 98"/>
                <a:gd name="T28" fmla="*/ 102 w 133"/>
                <a:gd name="T29" fmla="*/ 48 h 98"/>
                <a:gd name="T30" fmla="*/ 98 w 133"/>
                <a:gd name="T31" fmla="*/ 34 h 98"/>
                <a:gd name="T32" fmla="*/ 94 w 133"/>
                <a:gd name="T33" fmla="*/ 31 h 98"/>
                <a:gd name="T34" fmla="*/ 93 w 133"/>
                <a:gd name="T35" fmla="*/ 22 h 98"/>
                <a:gd name="T36" fmla="*/ 92 w 133"/>
                <a:gd name="T37" fmla="*/ 15 h 98"/>
                <a:gd name="T38" fmla="*/ 90 w 133"/>
                <a:gd name="T39" fmla="*/ 6 h 98"/>
                <a:gd name="T40" fmla="*/ 88 w 133"/>
                <a:gd name="T41" fmla="*/ 0 h 98"/>
                <a:gd name="T42" fmla="*/ 64 w 133"/>
                <a:gd name="T43" fmla="*/ 6 h 98"/>
                <a:gd name="T44" fmla="*/ 53 w 133"/>
                <a:gd name="T45" fmla="*/ 20 h 98"/>
                <a:gd name="T46" fmla="*/ 47 w 133"/>
                <a:gd name="T47" fmla="*/ 31 h 98"/>
                <a:gd name="T48" fmla="*/ 50 w 133"/>
                <a:gd name="T49" fmla="*/ 32 h 98"/>
                <a:gd name="T50" fmla="*/ 49 w 133"/>
                <a:gd name="T51" fmla="*/ 36 h 98"/>
                <a:gd name="T52" fmla="*/ 49 w 133"/>
                <a:gd name="T53" fmla="*/ 43 h 98"/>
                <a:gd name="T54" fmla="*/ 41 w 133"/>
                <a:gd name="T55" fmla="*/ 50 h 98"/>
                <a:gd name="T56" fmla="*/ 33 w 133"/>
                <a:gd name="T57" fmla="*/ 52 h 98"/>
                <a:gd name="T58" fmla="*/ 23 w 133"/>
                <a:gd name="T59" fmla="*/ 52 h 98"/>
                <a:gd name="T60" fmla="*/ 10 w 133"/>
                <a:gd name="T61" fmla="*/ 56 h 98"/>
                <a:gd name="T62" fmla="*/ 7 w 133"/>
                <a:gd name="T63" fmla="*/ 60 h 98"/>
                <a:gd name="T64" fmla="*/ 10 w 133"/>
                <a:gd name="T65" fmla="*/ 65 h 98"/>
                <a:gd name="T66" fmla="*/ 9 w 133"/>
                <a:gd name="T67" fmla="*/ 71 h 98"/>
                <a:gd name="T68" fmla="*/ 0 w 133"/>
                <a:gd name="T69" fmla="*/ 81 h 98"/>
                <a:gd name="T70" fmla="*/ 62 w 133"/>
                <a:gd name="T71" fmla="*/ 75 h 98"/>
                <a:gd name="T72" fmla="*/ 74 w 133"/>
                <a:gd name="T73" fmla="*/ 74 h 98"/>
                <a:gd name="T74" fmla="*/ 78 w 133"/>
                <a:gd name="T75" fmla="*/ 78 h 98"/>
                <a:gd name="T76" fmla="*/ 86 w 133"/>
                <a:gd name="T77" fmla="*/ 84 h 98"/>
                <a:gd name="T78" fmla="*/ 86 w 133"/>
                <a:gd name="T79" fmla="*/ 84 h 98"/>
                <a:gd name="T80" fmla="*/ 88 w 133"/>
                <a:gd name="T81" fmla="*/ 85 h 98"/>
                <a:gd name="T82" fmla="*/ 100 w 133"/>
                <a:gd name="T83" fmla="*/ 89 h 98"/>
                <a:gd name="T84" fmla="*/ 101 w 133"/>
                <a:gd name="T85" fmla="*/ 94 h 98"/>
                <a:gd name="T86" fmla="*/ 101 w 133"/>
                <a:gd name="T87" fmla="*/ 94 h 98"/>
                <a:gd name="T88" fmla="*/ 101 w 133"/>
                <a:gd name="T89" fmla="*/ 96 h 98"/>
                <a:gd name="T90" fmla="*/ 102 w 133"/>
                <a:gd name="T91" fmla="*/ 98 h 98"/>
                <a:gd name="T92" fmla="*/ 108 w 133"/>
                <a:gd name="T93" fmla="*/ 96 h 98"/>
                <a:gd name="T94" fmla="*/ 113 w 133"/>
                <a:gd name="T95" fmla="*/ 94 h 98"/>
                <a:gd name="T96" fmla="*/ 119 w 133"/>
                <a:gd name="T97" fmla="*/ 90 h 98"/>
                <a:gd name="T98" fmla="*/ 124 w 133"/>
                <a:gd name="T99" fmla="*/ 87 h 98"/>
                <a:gd name="T100" fmla="*/ 125 w 133"/>
                <a:gd name="T101" fmla="*/ 85 h 98"/>
                <a:gd name="T102" fmla="*/ 129 w 133"/>
                <a:gd name="T103" fmla="*/ 83 h 98"/>
                <a:gd name="T104" fmla="*/ 132 w 133"/>
                <a:gd name="T10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 h="98">
                  <a:moveTo>
                    <a:pt x="132" y="80"/>
                  </a:moveTo>
                  <a:cubicBezTo>
                    <a:pt x="132" y="80"/>
                    <a:pt x="130" y="81"/>
                    <a:pt x="129" y="81"/>
                  </a:cubicBezTo>
                  <a:cubicBezTo>
                    <a:pt x="128" y="81"/>
                    <a:pt x="128" y="81"/>
                    <a:pt x="127" y="81"/>
                  </a:cubicBezTo>
                  <a:cubicBezTo>
                    <a:pt x="127" y="82"/>
                    <a:pt x="126" y="82"/>
                    <a:pt x="126" y="83"/>
                  </a:cubicBezTo>
                  <a:cubicBezTo>
                    <a:pt x="126" y="84"/>
                    <a:pt x="126" y="84"/>
                    <a:pt x="125" y="84"/>
                  </a:cubicBezTo>
                  <a:cubicBezTo>
                    <a:pt x="124" y="85"/>
                    <a:pt x="125" y="85"/>
                    <a:pt x="124" y="85"/>
                  </a:cubicBezTo>
                  <a:cubicBezTo>
                    <a:pt x="123" y="85"/>
                    <a:pt x="122" y="86"/>
                    <a:pt x="123" y="85"/>
                  </a:cubicBezTo>
                  <a:cubicBezTo>
                    <a:pt x="124" y="84"/>
                    <a:pt x="124" y="83"/>
                    <a:pt x="125" y="82"/>
                  </a:cubicBezTo>
                  <a:cubicBezTo>
                    <a:pt x="125" y="81"/>
                    <a:pt x="126" y="80"/>
                    <a:pt x="126" y="80"/>
                  </a:cubicBezTo>
                  <a:cubicBezTo>
                    <a:pt x="126" y="79"/>
                    <a:pt x="125" y="79"/>
                    <a:pt x="124" y="81"/>
                  </a:cubicBezTo>
                  <a:cubicBezTo>
                    <a:pt x="123" y="82"/>
                    <a:pt x="121" y="84"/>
                    <a:pt x="119" y="85"/>
                  </a:cubicBezTo>
                  <a:cubicBezTo>
                    <a:pt x="118" y="85"/>
                    <a:pt x="117" y="85"/>
                    <a:pt x="115" y="86"/>
                  </a:cubicBezTo>
                  <a:cubicBezTo>
                    <a:pt x="113" y="87"/>
                    <a:pt x="113" y="87"/>
                    <a:pt x="112" y="88"/>
                  </a:cubicBezTo>
                  <a:cubicBezTo>
                    <a:pt x="111" y="88"/>
                    <a:pt x="112" y="88"/>
                    <a:pt x="110" y="88"/>
                  </a:cubicBezTo>
                  <a:cubicBezTo>
                    <a:pt x="109" y="89"/>
                    <a:pt x="109" y="90"/>
                    <a:pt x="108" y="90"/>
                  </a:cubicBezTo>
                  <a:cubicBezTo>
                    <a:pt x="107" y="90"/>
                    <a:pt x="107" y="89"/>
                    <a:pt x="106" y="90"/>
                  </a:cubicBezTo>
                  <a:cubicBezTo>
                    <a:pt x="106" y="90"/>
                    <a:pt x="106" y="91"/>
                    <a:pt x="105" y="91"/>
                  </a:cubicBezTo>
                  <a:cubicBezTo>
                    <a:pt x="105" y="91"/>
                    <a:pt x="104" y="92"/>
                    <a:pt x="104" y="91"/>
                  </a:cubicBezTo>
                  <a:cubicBezTo>
                    <a:pt x="103" y="91"/>
                    <a:pt x="104" y="91"/>
                    <a:pt x="105" y="89"/>
                  </a:cubicBezTo>
                  <a:cubicBezTo>
                    <a:pt x="105" y="89"/>
                    <a:pt x="105" y="88"/>
                    <a:pt x="105" y="88"/>
                  </a:cubicBezTo>
                  <a:cubicBezTo>
                    <a:pt x="105" y="88"/>
                    <a:pt x="105" y="88"/>
                    <a:pt x="105" y="87"/>
                  </a:cubicBezTo>
                  <a:cubicBezTo>
                    <a:pt x="104" y="87"/>
                    <a:pt x="103" y="87"/>
                    <a:pt x="104" y="85"/>
                  </a:cubicBezTo>
                  <a:cubicBezTo>
                    <a:pt x="105" y="84"/>
                    <a:pt x="106" y="84"/>
                    <a:pt x="106" y="83"/>
                  </a:cubicBezTo>
                  <a:cubicBezTo>
                    <a:pt x="106" y="81"/>
                    <a:pt x="105" y="81"/>
                    <a:pt x="105" y="79"/>
                  </a:cubicBezTo>
                  <a:cubicBezTo>
                    <a:pt x="104" y="77"/>
                    <a:pt x="103" y="75"/>
                    <a:pt x="103" y="72"/>
                  </a:cubicBezTo>
                  <a:cubicBezTo>
                    <a:pt x="102" y="68"/>
                    <a:pt x="102" y="66"/>
                    <a:pt x="102" y="65"/>
                  </a:cubicBezTo>
                  <a:cubicBezTo>
                    <a:pt x="102" y="65"/>
                    <a:pt x="102" y="65"/>
                    <a:pt x="102" y="65"/>
                  </a:cubicBezTo>
                  <a:cubicBezTo>
                    <a:pt x="101" y="63"/>
                    <a:pt x="101" y="56"/>
                    <a:pt x="101" y="55"/>
                  </a:cubicBezTo>
                  <a:cubicBezTo>
                    <a:pt x="101" y="53"/>
                    <a:pt x="101" y="53"/>
                    <a:pt x="102" y="51"/>
                  </a:cubicBezTo>
                  <a:cubicBezTo>
                    <a:pt x="102" y="49"/>
                    <a:pt x="102" y="49"/>
                    <a:pt x="102" y="48"/>
                  </a:cubicBezTo>
                  <a:cubicBezTo>
                    <a:pt x="101" y="47"/>
                    <a:pt x="101" y="43"/>
                    <a:pt x="101" y="43"/>
                  </a:cubicBezTo>
                  <a:cubicBezTo>
                    <a:pt x="100" y="40"/>
                    <a:pt x="98" y="36"/>
                    <a:pt x="98" y="34"/>
                  </a:cubicBezTo>
                  <a:cubicBezTo>
                    <a:pt x="97" y="31"/>
                    <a:pt x="97" y="29"/>
                    <a:pt x="96" y="30"/>
                  </a:cubicBezTo>
                  <a:cubicBezTo>
                    <a:pt x="95" y="30"/>
                    <a:pt x="95" y="32"/>
                    <a:pt x="94" y="31"/>
                  </a:cubicBezTo>
                  <a:cubicBezTo>
                    <a:pt x="94" y="29"/>
                    <a:pt x="95" y="29"/>
                    <a:pt x="94" y="27"/>
                  </a:cubicBezTo>
                  <a:cubicBezTo>
                    <a:pt x="94" y="25"/>
                    <a:pt x="94" y="25"/>
                    <a:pt x="93" y="22"/>
                  </a:cubicBezTo>
                  <a:cubicBezTo>
                    <a:pt x="91" y="20"/>
                    <a:pt x="91" y="21"/>
                    <a:pt x="91" y="19"/>
                  </a:cubicBezTo>
                  <a:cubicBezTo>
                    <a:pt x="92" y="16"/>
                    <a:pt x="92" y="17"/>
                    <a:pt x="92" y="15"/>
                  </a:cubicBezTo>
                  <a:cubicBezTo>
                    <a:pt x="91" y="12"/>
                    <a:pt x="92" y="11"/>
                    <a:pt x="91" y="10"/>
                  </a:cubicBezTo>
                  <a:cubicBezTo>
                    <a:pt x="90" y="9"/>
                    <a:pt x="90" y="7"/>
                    <a:pt x="90" y="6"/>
                  </a:cubicBezTo>
                  <a:cubicBezTo>
                    <a:pt x="90" y="4"/>
                    <a:pt x="88" y="4"/>
                    <a:pt x="88" y="3"/>
                  </a:cubicBezTo>
                  <a:cubicBezTo>
                    <a:pt x="88" y="2"/>
                    <a:pt x="88" y="1"/>
                    <a:pt x="88" y="0"/>
                  </a:cubicBezTo>
                  <a:cubicBezTo>
                    <a:pt x="80" y="2"/>
                    <a:pt x="72" y="4"/>
                    <a:pt x="71" y="4"/>
                  </a:cubicBezTo>
                  <a:cubicBezTo>
                    <a:pt x="68" y="4"/>
                    <a:pt x="65" y="5"/>
                    <a:pt x="64" y="6"/>
                  </a:cubicBezTo>
                  <a:cubicBezTo>
                    <a:pt x="63" y="7"/>
                    <a:pt x="56" y="15"/>
                    <a:pt x="55" y="16"/>
                  </a:cubicBezTo>
                  <a:cubicBezTo>
                    <a:pt x="54" y="17"/>
                    <a:pt x="53" y="19"/>
                    <a:pt x="53" y="20"/>
                  </a:cubicBezTo>
                  <a:cubicBezTo>
                    <a:pt x="53" y="20"/>
                    <a:pt x="48" y="27"/>
                    <a:pt x="47" y="28"/>
                  </a:cubicBezTo>
                  <a:cubicBezTo>
                    <a:pt x="47" y="29"/>
                    <a:pt x="46" y="30"/>
                    <a:pt x="47" y="31"/>
                  </a:cubicBezTo>
                  <a:cubicBezTo>
                    <a:pt x="47" y="32"/>
                    <a:pt x="47" y="32"/>
                    <a:pt x="48" y="31"/>
                  </a:cubicBezTo>
                  <a:cubicBezTo>
                    <a:pt x="49" y="31"/>
                    <a:pt x="49" y="32"/>
                    <a:pt x="50" y="32"/>
                  </a:cubicBezTo>
                  <a:cubicBezTo>
                    <a:pt x="51" y="32"/>
                    <a:pt x="50" y="34"/>
                    <a:pt x="50" y="34"/>
                  </a:cubicBezTo>
                  <a:cubicBezTo>
                    <a:pt x="49" y="35"/>
                    <a:pt x="48" y="35"/>
                    <a:pt x="49" y="36"/>
                  </a:cubicBezTo>
                  <a:cubicBezTo>
                    <a:pt x="49" y="38"/>
                    <a:pt x="51" y="39"/>
                    <a:pt x="51" y="41"/>
                  </a:cubicBezTo>
                  <a:cubicBezTo>
                    <a:pt x="50" y="42"/>
                    <a:pt x="51" y="43"/>
                    <a:pt x="49" y="43"/>
                  </a:cubicBezTo>
                  <a:cubicBezTo>
                    <a:pt x="47" y="43"/>
                    <a:pt x="47" y="43"/>
                    <a:pt x="45" y="46"/>
                  </a:cubicBezTo>
                  <a:cubicBezTo>
                    <a:pt x="43" y="50"/>
                    <a:pt x="42" y="50"/>
                    <a:pt x="41" y="50"/>
                  </a:cubicBezTo>
                  <a:cubicBezTo>
                    <a:pt x="40" y="50"/>
                    <a:pt x="39" y="50"/>
                    <a:pt x="37" y="51"/>
                  </a:cubicBezTo>
                  <a:cubicBezTo>
                    <a:pt x="36" y="51"/>
                    <a:pt x="33" y="51"/>
                    <a:pt x="33" y="52"/>
                  </a:cubicBezTo>
                  <a:cubicBezTo>
                    <a:pt x="32" y="52"/>
                    <a:pt x="31" y="54"/>
                    <a:pt x="29" y="52"/>
                  </a:cubicBezTo>
                  <a:cubicBezTo>
                    <a:pt x="26" y="51"/>
                    <a:pt x="25" y="51"/>
                    <a:pt x="23" y="52"/>
                  </a:cubicBezTo>
                  <a:cubicBezTo>
                    <a:pt x="20" y="52"/>
                    <a:pt x="19" y="53"/>
                    <a:pt x="16" y="53"/>
                  </a:cubicBezTo>
                  <a:cubicBezTo>
                    <a:pt x="13" y="53"/>
                    <a:pt x="12" y="56"/>
                    <a:pt x="10" y="56"/>
                  </a:cubicBezTo>
                  <a:cubicBezTo>
                    <a:pt x="8" y="56"/>
                    <a:pt x="7" y="57"/>
                    <a:pt x="7" y="58"/>
                  </a:cubicBezTo>
                  <a:cubicBezTo>
                    <a:pt x="7" y="58"/>
                    <a:pt x="7" y="59"/>
                    <a:pt x="7" y="60"/>
                  </a:cubicBezTo>
                  <a:cubicBezTo>
                    <a:pt x="8" y="62"/>
                    <a:pt x="9" y="62"/>
                    <a:pt x="9" y="63"/>
                  </a:cubicBezTo>
                  <a:cubicBezTo>
                    <a:pt x="10" y="64"/>
                    <a:pt x="10" y="65"/>
                    <a:pt x="10" y="65"/>
                  </a:cubicBezTo>
                  <a:cubicBezTo>
                    <a:pt x="10" y="66"/>
                    <a:pt x="12" y="65"/>
                    <a:pt x="12" y="67"/>
                  </a:cubicBezTo>
                  <a:cubicBezTo>
                    <a:pt x="11" y="68"/>
                    <a:pt x="10" y="70"/>
                    <a:pt x="9" y="71"/>
                  </a:cubicBezTo>
                  <a:cubicBezTo>
                    <a:pt x="8" y="72"/>
                    <a:pt x="5" y="75"/>
                    <a:pt x="4" y="77"/>
                  </a:cubicBezTo>
                  <a:cubicBezTo>
                    <a:pt x="3" y="77"/>
                    <a:pt x="2" y="79"/>
                    <a:pt x="0" y="81"/>
                  </a:cubicBezTo>
                  <a:cubicBezTo>
                    <a:pt x="0" y="84"/>
                    <a:pt x="1" y="88"/>
                    <a:pt x="1" y="88"/>
                  </a:cubicBezTo>
                  <a:cubicBezTo>
                    <a:pt x="2" y="88"/>
                    <a:pt x="57" y="77"/>
                    <a:pt x="62" y="75"/>
                  </a:cubicBezTo>
                  <a:cubicBezTo>
                    <a:pt x="68" y="74"/>
                    <a:pt x="70" y="73"/>
                    <a:pt x="71" y="73"/>
                  </a:cubicBezTo>
                  <a:cubicBezTo>
                    <a:pt x="72" y="73"/>
                    <a:pt x="73" y="74"/>
                    <a:pt x="74" y="74"/>
                  </a:cubicBezTo>
                  <a:cubicBezTo>
                    <a:pt x="75" y="75"/>
                    <a:pt x="75" y="74"/>
                    <a:pt x="76" y="75"/>
                  </a:cubicBezTo>
                  <a:cubicBezTo>
                    <a:pt x="77" y="76"/>
                    <a:pt x="78" y="76"/>
                    <a:pt x="78" y="78"/>
                  </a:cubicBezTo>
                  <a:cubicBezTo>
                    <a:pt x="79" y="79"/>
                    <a:pt x="78" y="81"/>
                    <a:pt x="81" y="82"/>
                  </a:cubicBezTo>
                  <a:cubicBezTo>
                    <a:pt x="83" y="83"/>
                    <a:pt x="84" y="84"/>
                    <a:pt x="86" y="84"/>
                  </a:cubicBezTo>
                  <a:cubicBezTo>
                    <a:pt x="86" y="84"/>
                    <a:pt x="86" y="84"/>
                    <a:pt x="86" y="84"/>
                  </a:cubicBezTo>
                  <a:cubicBezTo>
                    <a:pt x="86" y="84"/>
                    <a:pt x="86" y="84"/>
                    <a:pt x="86" y="84"/>
                  </a:cubicBezTo>
                  <a:cubicBezTo>
                    <a:pt x="86" y="84"/>
                    <a:pt x="86" y="84"/>
                    <a:pt x="86" y="84"/>
                  </a:cubicBezTo>
                  <a:cubicBezTo>
                    <a:pt x="86" y="85"/>
                    <a:pt x="87" y="85"/>
                    <a:pt x="88" y="85"/>
                  </a:cubicBezTo>
                  <a:cubicBezTo>
                    <a:pt x="90" y="86"/>
                    <a:pt x="94" y="87"/>
                    <a:pt x="95" y="88"/>
                  </a:cubicBezTo>
                  <a:cubicBezTo>
                    <a:pt x="96" y="88"/>
                    <a:pt x="99" y="88"/>
                    <a:pt x="100" y="89"/>
                  </a:cubicBezTo>
                  <a:cubicBezTo>
                    <a:pt x="101" y="90"/>
                    <a:pt x="102" y="90"/>
                    <a:pt x="102" y="91"/>
                  </a:cubicBezTo>
                  <a:cubicBezTo>
                    <a:pt x="102" y="92"/>
                    <a:pt x="101" y="93"/>
                    <a:pt x="101" y="94"/>
                  </a:cubicBezTo>
                  <a:cubicBezTo>
                    <a:pt x="101" y="94"/>
                    <a:pt x="101" y="94"/>
                    <a:pt x="101" y="94"/>
                  </a:cubicBezTo>
                  <a:cubicBezTo>
                    <a:pt x="101" y="94"/>
                    <a:pt x="102" y="93"/>
                    <a:pt x="101" y="94"/>
                  </a:cubicBezTo>
                  <a:cubicBezTo>
                    <a:pt x="101" y="94"/>
                    <a:pt x="101" y="95"/>
                    <a:pt x="101" y="96"/>
                  </a:cubicBezTo>
                  <a:cubicBezTo>
                    <a:pt x="101" y="96"/>
                    <a:pt x="101" y="96"/>
                    <a:pt x="101" y="96"/>
                  </a:cubicBezTo>
                  <a:cubicBezTo>
                    <a:pt x="101" y="97"/>
                    <a:pt x="100" y="97"/>
                    <a:pt x="101" y="97"/>
                  </a:cubicBezTo>
                  <a:cubicBezTo>
                    <a:pt x="102" y="98"/>
                    <a:pt x="102" y="98"/>
                    <a:pt x="102" y="98"/>
                  </a:cubicBezTo>
                  <a:cubicBezTo>
                    <a:pt x="103" y="98"/>
                    <a:pt x="103" y="98"/>
                    <a:pt x="103" y="98"/>
                  </a:cubicBezTo>
                  <a:cubicBezTo>
                    <a:pt x="104" y="98"/>
                    <a:pt x="107" y="97"/>
                    <a:pt x="108" y="96"/>
                  </a:cubicBezTo>
                  <a:cubicBezTo>
                    <a:pt x="109" y="95"/>
                    <a:pt x="109" y="95"/>
                    <a:pt x="110" y="94"/>
                  </a:cubicBezTo>
                  <a:cubicBezTo>
                    <a:pt x="112" y="94"/>
                    <a:pt x="111" y="94"/>
                    <a:pt x="113" y="94"/>
                  </a:cubicBezTo>
                  <a:cubicBezTo>
                    <a:pt x="114" y="93"/>
                    <a:pt x="114" y="92"/>
                    <a:pt x="116" y="91"/>
                  </a:cubicBezTo>
                  <a:cubicBezTo>
                    <a:pt x="117" y="91"/>
                    <a:pt x="118" y="90"/>
                    <a:pt x="119" y="90"/>
                  </a:cubicBezTo>
                  <a:cubicBezTo>
                    <a:pt x="121" y="89"/>
                    <a:pt x="121" y="89"/>
                    <a:pt x="122" y="88"/>
                  </a:cubicBezTo>
                  <a:cubicBezTo>
                    <a:pt x="123" y="88"/>
                    <a:pt x="123" y="88"/>
                    <a:pt x="124" y="87"/>
                  </a:cubicBezTo>
                  <a:cubicBezTo>
                    <a:pt x="124" y="87"/>
                    <a:pt x="125" y="87"/>
                    <a:pt x="125" y="86"/>
                  </a:cubicBezTo>
                  <a:cubicBezTo>
                    <a:pt x="125" y="86"/>
                    <a:pt x="124" y="85"/>
                    <a:pt x="125" y="85"/>
                  </a:cubicBezTo>
                  <a:cubicBezTo>
                    <a:pt x="126" y="85"/>
                    <a:pt x="127" y="86"/>
                    <a:pt x="127" y="85"/>
                  </a:cubicBezTo>
                  <a:cubicBezTo>
                    <a:pt x="127" y="85"/>
                    <a:pt x="127" y="85"/>
                    <a:pt x="129" y="83"/>
                  </a:cubicBezTo>
                  <a:cubicBezTo>
                    <a:pt x="130" y="81"/>
                    <a:pt x="130" y="81"/>
                    <a:pt x="131" y="81"/>
                  </a:cubicBezTo>
                  <a:cubicBezTo>
                    <a:pt x="132" y="81"/>
                    <a:pt x="133" y="79"/>
                    <a:pt x="132" y="80"/>
                  </a:cubicBez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69"/>
            <p:cNvSpPr>
              <a:spLocks/>
            </p:cNvSpPr>
            <p:nvPr/>
          </p:nvSpPr>
          <p:spPr bwMode="auto">
            <a:xfrm>
              <a:off x="8510464" y="2270765"/>
              <a:ext cx="775013" cy="787787"/>
            </a:xfrm>
            <a:custGeom>
              <a:avLst/>
              <a:gdLst>
                <a:gd name="T0" fmla="*/ 77 w 78"/>
                <a:gd name="T1" fmla="*/ 23 h 79"/>
                <a:gd name="T2" fmla="*/ 78 w 78"/>
                <a:gd name="T3" fmla="*/ 20 h 79"/>
                <a:gd name="T4" fmla="*/ 77 w 78"/>
                <a:gd name="T5" fmla="*/ 17 h 79"/>
                <a:gd name="T6" fmla="*/ 76 w 78"/>
                <a:gd name="T7" fmla="*/ 14 h 79"/>
                <a:gd name="T8" fmla="*/ 72 w 78"/>
                <a:gd name="T9" fmla="*/ 14 h 79"/>
                <a:gd name="T10" fmla="*/ 69 w 78"/>
                <a:gd name="T11" fmla="*/ 14 h 79"/>
                <a:gd name="T12" fmla="*/ 66 w 78"/>
                <a:gd name="T13" fmla="*/ 16 h 79"/>
                <a:gd name="T14" fmla="*/ 62 w 78"/>
                <a:gd name="T15" fmla="*/ 18 h 79"/>
                <a:gd name="T16" fmla="*/ 60 w 78"/>
                <a:gd name="T17" fmla="*/ 17 h 79"/>
                <a:gd name="T18" fmla="*/ 58 w 78"/>
                <a:gd name="T19" fmla="*/ 21 h 79"/>
                <a:gd name="T20" fmla="*/ 54 w 78"/>
                <a:gd name="T21" fmla="*/ 24 h 79"/>
                <a:gd name="T22" fmla="*/ 50 w 78"/>
                <a:gd name="T23" fmla="*/ 28 h 79"/>
                <a:gd name="T24" fmla="*/ 30 w 78"/>
                <a:gd name="T25" fmla="*/ 20 h 79"/>
                <a:gd name="T26" fmla="*/ 25 w 78"/>
                <a:gd name="T27" fmla="*/ 0 h 79"/>
                <a:gd name="T28" fmla="*/ 26 w 78"/>
                <a:gd name="T29" fmla="*/ 6 h 79"/>
                <a:gd name="T30" fmla="*/ 26 w 78"/>
                <a:gd name="T31" fmla="*/ 14 h 79"/>
                <a:gd name="T32" fmla="*/ 25 w 78"/>
                <a:gd name="T33" fmla="*/ 23 h 79"/>
                <a:gd name="T34" fmla="*/ 18 w 78"/>
                <a:gd name="T35" fmla="*/ 30 h 79"/>
                <a:gd name="T36" fmla="*/ 14 w 78"/>
                <a:gd name="T37" fmla="*/ 32 h 79"/>
                <a:gd name="T38" fmla="*/ 12 w 78"/>
                <a:gd name="T39" fmla="*/ 36 h 79"/>
                <a:gd name="T40" fmla="*/ 11 w 78"/>
                <a:gd name="T41" fmla="*/ 40 h 79"/>
                <a:gd name="T42" fmla="*/ 8 w 78"/>
                <a:gd name="T43" fmla="*/ 40 h 79"/>
                <a:gd name="T44" fmla="*/ 6 w 78"/>
                <a:gd name="T45" fmla="*/ 44 h 79"/>
                <a:gd name="T46" fmla="*/ 6 w 78"/>
                <a:gd name="T47" fmla="*/ 50 h 79"/>
                <a:gd name="T48" fmla="*/ 3 w 78"/>
                <a:gd name="T49" fmla="*/ 54 h 79"/>
                <a:gd name="T50" fmla="*/ 1 w 78"/>
                <a:gd name="T51" fmla="*/ 61 h 79"/>
                <a:gd name="T52" fmla="*/ 6 w 78"/>
                <a:gd name="T53" fmla="*/ 69 h 79"/>
                <a:gd name="T54" fmla="*/ 12 w 78"/>
                <a:gd name="T55" fmla="*/ 73 h 79"/>
                <a:gd name="T56" fmla="*/ 14 w 78"/>
                <a:gd name="T57" fmla="*/ 74 h 79"/>
                <a:gd name="T58" fmla="*/ 22 w 78"/>
                <a:gd name="T59" fmla="*/ 79 h 79"/>
                <a:gd name="T60" fmla="*/ 28 w 78"/>
                <a:gd name="T61" fmla="*/ 76 h 79"/>
                <a:gd name="T62" fmla="*/ 33 w 78"/>
                <a:gd name="T63" fmla="*/ 72 h 79"/>
                <a:gd name="T64" fmla="*/ 39 w 78"/>
                <a:gd name="T65" fmla="*/ 70 h 79"/>
                <a:gd name="T66" fmla="*/ 43 w 78"/>
                <a:gd name="T67" fmla="*/ 67 h 79"/>
                <a:gd name="T68" fmla="*/ 43 w 78"/>
                <a:gd name="T69" fmla="*/ 63 h 79"/>
                <a:gd name="T70" fmla="*/ 45 w 78"/>
                <a:gd name="T71" fmla="*/ 57 h 79"/>
                <a:gd name="T72" fmla="*/ 48 w 78"/>
                <a:gd name="T73" fmla="*/ 50 h 79"/>
                <a:gd name="T74" fmla="*/ 49 w 78"/>
                <a:gd name="T75" fmla="*/ 44 h 79"/>
                <a:gd name="T76" fmla="*/ 53 w 78"/>
                <a:gd name="T77" fmla="*/ 44 h 79"/>
                <a:gd name="T78" fmla="*/ 58 w 78"/>
                <a:gd name="T79" fmla="*/ 42 h 79"/>
                <a:gd name="T80" fmla="*/ 58 w 78"/>
                <a:gd name="T81" fmla="*/ 36 h 79"/>
                <a:gd name="T82" fmla="*/ 59 w 78"/>
                <a:gd name="T83" fmla="*/ 36 h 79"/>
                <a:gd name="T84" fmla="*/ 65 w 78"/>
                <a:gd name="T85" fmla="*/ 32 h 79"/>
                <a:gd name="T86" fmla="*/ 68 w 78"/>
                <a:gd name="T87" fmla="*/ 27 h 79"/>
                <a:gd name="T88" fmla="*/ 68 w 78"/>
                <a:gd name="T89" fmla="*/ 23 h 79"/>
                <a:gd name="T90" fmla="*/ 69 w 78"/>
                <a:gd name="T91" fmla="*/ 20 h 79"/>
                <a:gd name="T92" fmla="*/ 73 w 78"/>
                <a:gd name="T93" fmla="*/ 2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 h="79">
                  <a:moveTo>
                    <a:pt x="75" y="23"/>
                  </a:moveTo>
                  <a:cubicBezTo>
                    <a:pt x="77" y="23"/>
                    <a:pt x="77" y="24"/>
                    <a:pt x="77" y="23"/>
                  </a:cubicBezTo>
                  <a:cubicBezTo>
                    <a:pt x="78" y="22"/>
                    <a:pt x="78" y="22"/>
                    <a:pt x="78" y="21"/>
                  </a:cubicBezTo>
                  <a:cubicBezTo>
                    <a:pt x="78" y="21"/>
                    <a:pt x="78" y="20"/>
                    <a:pt x="78" y="20"/>
                  </a:cubicBezTo>
                  <a:cubicBezTo>
                    <a:pt x="78" y="19"/>
                    <a:pt x="78" y="19"/>
                    <a:pt x="78" y="18"/>
                  </a:cubicBezTo>
                  <a:cubicBezTo>
                    <a:pt x="77" y="18"/>
                    <a:pt x="77" y="18"/>
                    <a:pt x="77" y="17"/>
                  </a:cubicBezTo>
                  <a:cubicBezTo>
                    <a:pt x="76" y="16"/>
                    <a:pt x="76" y="17"/>
                    <a:pt x="76" y="16"/>
                  </a:cubicBezTo>
                  <a:cubicBezTo>
                    <a:pt x="76" y="14"/>
                    <a:pt x="77" y="14"/>
                    <a:pt x="76" y="14"/>
                  </a:cubicBezTo>
                  <a:cubicBezTo>
                    <a:pt x="75" y="14"/>
                    <a:pt x="75" y="14"/>
                    <a:pt x="74" y="14"/>
                  </a:cubicBezTo>
                  <a:cubicBezTo>
                    <a:pt x="72" y="14"/>
                    <a:pt x="73" y="15"/>
                    <a:pt x="72" y="14"/>
                  </a:cubicBezTo>
                  <a:cubicBezTo>
                    <a:pt x="71" y="14"/>
                    <a:pt x="71" y="13"/>
                    <a:pt x="70" y="14"/>
                  </a:cubicBezTo>
                  <a:cubicBezTo>
                    <a:pt x="69" y="14"/>
                    <a:pt x="69" y="14"/>
                    <a:pt x="69" y="14"/>
                  </a:cubicBezTo>
                  <a:cubicBezTo>
                    <a:pt x="68" y="15"/>
                    <a:pt x="68" y="15"/>
                    <a:pt x="67" y="16"/>
                  </a:cubicBezTo>
                  <a:cubicBezTo>
                    <a:pt x="66" y="16"/>
                    <a:pt x="66" y="15"/>
                    <a:pt x="66" y="16"/>
                  </a:cubicBezTo>
                  <a:cubicBezTo>
                    <a:pt x="66" y="17"/>
                    <a:pt x="66" y="18"/>
                    <a:pt x="65" y="18"/>
                  </a:cubicBezTo>
                  <a:cubicBezTo>
                    <a:pt x="64" y="18"/>
                    <a:pt x="63" y="18"/>
                    <a:pt x="62" y="18"/>
                  </a:cubicBezTo>
                  <a:cubicBezTo>
                    <a:pt x="62" y="18"/>
                    <a:pt x="62" y="18"/>
                    <a:pt x="61" y="18"/>
                  </a:cubicBezTo>
                  <a:cubicBezTo>
                    <a:pt x="60" y="17"/>
                    <a:pt x="60" y="16"/>
                    <a:pt x="60" y="17"/>
                  </a:cubicBezTo>
                  <a:cubicBezTo>
                    <a:pt x="59" y="18"/>
                    <a:pt x="60" y="18"/>
                    <a:pt x="59" y="19"/>
                  </a:cubicBezTo>
                  <a:cubicBezTo>
                    <a:pt x="58" y="20"/>
                    <a:pt x="59" y="21"/>
                    <a:pt x="58" y="21"/>
                  </a:cubicBezTo>
                  <a:cubicBezTo>
                    <a:pt x="57" y="21"/>
                    <a:pt x="56" y="21"/>
                    <a:pt x="55" y="22"/>
                  </a:cubicBezTo>
                  <a:cubicBezTo>
                    <a:pt x="55" y="22"/>
                    <a:pt x="54" y="23"/>
                    <a:pt x="54" y="24"/>
                  </a:cubicBezTo>
                  <a:cubicBezTo>
                    <a:pt x="53" y="25"/>
                    <a:pt x="51" y="27"/>
                    <a:pt x="51" y="27"/>
                  </a:cubicBezTo>
                  <a:cubicBezTo>
                    <a:pt x="50" y="28"/>
                    <a:pt x="50" y="28"/>
                    <a:pt x="50" y="28"/>
                  </a:cubicBezTo>
                  <a:cubicBezTo>
                    <a:pt x="50" y="28"/>
                    <a:pt x="48" y="21"/>
                    <a:pt x="48" y="17"/>
                  </a:cubicBezTo>
                  <a:cubicBezTo>
                    <a:pt x="38" y="19"/>
                    <a:pt x="31" y="20"/>
                    <a:pt x="30" y="20"/>
                  </a:cubicBezTo>
                  <a:cubicBezTo>
                    <a:pt x="30" y="20"/>
                    <a:pt x="29" y="11"/>
                    <a:pt x="27" y="0"/>
                  </a:cubicBezTo>
                  <a:cubicBezTo>
                    <a:pt x="26" y="0"/>
                    <a:pt x="26" y="0"/>
                    <a:pt x="25" y="0"/>
                  </a:cubicBezTo>
                  <a:cubicBezTo>
                    <a:pt x="25" y="1"/>
                    <a:pt x="25" y="1"/>
                    <a:pt x="25" y="2"/>
                  </a:cubicBezTo>
                  <a:cubicBezTo>
                    <a:pt x="25" y="4"/>
                    <a:pt x="26" y="4"/>
                    <a:pt x="26" y="6"/>
                  </a:cubicBezTo>
                  <a:cubicBezTo>
                    <a:pt x="27" y="7"/>
                    <a:pt x="27" y="7"/>
                    <a:pt x="26" y="10"/>
                  </a:cubicBezTo>
                  <a:cubicBezTo>
                    <a:pt x="25" y="12"/>
                    <a:pt x="26" y="12"/>
                    <a:pt x="26" y="14"/>
                  </a:cubicBezTo>
                  <a:cubicBezTo>
                    <a:pt x="26" y="16"/>
                    <a:pt x="26" y="16"/>
                    <a:pt x="25" y="17"/>
                  </a:cubicBezTo>
                  <a:cubicBezTo>
                    <a:pt x="24" y="18"/>
                    <a:pt x="25" y="21"/>
                    <a:pt x="25" y="23"/>
                  </a:cubicBezTo>
                  <a:cubicBezTo>
                    <a:pt x="24" y="25"/>
                    <a:pt x="24" y="24"/>
                    <a:pt x="22" y="26"/>
                  </a:cubicBezTo>
                  <a:cubicBezTo>
                    <a:pt x="20" y="28"/>
                    <a:pt x="19" y="30"/>
                    <a:pt x="18" y="30"/>
                  </a:cubicBezTo>
                  <a:cubicBezTo>
                    <a:pt x="17" y="31"/>
                    <a:pt x="17" y="30"/>
                    <a:pt x="16" y="30"/>
                  </a:cubicBezTo>
                  <a:cubicBezTo>
                    <a:pt x="14" y="29"/>
                    <a:pt x="15" y="30"/>
                    <a:pt x="14" y="32"/>
                  </a:cubicBezTo>
                  <a:cubicBezTo>
                    <a:pt x="13" y="34"/>
                    <a:pt x="14" y="33"/>
                    <a:pt x="13" y="34"/>
                  </a:cubicBezTo>
                  <a:cubicBezTo>
                    <a:pt x="12" y="34"/>
                    <a:pt x="12" y="34"/>
                    <a:pt x="12" y="36"/>
                  </a:cubicBezTo>
                  <a:cubicBezTo>
                    <a:pt x="11" y="38"/>
                    <a:pt x="12" y="36"/>
                    <a:pt x="11" y="38"/>
                  </a:cubicBezTo>
                  <a:cubicBezTo>
                    <a:pt x="10" y="40"/>
                    <a:pt x="12" y="39"/>
                    <a:pt x="11" y="40"/>
                  </a:cubicBezTo>
                  <a:cubicBezTo>
                    <a:pt x="11" y="41"/>
                    <a:pt x="11" y="41"/>
                    <a:pt x="10" y="41"/>
                  </a:cubicBezTo>
                  <a:cubicBezTo>
                    <a:pt x="8" y="42"/>
                    <a:pt x="9" y="40"/>
                    <a:pt x="8" y="40"/>
                  </a:cubicBezTo>
                  <a:cubicBezTo>
                    <a:pt x="7" y="39"/>
                    <a:pt x="7" y="40"/>
                    <a:pt x="7" y="41"/>
                  </a:cubicBezTo>
                  <a:cubicBezTo>
                    <a:pt x="6" y="42"/>
                    <a:pt x="6" y="42"/>
                    <a:pt x="6" y="44"/>
                  </a:cubicBezTo>
                  <a:cubicBezTo>
                    <a:pt x="5" y="46"/>
                    <a:pt x="6" y="46"/>
                    <a:pt x="6" y="47"/>
                  </a:cubicBezTo>
                  <a:cubicBezTo>
                    <a:pt x="6" y="49"/>
                    <a:pt x="6" y="49"/>
                    <a:pt x="6" y="50"/>
                  </a:cubicBezTo>
                  <a:cubicBezTo>
                    <a:pt x="6" y="51"/>
                    <a:pt x="5" y="50"/>
                    <a:pt x="4" y="52"/>
                  </a:cubicBezTo>
                  <a:cubicBezTo>
                    <a:pt x="4" y="53"/>
                    <a:pt x="4" y="53"/>
                    <a:pt x="3" y="54"/>
                  </a:cubicBezTo>
                  <a:cubicBezTo>
                    <a:pt x="3" y="54"/>
                    <a:pt x="1" y="55"/>
                    <a:pt x="0" y="55"/>
                  </a:cubicBezTo>
                  <a:cubicBezTo>
                    <a:pt x="1" y="56"/>
                    <a:pt x="1" y="60"/>
                    <a:pt x="1" y="61"/>
                  </a:cubicBezTo>
                  <a:cubicBezTo>
                    <a:pt x="1" y="63"/>
                    <a:pt x="2" y="64"/>
                    <a:pt x="4" y="65"/>
                  </a:cubicBezTo>
                  <a:cubicBezTo>
                    <a:pt x="5" y="67"/>
                    <a:pt x="5" y="68"/>
                    <a:pt x="6" y="69"/>
                  </a:cubicBezTo>
                  <a:cubicBezTo>
                    <a:pt x="7" y="69"/>
                    <a:pt x="8" y="70"/>
                    <a:pt x="9" y="71"/>
                  </a:cubicBezTo>
                  <a:cubicBezTo>
                    <a:pt x="9" y="72"/>
                    <a:pt x="11" y="72"/>
                    <a:pt x="12" y="73"/>
                  </a:cubicBezTo>
                  <a:cubicBezTo>
                    <a:pt x="12" y="73"/>
                    <a:pt x="13" y="73"/>
                    <a:pt x="13" y="73"/>
                  </a:cubicBezTo>
                  <a:cubicBezTo>
                    <a:pt x="13" y="73"/>
                    <a:pt x="14" y="73"/>
                    <a:pt x="14" y="74"/>
                  </a:cubicBezTo>
                  <a:cubicBezTo>
                    <a:pt x="14" y="76"/>
                    <a:pt x="17" y="77"/>
                    <a:pt x="18" y="77"/>
                  </a:cubicBezTo>
                  <a:cubicBezTo>
                    <a:pt x="19" y="78"/>
                    <a:pt x="20" y="79"/>
                    <a:pt x="22" y="79"/>
                  </a:cubicBezTo>
                  <a:cubicBezTo>
                    <a:pt x="24" y="78"/>
                    <a:pt x="24" y="76"/>
                    <a:pt x="25" y="76"/>
                  </a:cubicBezTo>
                  <a:cubicBezTo>
                    <a:pt x="26" y="76"/>
                    <a:pt x="26" y="76"/>
                    <a:pt x="28" y="76"/>
                  </a:cubicBezTo>
                  <a:cubicBezTo>
                    <a:pt x="30" y="76"/>
                    <a:pt x="32" y="75"/>
                    <a:pt x="33" y="74"/>
                  </a:cubicBezTo>
                  <a:cubicBezTo>
                    <a:pt x="33" y="72"/>
                    <a:pt x="31" y="71"/>
                    <a:pt x="33" y="72"/>
                  </a:cubicBezTo>
                  <a:cubicBezTo>
                    <a:pt x="36" y="73"/>
                    <a:pt x="36" y="73"/>
                    <a:pt x="36" y="72"/>
                  </a:cubicBezTo>
                  <a:cubicBezTo>
                    <a:pt x="37" y="71"/>
                    <a:pt x="37" y="71"/>
                    <a:pt x="39" y="70"/>
                  </a:cubicBezTo>
                  <a:cubicBezTo>
                    <a:pt x="41" y="70"/>
                    <a:pt x="41" y="70"/>
                    <a:pt x="42" y="69"/>
                  </a:cubicBezTo>
                  <a:cubicBezTo>
                    <a:pt x="42" y="68"/>
                    <a:pt x="42" y="68"/>
                    <a:pt x="43" y="67"/>
                  </a:cubicBezTo>
                  <a:cubicBezTo>
                    <a:pt x="43" y="66"/>
                    <a:pt x="44" y="66"/>
                    <a:pt x="44" y="65"/>
                  </a:cubicBezTo>
                  <a:cubicBezTo>
                    <a:pt x="43" y="64"/>
                    <a:pt x="43" y="64"/>
                    <a:pt x="43" y="63"/>
                  </a:cubicBezTo>
                  <a:cubicBezTo>
                    <a:pt x="43" y="62"/>
                    <a:pt x="44" y="61"/>
                    <a:pt x="44" y="60"/>
                  </a:cubicBezTo>
                  <a:cubicBezTo>
                    <a:pt x="44" y="60"/>
                    <a:pt x="45" y="59"/>
                    <a:pt x="45" y="57"/>
                  </a:cubicBezTo>
                  <a:cubicBezTo>
                    <a:pt x="46" y="55"/>
                    <a:pt x="47" y="54"/>
                    <a:pt x="47" y="53"/>
                  </a:cubicBezTo>
                  <a:cubicBezTo>
                    <a:pt x="47" y="52"/>
                    <a:pt x="48" y="51"/>
                    <a:pt x="48" y="50"/>
                  </a:cubicBezTo>
                  <a:cubicBezTo>
                    <a:pt x="48" y="49"/>
                    <a:pt x="49" y="49"/>
                    <a:pt x="49" y="47"/>
                  </a:cubicBezTo>
                  <a:cubicBezTo>
                    <a:pt x="49" y="46"/>
                    <a:pt x="48" y="45"/>
                    <a:pt x="49" y="44"/>
                  </a:cubicBezTo>
                  <a:cubicBezTo>
                    <a:pt x="49" y="43"/>
                    <a:pt x="49" y="43"/>
                    <a:pt x="49" y="43"/>
                  </a:cubicBezTo>
                  <a:cubicBezTo>
                    <a:pt x="51" y="43"/>
                    <a:pt x="52" y="44"/>
                    <a:pt x="53" y="44"/>
                  </a:cubicBezTo>
                  <a:cubicBezTo>
                    <a:pt x="54" y="45"/>
                    <a:pt x="55" y="46"/>
                    <a:pt x="56" y="44"/>
                  </a:cubicBezTo>
                  <a:cubicBezTo>
                    <a:pt x="57" y="43"/>
                    <a:pt x="58" y="43"/>
                    <a:pt x="58" y="42"/>
                  </a:cubicBezTo>
                  <a:cubicBezTo>
                    <a:pt x="58" y="40"/>
                    <a:pt x="58" y="40"/>
                    <a:pt x="59" y="38"/>
                  </a:cubicBezTo>
                  <a:cubicBezTo>
                    <a:pt x="59" y="37"/>
                    <a:pt x="58" y="36"/>
                    <a:pt x="58" y="36"/>
                  </a:cubicBezTo>
                  <a:cubicBezTo>
                    <a:pt x="59" y="36"/>
                    <a:pt x="59" y="36"/>
                    <a:pt x="59" y="36"/>
                  </a:cubicBezTo>
                  <a:cubicBezTo>
                    <a:pt x="59" y="36"/>
                    <a:pt x="59" y="36"/>
                    <a:pt x="59" y="36"/>
                  </a:cubicBezTo>
                  <a:cubicBezTo>
                    <a:pt x="61" y="35"/>
                    <a:pt x="63" y="35"/>
                    <a:pt x="63" y="33"/>
                  </a:cubicBezTo>
                  <a:cubicBezTo>
                    <a:pt x="64" y="31"/>
                    <a:pt x="64" y="32"/>
                    <a:pt x="65" y="32"/>
                  </a:cubicBezTo>
                  <a:cubicBezTo>
                    <a:pt x="65" y="31"/>
                    <a:pt x="65" y="31"/>
                    <a:pt x="66" y="30"/>
                  </a:cubicBezTo>
                  <a:cubicBezTo>
                    <a:pt x="66" y="30"/>
                    <a:pt x="67" y="28"/>
                    <a:pt x="68" y="27"/>
                  </a:cubicBezTo>
                  <a:cubicBezTo>
                    <a:pt x="68" y="26"/>
                    <a:pt x="68" y="25"/>
                    <a:pt x="68" y="25"/>
                  </a:cubicBezTo>
                  <a:cubicBezTo>
                    <a:pt x="68" y="24"/>
                    <a:pt x="68" y="23"/>
                    <a:pt x="68" y="23"/>
                  </a:cubicBezTo>
                  <a:cubicBezTo>
                    <a:pt x="68" y="22"/>
                    <a:pt x="68" y="21"/>
                    <a:pt x="68" y="21"/>
                  </a:cubicBezTo>
                  <a:cubicBezTo>
                    <a:pt x="68" y="20"/>
                    <a:pt x="69" y="20"/>
                    <a:pt x="69" y="20"/>
                  </a:cubicBezTo>
                  <a:cubicBezTo>
                    <a:pt x="70" y="20"/>
                    <a:pt x="71" y="21"/>
                    <a:pt x="72" y="21"/>
                  </a:cubicBezTo>
                  <a:cubicBezTo>
                    <a:pt x="72" y="22"/>
                    <a:pt x="73" y="22"/>
                    <a:pt x="73" y="22"/>
                  </a:cubicBezTo>
                  <a:cubicBezTo>
                    <a:pt x="74" y="22"/>
                    <a:pt x="75" y="23"/>
                    <a:pt x="75" y="23"/>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70"/>
            <p:cNvSpPr>
              <a:spLocks/>
            </p:cNvSpPr>
            <p:nvPr/>
          </p:nvSpPr>
          <p:spPr bwMode="auto">
            <a:xfrm>
              <a:off x="4897284" y="1284964"/>
              <a:ext cx="1232783" cy="796304"/>
            </a:xfrm>
            <a:custGeom>
              <a:avLst/>
              <a:gdLst>
                <a:gd name="T0" fmla="*/ 3 w 124"/>
                <a:gd name="T1" fmla="*/ 21 h 80"/>
                <a:gd name="T2" fmla="*/ 3 w 124"/>
                <a:gd name="T3" fmla="*/ 21 h 80"/>
                <a:gd name="T4" fmla="*/ 0 w 124"/>
                <a:gd name="T5" fmla="*/ 66 h 80"/>
                <a:gd name="T6" fmla="*/ 90 w 124"/>
                <a:gd name="T7" fmla="*/ 69 h 80"/>
                <a:gd name="T8" fmla="*/ 91 w 124"/>
                <a:gd name="T9" fmla="*/ 71 h 80"/>
                <a:gd name="T10" fmla="*/ 95 w 124"/>
                <a:gd name="T11" fmla="*/ 73 h 80"/>
                <a:gd name="T12" fmla="*/ 99 w 124"/>
                <a:gd name="T13" fmla="*/ 74 h 80"/>
                <a:gd name="T14" fmla="*/ 100 w 124"/>
                <a:gd name="T15" fmla="*/ 72 h 80"/>
                <a:gd name="T16" fmla="*/ 103 w 124"/>
                <a:gd name="T17" fmla="*/ 73 h 80"/>
                <a:gd name="T18" fmla="*/ 109 w 124"/>
                <a:gd name="T19" fmla="*/ 72 h 80"/>
                <a:gd name="T20" fmla="*/ 110 w 124"/>
                <a:gd name="T21" fmla="*/ 73 h 80"/>
                <a:gd name="T22" fmla="*/ 113 w 124"/>
                <a:gd name="T23" fmla="*/ 74 h 80"/>
                <a:gd name="T24" fmla="*/ 115 w 124"/>
                <a:gd name="T25" fmla="*/ 75 h 80"/>
                <a:gd name="T26" fmla="*/ 117 w 124"/>
                <a:gd name="T27" fmla="*/ 76 h 80"/>
                <a:gd name="T28" fmla="*/ 118 w 124"/>
                <a:gd name="T29" fmla="*/ 77 h 80"/>
                <a:gd name="T30" fmla="*/ 120 w 124"/>
                <a:gd name="T31" fmla="*/ 79 h 80"/>
                <a:gd name="T32" fmla="*/ 123 w 124"/>
                <a:gd name="T33" fmla="*/ 80 h 80"/>
                <a:gd name="T34" fmla="*/ 124 w 124"/>
                <a:gd name="T35" fmla="*/ 80 h 80"/>
                <a:gd name="T36" fmla="*/ 122 w 124"/>
                <a:gd name="T37" fmla="*/ 78 h 80"/>
                <a:gd name="T38" fmla="*/ 121 w 124"/>
                <a:gd name="T39" fmla="*/ 76 h 80"/>
                <a:gd name="T40" fmla="*/ 120 w 124"/>
                <a:gd name="T41" fmla="*/ 74 h 80"/>
                <a:gd name="T42" fmla="*/ 122 w 124"/>
                <a:gd name="T43" fmla="*/ 70 h 80"/>
                <a:gd name="T44" fmla="*/ 123 w 124"/>
                <a:gd name="T45" fmla="*/ 67 h 80"/>
                <a:gd name="T46" fmla="*/ 122 w 124"/>
                <a:gd name="T47" fmla="*/ 65 h 80"/>
                <a:gd name="T48" fmla="*/ 121 w 124"/>
                <a:gd name="T49" fmla="*/ 63 h 80"/>
                <a:gd name="T50" fmla="*/ 122 w 124"/>
                <a:gd name="T51" fmla="*/ 61 h 80"/>
                <a:gd name="T52" fmla="*/ 121 w 124"/>
                <a:gd name="T53" fmla="*/ 58 h 80"/>
                <a:gd name="T54" fmla="*/ 123 w 124"/>
                <a:gd name="T55" fmla="*/ 58 h 80"/>
                <a:gd name="T56" fmla="*/ 123 w 124"/>
                <a:gd name="T57" fmla="*/ 19 h 80"/>
                <a:gd name="T58" fmla="*/ 118 w 124"/>
                <a:gd name="T59" fmla="*/ 14 h 80"/>
                <a:gd name="T60" fmla="*/ 117 w 124"/>
                <a:gd name="T61" fmla="*/ 11 h 80"/>
                <a:gd name="T62" fmla="*/ 120 w 124"/>
                <a:gd name="T63" fmla="*/ 6 h 80"/>
                <a:gd name="T64" fmla="*/ 121 w 124"/>
                <a:gd name="T65" fmla="*/ 4 h 80"/>
                <a:gd name="T66" fmla="*/ 5 w 124"/>
                <a:gd name="T67" fmla="*/ 0 h 80"/>
                <a:gd name="T68" fmla="*/ 4 w 124"/>
                <a:gd name="T69" fmla="*/ 18 h 80"/>
                <a:gd name="T70" fmla="*/ 3 w 124"/>
                <a:gd name="T71"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80">
                  <a:moveTo>
                    <a:pt x="3" y="21"/>
                  </a:moveTo>
                  <a:cubicBezTo>
                    <a:pt x="3" y="21"/>
                    <a:pt x="3" y="21"/>
                    <a:pt x="3" y="21"/>
                  </a:cubicBezTo>
                  <a:cubicBezTo>
                    <a:pt x="3" y="21"/>
                    <a:pt x="1" y="43"/>
                    <a:pt x="0" y="66"/>
                  </a:cubicBezTo>
                  <a:cubicBezTo>
                    <a:pt x="20" y="67"/>
                    <a:pt x="90" y="69"/>
                    <a:pt x="90" y="69"/>
                  </a:cubicBezTo>
                  <a:cubicBezTo>
                    <a:pt x="90" y="69"/>
                    <a:pt x="90" y="70"/>
                    <a:pt x="91" y="71"/>
                  </a:cubicBezTo>
                  <a:cubicBezTo>
                    <a:pt x="92" y="72"/>
                    <a:pt x="93" y="72"/>
                    <a:pt x="95" y="73"/>
                  </a:cubicBezTo>
                  <a:cubicBezTo>
                    <a:pt x="98" y="74"/>
                    <a:pt x="97" y="74"/>
                    <a:pt x="99" y="74"/>
                  </a:cubicBezTo>
                  <a:cubicBezTo>
                    <a:pt x="100" y="74"/>
                    <a:pt x="100" y="73"/>
                    <a:pt x="100" y="72"/>
                  </a:cubicBezTo>
                  <a:cubicBezTo>
                    <a:pt x="100" y="72"/>
                    <a:pt x="101" y="72"/>
                    <a:pt x="103" y="73"/>
                  </a:cubicBezTo>
                  <a:cubicBezTo>
                    <a:pt x="105" y="73"/>
                    <a:pt x="107" y="72"/>
                    <a:pt x="109" y="72"/>
                  </a:cubicBezTo>
                  <a:cubicBezTo>
                    <a:pt x="110" y="72"/>
                    <a:pt x="110" y="72"/>
                    <a:pt x="110" y="73"/>
                  </a:cubicBezTo>
                  <a:cubicBezTo>
                    <a:pt x="111" y="74"/>
                    <a:pt x="111" y="74"/>
                    <a:pt x="113" y="74"/>
                  </a:cubicBezTo>
                  <a:cubicBezTo>
                    <a:pt x="114" y="74"/>
                    <a:pt x="114" y="75"/>
                    <a:pt x="115" y="75"/>
                  </a:cubicBezTo>
                  <a:cubicBezTo>
                    <a:pt x="116" y="75"/>
                    <a:pt x="116" y="76"/>
                    <a:pt x="117" y="76"/>
                  </a:cubicBezTo>
                  <a:cubicBezTo>
                    <a:pt x="117" y="77"/>
                    <a:pt x="117" y="76"/>
                    <a:pt x="118" y="77"/>
                  </a:cubicBezTo>
                  <a:cubicBezTo>
                    <a:pt x="120" y="78"/>
                    <a:pt x="119" y="78"/>
                    <a:pt x="120" y="79"/>
                  </a:cubicBezTo>
                  <a:cubicBezTo>
                    <a:pt x="121" y="80"/>
                    <a:pt x="121" y="79"/>
                    <a:pt x="123" y="80"/>
                  </a:cubicBezTo>
                  <a:cubicBezTo>
                    <a:pt x="123" y="80"/>
                    <a:pt x="123" y="80"/>
                    <a:pt x="124" y="80"/>
                  </a:cubicBezTo>
                  <a:cubicBezTo>
                    <a:pt x="123" y="79"/>
                    <a:pt x="122" y="79"/>
                    <a:pt x="122" y="78"/>
                  </a:cubicBezTo>
                  <a:cubicBezTo>
                    <a:pt x="122" y="77"/>
                    <a:pt x="121" y="77"/>
                    <a:pt x="121" y="76"/>
                  </a:cubicBezTo>
                  <a:cubicBezTo>
                    <a:pt x="120" y="75"/>
                    <a:pt x="119" y="76"/>
                    <a:pt x="120" y="74"/>
                  </a:cubicBezTo>
                  <a:cubicBezTo>
                    <a:pt x="121" y="72"/>
                    <a:pt x="121" y="72"/>
                    <a:pt x="122" y="70"/>
                  </a:cubicBezTo>
                  <a:cubicBezTo>
                    <a:pt x="123" y="68"/>
                    <a:pt x="122" y="69"/>
                    <a:pt x="123" y="67"/>
                  </a:cubicBezTo>
                  <a:cubicBezTo>
                    <a:pt x="123" y="66"/>
                    <a:pt x="123" y="66"/>
                    <a:pt x="122" y="65"/>
                  </a:cubicBezTo>
                  <a:cubicBezTo>
                    <a:pt x="121" y="64"/>
                    <a:pt x="120" y="65"/>
                    <a:pt x="121" y="63"/>
                  </a:cubicBezTo>
                  <a:cubicBezTo>
                    <a:pt x="122" y="61"/>
                    <a:pt x="123" y="62"/>
                    <a:pt x="122" y="61"/>
                  </a:cubicBezTo>
                  <a:cubicBezTo>
                    <a:pt x="121" y="59"/>
                    <a:pt x="121" y="58"/>
                    <a:pt x="121" y="58"/>
                  </a:cubicBezTo>
                  <a:cubicBezTo>
                    <a:pt x="121" y="58"/>
                    <a:pt x="122" y="58"/>
                    <a:pt x="123" y="58"/>
                  </a:cubicBezTo>
                  <a:cubicBezTo>
                    <a:pt x="123" y="50"/>
                    <a:pt x="123" y="20"/>
                    <a:pt x="123" y="19"/>
                  </a:cubicBezTo>
                  <a:cubicBezTo>
                    <a:pt x="123" y="16"/>
                    <a:pt x="120" y="15"/>
                    <a:pt x="118" y="14"/>
                  </a:cubicBezTo>
                  <a:cubicBezTo>
                    <a:pt x="117" y="13"/>
                    <a:pt x="117" y="13"/>
                    <a:pt x="117" y="11"/>
                  </a:cubicBezTo>
                  <a:cubicBezTo>
                    <a:pt x="117" y="8"/>
                    <a:pt x="118" y="8"/>
                    <a:pt x="120" y="6"/>
                  </a:cubicBezTo>
                  <a:cubicBezTo>
                    <a:pt x="120" y="6"/>
                    <a:pt x="121" y="5"/>
                    <a:pt x="121" y="4"/>
                  </a:cubicBezTo>
                  <a:cubicBezTo>
                    <a:pt x="86" y="5"/>
                    <a:pt x="17" y="0"/>
                    <a:pt x="5" y="0"/>
                  </a:cubicBezTo>
                  <a:cubicBezTo>
                    <a:pt x="5" y="10"/>
                    <a:pt x="4" y="17"/>
                    <a:pt x="4" y="18"/>
                  </a:cubicBezTo>
                  <a:cubicBezTo>
                    <a:pt x="4" y="19"/>
                    <a:pt x="4" y="20"/>
                    <a:pt x="3" y="21"/>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71"/>
            <p:cNvSpPr>
              <a:spLocks/>
            </p:cNvSpPr>
            <p:nvPr/>
          </p:nvSpPr>
          <p:spPr bwMode="auto">
            <a:xfrm>
              <a:off x="4897284" y="1284964"/>
              <a:ext cx="1232783" cy="796304"/>
            </a:xfrm>
            <a:custGeom>
              <a:avLst/>
              <a:gdLst>
                <a:gd name="T0" fmla="*/ 3 w 124"/>
                <a:gd name="T1" fmla="*/ 21 h 80"/>
                <a:gd name="T2" fmla="*/ 3 w 124"/>
                <a:gd name="T3" fmla="*/ 21 h 80"/>
                <a:gd name="T4" fmla="*/ 0 w 124"/>
                <a:gd name="T5" fmla="*/ 66 h 80"/>
                <a:gd name="T6" fmla="*/ 90 w 124"/>
                <a:gd name="T7" fmla="*/ 69 h 80"/>
                <a:gd name="T8" fmla="*/ 91 w 124"/>
                <a:gd name="T9" fmla="*/ 71 h 80"/>
                <a:gd name="T10" fmla="*/ 95 w 124"/>
                <a:gd name="T11" fmla="*/ 73 h 80"/>
                <a:gd name="T12" fmla="*/ 99 w 124"/>
                <a:gd name="T13" fmla="*/ 74 h 80"/>
                <a:gd name="T14" fmla="*/ 100 w 124"/>
                <a:gd name="T15" fmla="*/ 72 h 80"/>
                <a:gd name="T16" fmla="*/ 103 w 124"/>
                <a:gd name="T17" fmla="*/ 73 h 80"/>
                <a:gd name="T18" fmla="*/ 109 w 124"/>
                <a:gd name="T19" fmla="*/ 72 h 80"/>
                <a:gd name="T20" fmla="*/ 110 w 124"/>
                <a:gd name="T21" fmla="*/ 73 h 80"/>
                <a:gd name="T22" fmla="*/ 113 w 124"/>
                <a:gd name="T23" fmla="*/ 74 h 80"/>
                <a:gd name="T24" fmla="*/ 115 w 124"/>
                <a:gd name="T25" fmla="*/ 75 h 80"/>
                <a:gd name="T26" fmla="*/ 117 w 124"/>
                <a:gd name="T27" fmla="*/ 76 h 80"/>
                <a:gd name="T28" fmla="*/ 118 w 124"/>
                <a:gd name="T29" fmla="*/ 77 h 80"/>
                <a:gd name="T30" fmla="*/ 120 w 124"/>
                <a:gd name="T31" fmla="*/ 79 h 80"/>
                <a:gd name="T32" fmla="*/ 123 w 124"/>
                <a:gd name="T33" fmla="*/ 80 h 80"/>
                <a:gd name="T34" fmla="*/ 124 w 124"/>
                <a:gd name="T35" fmla="*/ 80 h 80"/>
                <a:gd name="T36" fmla="*/ 122 w 124"/>
                <a:gd name="T37" fmla="*/ 78 h 80"/>
                <a:gd name="T38" fmla="*/ 121 w 124"/>
                <a:gd name="T39" fmla="*/ 76 h 80"/>
                <a:gd name="T40" fmla="*/ 120 w 124"/>
                <a:gd name="T41" fmla="*/ 74 h 80"/>
                <a:gd name="T42" fmla="*/ 122 w 124"/>
                <a:gd name="T43" fmla="*/ 70 h 80"/>
                <a:gd name="T44" fmla="*/ 123 w 124"/>
                <a:gd name="T45" fmla="*/ 67 h 80"/>
                <a:gd name="T46" fmla="*/ 122 w 124"/>
                <a:gd name="T47" fmla="*/ 65 h 80"/>
                <a:gd name="T48" fmla="*/ 121 w 124"/>
                <a:gd name="T49" fmla="*/ 63 h 80"/>
                <a:gd name="T50" fmla="*/ 122 w 124"/>
                <a:gd name="T51" fmla="*/ 61 h 80"/>
                <a:gd name="T52" fmla="*/ 121 w 124"/>
                <a:gd name="T53" fmla="*/ 58 h 80"/>
                <a:gd name="T54" fmla="*/ 123 w 124"/>
                <a:gd name="T55" fmla="*/ 58 h 80"/>
                <a:gd name="T56" fmla="*/ 123 w 124"/>
                <a:gd name="T57" fmla="*/ 19 h 80"/>
                <a:gd name="T58" fmla="*/ 118 w 124"/>
                <a:gd name="T59" fmla="*/ 14 h 80"/>
                <a:gd name="T60" fmla="*/ 117 w 124"/>
                <a:gd name="T61" fmla="*/ 11 h 80"/>
                <a:gd name="T62" fmla="*/ 120 w 124"/>
                <a:gd name="T63" fmla="*/ 6 h 80"/>
                <a:gd name="T64" fmla="*/ 121 w 124"/>
                <a:gd name="T65" fmla="*/ 4 h 80"/>
                <a:gd name="T66" fmla="*/ 5 w 124"/>
                <a:gd name="T67" fmla="*/ 0 h 80"/>
                <a:gd name="T68" fmla="*/ 4 w 124"/>
                <a:gd name="T69" fmla="*/ 18 h 80"/>
                <a:gd name="T70" fmla="*/ 3 w 124"/>
                <a:gd name="T71"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80">
                  <a:moveTo>
                    <a:pt x="3" y="21"/>
                  </a:moveTo>
                  <a:cubicBezTo>
                    <a:pt x="3" y="21"/>
                    <a:pt x="3" y="21"/>
                    <a:pt x="3" y="21"/>
                  </a:cubicBezTo>
                  <a:cubicBezTo>
                    <a:pt x="3" y="21"/>
                    <a:pt x="1" y="43"/>
                    <a:pt x="0" y="66"/>
                  </a:cubicBezTo>
                  <a:cubicBezTo>
                    <a:pt x="20" y="67"/>
                    <a:pt x="90" y="69"/>
                    <a:pt x="90" y="69"/>
                  </a:cubicBezTo>
                  <a:cubicBezTo>
                    <a:pt x="90" y="69"/>
                    <a:pt x="90" y="70"/>
                    <a:pt x="91" y="71"/>
                  </a:cubicBezTo>
                  <a:cubicBezTo>
                    <a:pt x="92" y="72"/>
                    <a:pt x="93" y="72"/>
                    <a:pt x="95" y="73"/>
                  </a:cubicBezTo>
                  <a:cubicBezTo>
                    <a:pt x="98" y="74"/>
                    <a:pt x="97" y="74"/>
                    <a:pt x="99" y="74"/>
                  </a:cubicBezTo>
                  <a:cubicBezTo>
                    <a:pt x="100" y="74"/>
                    <a:pt x="100" y="73"/>
                    <a:pt x="100" y="72"/>
                  </a:cubicBezTo>
                  <a:cubicBezTo>
                    <a:pt x="100" y="72"/>
                    <a:pt x="101" y="72"/>
                    <a:pt x="103" y="73"/>
                  </a:cubicBezTo>
                  <a:cubicBezTo>
                    <a:pt x="105" y="73"/>
                    <a:pt x="107" y="72"/>
                    <a:pt x="109" y="72"/>
                  </a:cubicBezTo>
                  <a:cubicBezTo>
                    <a:pt x="110" y="72"/>
                    <a:pt x="110" y="72"/>
                    <a:pt x="110" y="73"/>
                  </a:cubicBezTo>
                  <a:cubicBezTo>
                    <a:pt x="111" y="74"/>
                    <a:pt x="111" y="74"/>
                    <a:pt x="113" y="74"/>
                  </a:cubicBezTo>
                  <a:cubicBezTo>
                    <a:pt x="114" y="74"/>
                    <a:pt x="114" y="75"/>
                    <a:pt x="115" y="75"/>
                  </a:cubicBezTo>
                  <a:cubicBezTo>
                    <a:pt x="116" y="75"/>
                    <a:pt x="116" y="76"/>
                    <a:pt x="117" y="76"/>
                  </a:cubicBezTo>
                  <a:cubicBezTo>
                    <a:pt x="117" y="77"/>
                    <a:pt x="117" y="76"/>
                    <a:pt x="118" y="77"/>
                  </a:cubicBezTo>
                  <a:cubicBezTo>
                    <a:pt x="120" y="78"/>
                    <a:pt x="119" y="78"/>
                    <a:pt x="120" y="79"/>
                  </a:cubicBezTo>
                  <a:cubicBezTo>
                    <a:pt x="121" y="80"/>
                    <a:pt x="121" y="79"/>
                    <a:pt x="123" y="80"/>
                  </a:cubicBezTo>
                  <a:cubicBezTo>
                    <a:pt x="123" y="80"/>
                    <a:pt x="123" y="80"/>
                    <a:pt x="124" y="80"/>
                  </a:cubicBezTo>
                  <a:cubicBezTo>
                    <a:pt x="123" y="79"/>
                    <a:pt x="122" y="79"/>
                    <a:pt x="122" y="78"/>
                  </a:cubicBezTo>
                  <a:cubicBezTo>
                    <a:pt x="122" y="77"/>
                    <a:pt x="121" y="77"/>
                    <a:pt x="121" y="76"/>
                  </a:cubicBezTo>
                  <a:cubicBezTo>
                    <a:pt x="120" y="75"/>
                    <a:pt x="119" y="76"/>
                    <a:pt x="120" y="74"/>
                  </a:cubicBezTo>
                  <a:cubicBezTo>
                    <a:pt x="121" y="72"/>
                    <a:pt x="121" y="72"/>
                    <a:pt x="122" y="70"/>
                  </a:cubicBezTo>
                  <a:cubicBezTo>
                    <a:pt x="123" y="68"/>
                    <a:pt x="122" y="69"/>
                    <a:pt x="123" y="67"/>
                  </a:cubicBezTo>
                  <a:cubicBezTo>
                    <a:pt x="123" y="66"/>
                    <a:pt x="123" y="66"/>
                    <a:pt x="122" y="65"/>
                  </a:cubicBezTo>
                  <a:cubicBezTo>
                    <a:pt x="121" y="64"/>
                    <a:pt x="120" y="65"/>
                    <a:pt x="121" y="63"/>
                  </a:cubicBezTo>
                  <a:cubicBezTo>
                    <a:pt x="122" y="61"/>
                    <a:pt x="123" y="62"/>
                    <a:pt x="122" y="61"/>
                  </a:cubicBezTo>
                  <a:cubicBezTo>
                    <a:pt x="121" y="59"/>
                    <a:pt x="121" y="58"/>
                    <a:pt x="121" y="58"/>
                  </a:cubicBezTo>
                  <a:cubicBezTo>
                    <a:pt x="121" y="58"/>
                    <a:pt x="122" y="58"/>
                    <a:pt x="123" y="58"/>
                  </a:cubicBezTo>
                  <a:cubicBezTo>
                    <a:pt x="123" y="50"/>
                    <a:pt x="123" y="20"/>
                    <a:pt x="123" y="19"/>
                  </a:cubicBezTo>
                  <a:cubicBezTo>
                    <a:pt x="123" y="16"/>
                    <a:pt x="120" y="15"/>
                    <a:pt x="118" y="14"/>
                  </a:cubicBezTo>
                  <a:cubicBezTo>
                    <a:pt x="117" y="13"/>
                    <a:pt x="117" y="13"/>
                    <a:pt x="117" y="11"/>
                  </a:cubicBezTo>
                  <a:cubicBezTo>
                    <a:pt x="117" y="8"/>
                    <a:pt x="118" y="8"/>
                    <a:pt x="120" y="6"/>
                  </a:cubicBezTo>
                  <a:cubicBezTo>
                    <a:pt x="120" y="6"/>
                    <a:pt x="121" y="5"/>
                    <a:pt x="121" y="4"/>
                  </a:cubicBezTo>
                  <a:cubicBezTo>
                    <a:pt x="86" y="5"/>
                    <a:pt x="17" y="0"/>
                    <a:pt x="5" y="0"/>
                  </a:cubicBezTo>
                  <a:cubicBezTo>
                    <a:pt x="5" y="10"/>
                    <a:pt x="4" y="17"/>
                    <a:pt x="4" y="18"/>
                  </a:cubicBezTo>
                  <a:cubicBezTo>
                    <a:pt x="4" y="19"/>
                    <a:pt x="4" y="20"/>
                    <a:pt x="3" y="21"/>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72"/>
            <p:cNvSpPr>
              <a:spLocks/>
            </p:cNvSpPr>
            <p:nvPr/>
          </p:nvSpPr>
          <p:spPr bwMode="auto">
            <a:xfrm>
              <a:off x="4946254" y="610023"/>
              <a:ext cx="1154004" cy="726042"/>
            </a:xfrm>
            <a:custGeom>
              <a:avLst/>
              <a:gdLst>
                <a:gd name="T0" fmla="*/ 116 w 116"/>
                <a:gd name="T1" fmla="*/ 72 h 73"/>
                <a:gd name="T2" fmla="*/ 116 w 116"/>
                <a:gd name="T3" fmla="*/ 68 h 73"/>
                <a:gd name="T4" fmla="*/ 114 w 116"/>
                <a:gd name="T5" fmla="*/ 61 h 73"/>
                <a:gd name="T6" fmla="*/ 112 w 116"/>
                <a:gd name="T7" fmla="*/ 52 h 73"/>
                <a:gd name="T8" fmla="*/ 112 w 116"/>
                <a:gd name="T9" fmla="*/ 47 h 73"/>
                <a:gd name="T10" fmla="*/ 111 w 116"/>
                <a:gd name="T11" fmla="*/ 42 h 73"/>
                <a:gd name="T12" fmla="*/ 111 w 116"/>
                <a:gd name="T13" fmla="*/ 35 h 73"/>
                <a:gd name="T14" fmla="*/ 110 w 116"/>
                <a:gd name="T15" fmla="*/ 29 h 73"/>
                <a:gd name="T16" fmla="*/ 107 w 116"/>
                <a:gd name="T17" fmla="*/ 24 h 73"/>
                <a:gd name="T18" fmla="*/ 106 w 116"/>
                <a:gd name="T19" fmla="*/ 17 h 73"/>
                <a:gd name="T20" fmla="*/ 107 w 116"/>
                <a:gd name="T21" fmla="*/ 10 h 73"/>
                <a:gd name="T22" fmla="*/ 106 w 116"/>
                <a:gd name="T23" fmla="*/ 6 h 73"/>
                <a:gd name="T24" fmla="*/ 105 w 116"/>
                <a:gd name="T25" fmla="*/ 4 h 73"/>
                <a:gd name="T26" fmla="*/ 5 w 116"/>
                <a:gd name="T27" fmla="*/ 0 h 73"/>
                <a:gd name="T28" fmla="*/ 0 w 116"/>
                <a:gd name="T29" fmla="*/ 68 h 73"/>
                <a:gd name="T30" fmla="*/ 116 w 116"/>
                <a:gd name="T31"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73">
                  <a:moveTo>
                    <a:pt x="116" y="72"/>
                  </a:moveTo>
                  <a:cubicBezTo>
                    <a:pt x="116" y="70"/>
                    <a:pt x="116" y="69"/>
                    <a:pt x="116" y="68"/>
                  </a:cubicBezTo>
                  <a:cubicBezTo>
                    <a:pt x="116" y="66"/>
                    <a:pt x="115" y="62"/>
                    <a:pt x="114" y="61"/>
                  </a:cubicBezTo>
                  <a:cubicBezTo>
                    <a:pt x="113" y="59"/>
                    <a:pt x="112" y="53"/>
                    <a:pt x="112" y="52"/>
                  </a:cubicBezTo>
                  <a:cubicBezTo>
                    <a:pt x="112" y="51"/>
                    <a:pt x="112" y="49"/>
                    <a:pt x="112" y="47"/>
                  </a:cubicBezTo>
                  <a:cubicBezTo>
                    <a:pt x="111" y="46"/>
                    <a:pt x="111" y="45"/>
                    <a:pt x="111" y="42"/>
                  </a:cubicBezTo>
                  <a:cubicBezTo>
                    <a:pt x="111" y="39"/>
                    <a:pt x="112" y="38"/>
                    <a:pt x="111" y="35"/>
                  </a:cubicBezTo>
                  <a:cubicBezTo>
                    <a:pt x="111" y="31"/>
                    <a:pt x="110" y="31"/>
                    <a:pt x="110" y="29"/>
                  </a:cubicBezTo>
                  <a:cubicBezTo>
                    <a:pt x="109" y="28"/>
                    <a:pt x="108" y="25"/>
                    <a:pt x="107" y="24"/>
                  </a:cubicBezTo>
                  <a:cubicBezTo>
                    <a:pt x="106" y="23"/>
                    <a:pt x="107" y="19"/>
                    <a:pt x="106" y="17"/>
                  </a:cubicBezTo>
                  <a:cubicBezTo>
                    <a:pt x="106" y="16"/>
                    <a:pt x="107" y="13"/>
                    <a:pt x="107" y="10"/>
                  </a:cubicBezTo>
                  <a:cubicBezTo>
                    <a:pt x="108" y="8"/>
                    <a:pt x="106" y="8"/>
                    <a:pt x="106" y="6"/>
                  </a:cubicBezTo>
                  <a:cubicBezTo>
                    <a:pt x="106" y="6"/>
                    <a:pt x="105" y="5"/>
                    <a:pt x="105" y="4"/>
                  </a:cubicBezTo>
                  <a:cubicBezTo>
                    <a:pt x="81" y="4"/>
                    <a:pt x="46" y="3"/>
                    <a:pt x="5" y="0"/>
                  </a:cubicBezTo>
                  <a:cubicBezTo>
                    <a:pt x="3" y="14"/>
                    <a:pt x="1" y="47"/>
                    <a:pt x="0" y="68"/>
                  </a:cubicBezTo>
                  <a:cubicBezTo>
                    <a:pt x="12" y="68"/>
                    <a:pt x="81" y="73"/>
                    <a:pt x="116" y="72"/>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73"/>
            <p:cNvSpPr>
              <a:spLocks/>
            </p:cNvSpPr>
            <p:nvPr/>
          </p:nvSpPr>
          <p:spPr bwMode="auto">
            <a:xfrm>
              <a:off x="3193958" y="360910"/>
              <a:ext cx="1801267" cy="1134840"/>
            </a:xfrm>
            <a:custGeom>
              <a:avLst/>
              <a:gdLst>
                <a:gd name="T0" fmla="*/ 176 w 181"/>
                <a:gd name="T1" fmla="*/ 93 h 114"/>
                <a:gd name="T2" fmla="*/ 181 w 181"/>
                <a:gd name="T3" fmla="*/ 25 h 114"/>
                <a:gd name="T4" fmla="*/ 119 w 181"/>
                <a:gd name="T5" fmla="*/ 19 h 114"/>
                <a:gd name="T6" fmla="*/ 5 w 181"/>
                <a:gd name="T7" fmla="*/ 0 h 114"/>
                <a:gd name="T8" fmla="*/ 2 w 181"/>
                <a:gd name="T9" fmla="*/ 8 h 114"/>
                <a:gd name="T10" fmla="*/ 0 w 181"/>
                <a:gd name="T11" fmla="*/ 22 h 114"/>
                <a:gd name="T12" fmla="*/ 1 w 181"/>
                <a:gd name="T13" fmla="*/ 27 h 114"/>
                <a:gd name="T14" fmla="*/ 3 w 181"/>
                <a:gd name="T15" fmla="*/ 34 h 114"/>
                <a:gd name="T16" fmla="*/ 2 w 181"/>
                <a:gd name="T17" fmla="*/ 36 h 114"/>
                <a:gd name="T18" fmla="*/ 6 w 181"/>
                <a:gd name="T19" fmla="*/ 41 h 114"/>
                <a:gd name="T20" fmla="*/ 8 w 181"/>
                <a:gd name="T21" fmla="*/ 45 h 114"/>
                <a:gd name="T22" fmla="*/ 11 w 181"/>
                <a:gd name="T23" fmla="*/ 49 h 114"/>
                <a:gd name="T24" fmla="*/ 13 w 181"/>
                <a:gd name="T25" fmla="*/ 53 h 114"/>
                <a:gd name="T26" fmla="*/ 15 w 181"/>
                <a:gd name="T27" fmla="*/ 55 h 114"/>
                <a:gd name="T28" fmla="*/ 17 w 181"/>
                <a:gd name="T29" fmla="*/ 56 h 114"/>
                <a:gd name="T30" fmla="*/ 20 w 181"/>
                <a:gd name="T31" fmla="*/ 57 h 114"/>
                <a:gd name="T32" fmla="*/ 16 w 181"/>
                <a:gd name="T33" fmla="*/ 64 h 114"/>
                <a:gd name="T34" fmla="*/ 15 w 181"/>
                <a:gd name="T35" fmla="*/ 68 h 114"/>
                <a:gd name="T36" fmla="*/ 15 w 181"/>
                <a:gd name="T37" fmla="*/ 73 h 114"/>
                <a:gd name="T38" fmla="*/ 13 w 181"/>
                <a:gd name="T39" fmla="*/ 75 h 114"/>
                <a:gd name="T40" fmla="*/ 12 w 181"/>
                <a:gd name="T41" fmla="*/ 78 h 114"/>
                <a:gd name="T42" fmla="*/ 13 w 181"/>
                <a:gd name="T43" fmla="*/ 81 h 114"/>
                <a:gd name="T44" fmla="*/ 16 w 181"/>
                <a:gd name="T45" fmla="*/ 83 h 114"/>
                <a:gd name="T46" fmla="*/ 20 w 181"/>
                <a:gd name="T47" fmla="*/ 80 h 114"/>
                <a:gd name="T48" fmla="*/ 23 w 181"/>
                <a:gd name="T49" fmla="*/ 81 h 114"/>
                <a:gd name="T50" fmla="*/ 24 w 181"/>
                <a:gd name="T51" fmla="*/ 85 h 114"/>
                <a:gd name="T52" fmla="*/ 26 w 181"/>
                <a:gd name="T53" fmla="*/ 91 h 114"/>
                <a:gd name="T54" fmla="*/ 27 w 181"/>
                <a:gd name="T55" fmla="*/ 96 h 114"/>
                <a:gd name="T56" fmla="*/ 27 w 181"/>
                <a:gd name="T57" fmla="*/ 100 h 114"/>
                <a:gd name="T58" fmla="*/ 30 w 181"/>
                <a:gd name="T59" fmla="*/ 101 h 114"/>
                <a:gd name="T60" fmla="*/ 32 w 181"/>
                <a:gd name="T61" fmla="*/ 106 h 114"/>
                <a:gd name="T62" fmla="*/ 33 w 181"/>
                <a:gd name="T63" fmla="*/ 110 h 114"/>
                <a:gd name="T64" fmla="*/ 36 w 181"/>
                <a:gd name="T65" fmla="*/ 108 h 114"/>
                <a:gd name="T66" fmla="*/ 41 w 181"/>
                <a:gd name="T67" fmla="*/ 109 h 114"/>
                <a:gd name="T68" fmla="*/ 45 w 181"/>
                <a:gd name="T69" fmla="*/ 108 h 114"/>
                <a:gd name="T70" fmla="*/ 49 w 181"/>
                <a:gd name="T71" fmla="*/ 109 h 114"/>
                <a:gd name="T72" fmla="*/ 53 w 181"/>
                <a:gd name="T73" fmla="*/ 110 h 114"/>
                <a:gd name="T74" fmla="*/ 56 w 181"/>
                <a:gd name="T75" fmla="*/ 110 h 114"/>
                <a:gd name="T76" fmla="*/ 58 w 181"/>
                <a:gd name="T77" fmla="*/ 107 h 114"/>
                <a:gd name="T78" fmla="*/ 60 w 181"/>
                <a:gd name="T79" fmla="*/ 110 h 114"/>
                <a:gd name="T80" fmla="*/ 62 w 181"/>
                <a:gd name="T81" fmla="*/ 112 h 114"/>
                <a:gd name="T82" fmla="*/ 70 w 181"/>
                <a:gd name="T83" fmla="*/ 103 h 114"/>
                <a:gd name="T84" fmla="*/ 174 w 181"/>
                <a:gd name="T85" fmla="*/ 114 h 114"/>
                <a:gd name="T86" fmla="*/ 175 w 181"/>
                <a:gd name="T87" fmla="*/ 111 h 114"/>
                <a:gd name="T88" fmla="*/ 176 w 181"/>
                <a:gd name="T89"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 h="114">
                  <a:moveTo>
                    <a:pt x="176" y="93"/>
                  </a:moveTo>
                  <a:cubicBezTo>
                    <a:pt x="177" y="72"/>
                    <a:pt x="179" y="39"/>
                    <a:pt x="181" y="25"/>
                  </a:cubicBezTo>
                  <a:cubicBezTo>
                    <a:pt x="161" y="24"/>
                    <a:pt x="140" y="22"/>
                    <a:pt x="119" y="19"/>
                  </a:cubicBezTo>
                  <a:cubicBezTo>
                    <a:pt x="79" y="14"/>
                    <a:pt x="39" y="7"/>
                    <a:pt x="5" y="0"/>
                  </a:cubicBezTo>
                  <a:cubicBezTo>
                    <a:pt x="4" y="3"/>
                    <a:pt x="2" y="6"/>
                    <a:pt x="2" y="8"/>
                  </a:cubicBezTo>
                  <a:cubicBezTo>
                    <a:pt x="2" y="11"/>
                    <a:pt x="0" y="22"/>
                    <a:pt x="0" y="22"/>
                  </a:cubicBezTo>
                  <a:cubicBezTo>
                    <a:pt x="0" y="22"/>
                    <a:pt x="1" y="26"/>
                    <a:pt x="1" y="27"/>
                  </a:cubicBezTo>
                  <a:cubicBezTo>
                    <a:pt x="2" y="29"/>
                    <a:pt x="3" y="34"/>
                    <a:pt x="3" y="34"/>
                  </a:cubicBezTo>
                  <a:cubicBezTo>
                    <a:pt x="3" y="34"/>
                    <a:pt x="2" y="35"/>
                    <a:pt x="2" y="36"/>
                  </a:cubicBezTo>
                  <a:cubicBezTo>
                    <a:pt x="3" y="37"/>
                    <a:pt x="5" y="39"/>
                    <a:pt x="6" y="41"/>
                  </a:cubicBezTo>
                  <a:cubicBezTo>
                    <a:pt x="7" y="42"/>
                    <a:pt x="8" y="43"/>
                    <a:pt x="8" y="45"/>
                  </a:cubicBezTo>
                  <a:cubicBezTo>
                    <a:pt x="9" y="47"/>
                    <a:pt x="10" y="47"/>
                    <a:pt x="11" y="49"/>
                  </a:cubicBezTo>
                  <a:cubicBezTo>
                    <a:pt x="12" y="50"/>
                    <a:pt x="12" y="51"/>
                    <a:pt x="13" y="53"/>
                  </a:cubicBezTo>
                  <a:cubicBezTo>
                    <a:pt x="13" y="54"/>
                    <a:pt x="14" y="53"/>
                    <a:pt x="15" y="55"/>
                  </a:cubicBezTo>
                  <a:cubicBezTo>
                    <a:pt x="16" y="56"/>
                    <a:pt x="16" y="56"/>
                    <a:pt x="17" y="56"/>
                  </a:cubicBezTo>
                  <a:cubicBezTo>
                    <a:pt x="18" y="56"/>
                    <a:pt x="20" y="56"/>
                    <a:pt x="20" y="57"/>
                  </a:cubicBezTo>
                  <a:cubicBezTo>
                    <a:pt x="20" y="58"/>
                    <a:pt x="17" y="63"/>
                    <a:pt x="16" y="64"/>
                  </a:cubicBezTo>
                  <a:cubicBezTo>
                    <a:pt x="16" y="66"/>
                    <a:pt x="15" y="67"/>
                    <a:pt x="15" y="68"/>
                  </a:cubicBezTo>
                  <a:cubicBezTo>
                    <a:pt x="15" y="70"/>
                    <a:pt x="16" y="72"/>
                    <a:pt x="15" y="73"/>
                  </a:cubicBezTo>
                  <a:cubicBezTo>
                    <a:pt x="14" y="74"/>
                    <a:pt x="14" y="74"/>
                    <a:pt x="13" y="75"/>
                  </a:cubicBezTo>
                  <a:cubicBezTo>
                    <a:pt x="13" y="77"/>
                    <a:pt x="12" y="78"/>
                    <a:pt x="12" y="78"/>
                  </a:cubicBezTo>
                  <a:cubicBezTo>
                    <a:pt x="12" y="78"/>
                    <a:pt x="12" y="80"/>
                    <a:pt x="13" y="81"/>
                  </a:cubicBezTo>
                  <a:cubicBezTo>
                    <a:pt x="14" y="82"/>
                    <a:pt x="15" y="83"/>
                    <a:pt x="16" y="83"/>
                  </a:cubicBezTo>
                  <a:cubicBezTo>
                    <a:pt x="18" y="82"/>
                    <a:pt x="18" y="80"/>
                    <a:pt x="20" y="80"/>
                  </a:cubicBezTo>
                  <a:cubicBezTo>
                    <a:pt x="21" y="79"/>
                    <a:pt x="22" y="80"/>
                    <a:pt x="23" y="81"/>
                  </a:cubicBezTo>
                  <a:cubicBezTo>
                    <a:pt x="24" y="82"/>
                    <a:pt x="24" y="84"/>
                    <a:pt x="24" y="85"/>
                  </a:cubicBezTo>
                  <a:cubicBezTo>
                    <a:pt x="24" y="87"/>
                    <a:pt x="25" y="89"/>
                    <a:pt x="26" y="91"/>
                  </a:cubicBezTo>
                  <a:cubicBezTo>
                    <a:pt x="26" y="93"/>
                    <a:pt x="27" y="94"/>
                    <a:pt x="27" y="96"/>
                  </a:cubicBezTo>
                  <a:cubicBezTo>
                    <a:pt x="26" y="97"/>
                    <a:pt x="25" y="99"/>
                    <a:pt x="27" y="100"/>
                  </a:cubicBezTo>
                  <a:cubicBezTo>
                    <a:pt x="28" y="100"/>
                    <a:pt x="29" y="99"/>
                    <a:pt x="30" y="101"/>
                  </a:cubicBezTo>
                  <a:cubicBezTo>
                    <a:pt x="31" y="104"/>
                    <a:pt x="32" y="105"/>
                    <a:pt x="32" y="106"/>
                  </a:cubicBezTo>
                  <a:cubicBezTo>
                    <a:pt x="32" y="108"/>
                    <a:pt x="31" y="110"/>
                    <a:pt x="33" y="110"/>
                  </a:cubicBezTo>
                  <a:cubicBezTo>
                    <a:pt x="34" y="110"/>
                    <a:pt x="34" y="108"/>
                    <a:pt x="36" y="108"/>
                  </a:cubicBezTo>
                  <a:cubicBezTo>
                    <a:pt x="38" y="108"/>
                    <a:pt x="39" y="110"/>
                    <a:pt x="41" y="109"/>
                  </a:cubicBezTo>
                  <a:cubicBezTo>
                    <a:pt x="43" y="109"/>
                    <a:pt x="43" y="108"/>
                    <a:pt x="45" y="108"/>
                  </a:cubicBezTo>
                  <a:cubicBezTo>
                    <a:pt x="46" y="108"/>
                    <a:pt x="47" y="109"/>
                    <a:pt x="49" y="109"/>
                  </a:cubicBezTo>
                  <a:cubicBezTo>
                    <a:pt x="50" y="109"/>
                    <a:pt x="52" y="110"/>
                    <a:pt x="53" y="110"/>
                  </a:cubicBezTo>
                  <a:cubicBezTo>
                    <a:pt x="55" y="111"/>
                    <a:pt x="55" y="111"/>
                    <a:pt x="56" y="110"/>
                  </a:cubicBezTo>
                  <a:cubicBezTo>
                    <a:pt x="56" y="108"/>
                    <a:pt x="56" y="107"/>
                    <a:pt x="58" y="107"/>
                  </a:cubicBezTo>
                  <a:cubicBezTo>
                    <a:pt x="60" y="107"/>
                    <a:pt x="59" y="108"/>
                    <a:pt x="60" y="110"/>
                  </a:cubicBezTo>
                  <a:cubicBezTo>
                    <a:pt x="61" y="111"/>
                    <a:pt x="61" y="111"/>
                    <a:pt x="62" y="112"/>
                  </a:cubicBezTo>
                  <a:cubicBezTo>
                    <a:pt x="63" y="104"/>
                    <a:pt x="62" y="100"/>
                    <a:pt x="70" y="103"/>
                  </a:cubicBezTo>
                  <a:cubicBezTo>
                    <a:pt x="81" y="106"/>
                    <a:pt x="161" y="112"/>
                    <a:pt x="174" y="114"/>
                  </a:cubicBezTo>
                  <a:cubicBezTo>
                    <a:pt x="175" y="113"/>
                    <a:pt x="175" y="112"/>
                    <a:pt x="175" y="111"/>
                  </a:cubicBezTo>
                  <a:cubicBezTo>
                    <a:pt x="175" y="110"/>
                    <a:pt x="176" y="103"/>
                    <a:pt x="176" y="93"/>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74"/>
            <p:cNvSpPr>
              <a:spLocks/>
            </p:cNvSpPr>
            <p:nvPr/>
          </p:nvSpPr>
          <p:spPr bwMode="auto">
            <a:xfrm>
              <a:off x="3193958" y="360910"/>
              <a:ext cx="1801267" cy="1134840"/>
            </a:xfrm>
            <a:custGeom>
              <a:avLst/>
              <a:gdLst>
                <a:gd name="T0" fmla="*/ 176 w 181"/>
                <a:gd name="T1" fmla="*/ 93 h 114"/>
                <a:gd name="T2" fmla="*/ 181 w 181"/>
                <a:gd name="T3" fmla="*/ 25 h 114"/>
                <a:gd name="T4" fmla="*/ 119 w 181"/>
                <a:gd name="T5" fmla="*/ 19 h 114"/>
                <a:gd name="T6" fmla="*/ 5 w 181"/>
                <a:gd name="T7" fmla="*/ 0 h 114"/>
                <a:gd name="T8" fmla="*/ 2 w 181"/>
                <a:gd name="T9" fmla="*/ 8 h 114"/>
                <a:gd name="T10" fmla="*/ 0 w 181"/>
                <a:gd name="T11" fmla="*/ 22 h 114"/>
                <a:gd name="T12" fmla="*/ 1 w 181"/>
                <a:gd name="T13" fmla="*/ 27 h 114"/>
                <a:gd name="T14" fmla="*/ 3 w 181"/>
                <a:gd name="T15" fmla="*/ 34 h 114"/>
                <a:gd name="T16" fmla="*/ 2 w 181"/>
                <a:gd name="T17" fmla="*/ 36 h 114"/>
                <a:gd name="T18" fmla="*/ 6 w 181"/>
                <a:gd name="T19" fmla="*/ 41 h 114"/>
                <a:gd name="T20" fmla="*/ 8 w 181"/>
                <a:gd name="T21" fmla="*/ 45 h 114"/>
                <a:gd name="T22" fmla="*/ 11 w 181"/>
                <a:gd name="T23" fmla="*/ 49 h 114"/>
                <a:gd name="T24" fmla="*/ 13 w 181"/>
                <a:gd name="T25" fmla="*/ 53 h 114"/>
                <a:gd name="T26" fmla="*/ 15 w 181"/>
                <a:gd name="T27" fmla="*/ 55 h 114"/>
                <a:gd name="T28" fmla="*/ 17 w 181"/>
                <a:gd name="T29" fmla="*/ 56 h 114"/>
                <a:gd name="T30" fmla="*/ 20 w 181"/>
                <a:gd name="T31" fmla="*/ 57 h 114"/>
                <a:gd name="T32" fmla="*/ 16 w 181"/>
                <a:gd name="T33" fmla="*/ 64 h 114"/>
                <a:gd name="T34" fmla="*/ 15 w 181"/>
                <a:gd name="T35" fmla="*/ 68 h 114"/>
                <a:gd name="T36" fmla="*/ 15 w 181"/>
                <a:gd name="T37" fmla="*/ 73 h 114"/>
                <a:gd name="T38" fmla="*/ 13 w 181"/>
                <a:gd name="T39" fmla="*/ 75 h 114"/>
                <a:gd name="T40" fmla="*/ 12 w 181"/>
                <a:gd name="T41" fmla="*/ 78 h 114"/>
                <a:gd name="T42" fmla="*/ 13 w 181"/>
                <a:gd name="T43" fmla="*/ 81 h 114"/>
                <a:gd name="T44" fmla="*/ 16 w 181"/>
                <a:gd name="T45" fmla="*/ 83 h 114"/>
                <a:gd name="T46" fmla="*/ 20 w 181"/>
                <a:gd name="T47" fmla="*/ 80 h 114"/>
                <a:gd name="T48" fmla="*/ 23 w 181"/>
                <a:gd name="T49" fmla="*/ 81 h 114"/>
                <a:gd name="T50" fmla="*/ 24 w 181"/>
                <a:gd name="T51" fmla="*/ 85 h 114"/>
                <a:gd name="T52" fmla="*/ 26 w 181"/>
                <a:gd name="T53" fmla="*/ 91 h 114"/>
                <a:gd name="T54" fmla="*/ 27 w 181"/>
                <a:gd name="T55" fmla="*/ 96 h 114"/>
                <a:gd name="T56" fmla="*/ 27 w 181"/>
                <a:gd name="T57" fmla="*/ 100 h 114"/>
                <a:gd name="T58" fmla="*/ 30 w 181"/>
                <a:gd name="T59" fmla="*/ 101 h 114"/>
                <a:gd name="T60" fmla="*/ 32 w 181"/>
                <a:gd name="T61" fmla="*/ 106 h 114"/>
                <a:gd name="T62" fmla="*/ 33 w 181"/>
                <a:gd name="T63" fmla="*/ 110 h 114"/>
                <a:gd name="T64" fmla="*/ 36 w 181"/>
                <a:gd name="T65" fmla="*/ 108 h 114"/>
                <a:gd name="T66" fmla="*/ 41 w 181"/>
                <a:gd name="T67" fmla="*/ 109 h 114"/>
                <a:gd name="T68" fmla="*/ 45 w 181"/>
                <a:gd name="T69" fmla="*/ 108 h 114"/>
                <a:gd name="T70" fmla="*/ 49 w 181"/>
                <a:gd name="T71" fmla="*/ 109 h 114"/>
                <a:gd name="T72" fmla="*/ 53 w 181"/>
                <a:gd name="T73" fmla="*/ 110 h 114"/>
                <a:gd name="T74" fmla="*/ 56 w 181"/>
                <a:gd name="T75" fmla="*/ 110 h 114"/>
                <a:gd name="T76" fmla="*/ 58 w 181"/>
                <a:gd name="T77" fmla="*/ 107 h 114"/>
                <a:gd name="T78" fmla="*/ 60 w 181"/>
                <a:gd name="T79" fmla="*/ 110 h 114"/>
                <a:gd name="T80" fmla="*/ 62 w 181"/>
                <a:gd name="T81" fmla="*/ 112 h 114"/>
                <a:gd name="T82" fmla="*/ 70 w 181"/>
                <a:gd name="T83" fmla="*/ 103 h 114"/>
                <a:gd name="T84" fmla="*/ 174 w 181"/>
                <a:gd name="T85" fmla="*/ 114 h 114"/>
                <a:gd name="T86" fmla="*/ 175 w 181"/>
                <a:gd name="T87" fmla="*/ 111 h 114"/>
                <a:gd name="T88" fmla="*/ 176 w 181"/>
                <a:gd name="T89"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 h="114">
                  <a:moveTo>
                    <a:pt x="176" y="93"/>
                  </a:moveTo>
                  <a:cubicBezTo>
                    <a:pt x="177" y="72"/>
                    <a:pt x="179" y="39"/>
                    <a:pt x="181" y="25"/>
                  </a:cubicBezTo>
                  <a:cubicBezTo>
                    <a:pt x="161" y="24"/>
                    <a:pt x="140" y="22"/>
                    <a:pt x="119" y="19"/>
                  </a:cubicBezTo>
                  <a:cubicBezTo>
                    <a:pt x="79" y="14"/>
                    <a:pt x="39" y="7"/>
                    <a:pt x="5" y="0"/>
                  </a:cubicBezTo>
                  <a:cubicBezTo>
                    <a:pt x="4" y="3"/>
                    <a:pt x="2" y="6"/>
                    <a:pt x="2" y="8"/>
                  </a:cubicBezTo>
                  <a:cubicBezTo>
                    <a:pt x="2" y="11"/>
                    <a:pt x="0" y="22"/>
                    <a:pt x="0" y="22"/>
                  </a:cubicBezTo>
                  <a:cubicBezTo>
                    <a:pt x="0" y="22"/>
                    <a:pt x="1" y="26"/>
                    <a:pt x="1" y="27"/>
                  </a:cubicBezTo>
                  <a:cubicBezTo>
                    <a:pt x="2" y="29"/>
                    <a:pt x="3" y="34"/>
                    <a:pt x="3" y="34"/>
                  </a:cubicBezTo>
                  <a:cubicBezTo>
                    <a:pt x="3" y="34"/>
                    <a:pt x="2" y="35"/>
                    <a:pt x="2" y="36"/>
                  </a:cubicBezTo>
                  <a:cubicBezTo>
                    <a:pt x="3" y="37"/>
                    <a:pt x="5" y="39"/>
                    <a:pt x="6" y="41"/>
                  </a:cubicBezTo>
                  <a:cubicBezTo>
                    <a:pt x="7" y="42"/>
                    <a:pt x="8" y="43"/>
                    <a:pt x="8" y="45"/>
                  </a:cubicBezTo>
                  <a:cubicBezTo>
                    <a:pt x="9" y="47"/>
                    <a:pt x="10" y="47"/>
                    <a:pt x="11" y="49"/>
                  </a:cubicBezTo>
                  <a:cubicBezTo>
                    <a:pt x="12" y="50"/>
                    <a:pt x="12" y="51"/>
                    <a:pt x="13" y="53"/>
                  </a:cubicBezTo>
                  <a:cubicBezTo>
                    <a:pt x="13" y="54"/>
                    <a:pt x="14" y="53"/>
                    <a:pt x="15" y="55"/>
                  </a:cubicBezTo>
                  <a:cubicBezTo>
                    <a:pt x="16" y="56"/>
                    <a:pt x="16" y="56"/>
                    <a:pt x="17" y="56"/>
                  </a:cubicBezTo>
                  <a:cubicBezTo>
                    <a:pt x="18" y="56"/>
                    <a:pt x="20" y="56"/>
                    <a:pt x="20" y="57"/>
                  </a:cubicBezTo>
                  <a:cubicBezTo>
                    <a:pt x="20" y="58"/>
                    <a:pt x="17" y="63"/>
                    <a:pt x="16" y="64"/>
                  </a:cubicBezTo>
                  <a:cubicBezTo>
                    <a:pt x="16" y="66"/>
                    <a:pt x="15" y="67"/>
                    <a:pt x="15" y="68"/>
                  </a:cubicBezTo>
                  <a:cubicBezTo>
                    <a:pt x="15" y="70"/>
                    <a:pt x="16" y="72"/>
                    <a:pt x="15" y="73"/>
                  </a:cubicBezTo>
                  <a:cubicBezTo>
                    <a:pt x="14" y="74"/>
                    <a:pt x="14" y="74"/>
                    <a:pt x="13" y="75"/>
                  </a:cubicBezTo>
                  <a:cubicBezTo>
                    <a:pt x="13" y="77"/>
                    <a:pt x="12" y="78"/>
                    <a:pt x="12" y="78"/>
                  </a:cubicBezTo>
                  <a:cubicBezTo>
                    <a:pt x="12" y="78"/>
                    <a:pt x="12" y="80"/>
                    <a:pt x="13" y="81"/>
                  </a:cubicBezTo>
                  <a:cubicBezTo>
                    <a:pt x="14" y="82"/>
                    <a:pt x="15" y="83"/>
                    <a:pt x="16" y="83"/>
                  </a:cubicBezTo>
                  <a:cubicBezTo>
                    <a:pt x="18" y="82"/>
                    <a:pt x="18" y="80"/>
                    <a:pt x="20" y="80"/>
                  </a:cubicBezTo>
                  <a:cubicBezTo>
                    <a:pt x="21" y="79"/>
                    <a:pt x="22" y="80"/>
                    <a:pt x="23" y="81"/>
                  </a:cubicBezTo>
                  <a:cubicBezTo>
                    <a:pt x="24" y="82"/>
                    <a:pt x="24" y="84"/>
                    <a:pt x="24" y="85"/>
                  </a:cubicBezTo>
                  <a:cubicBezTo>
                    <a:pt x="24" y="87"/>
                    <a:pt x="25" y="89"/>
                    <a:pt x="26" y="91"/>
                  </a:cubicBezTo>
                  <a:cubicBezTo>
                    <a:pt x="26" y="93"/>
                    <a:pt x="27" y="94"/>
                    <a:pt x="27" y="96"/>
                  </a:cubicBezTo>
                  <a:cubicBezTo>
                    <a:pt x="26" y="97"/>
                    <a:pt x="25" y="99"/>
                    <a:pt x="27" y="100"/>
                  </a:cubicBezTo>
                  <a:cubicBezTo>
                    <a:pt x="28" y="100"/>
                    <a:pt x="29" y="99"/>
                    <a:pt x="30" y="101"/>
                  </a:cubicBezTo>
                  <a:cubicBezTo>
                    <a:pt x="31" y="104"/>
                    <a:pt x="32" y="105"/>
                    <a:pt x="32" y="106"/>
                  </a:cubicBezTo>
                  <a:cubicBezTo>
                    <a:pt x="32" y="108"/>
                    <a:pt x="31" y="110"/>
                    <a:pt x="33" y="110"/>
                  </a:cubicBezTo>
                  <a:cubicBezTo>
                    <a:pt x="34" y="110"/>
                    <a:pt x="34" y="108"/>
                    <a:pt x="36" y="108"/>
                  </a:cubicBezTo>
                  <a:cubicBezTo>
                    <a:pt x="38" y="108"/>
                    <a:pt x="39" y="110"/>
                    <a:pt x="41" y="109"/>
                  </a:cubicBezTo>
                  <a:cubicBezTo>
                    <a:pt x="43" y="109"/>
                    <a:pt x="43" y="108"/>
                    <a:pt x="45" y="108"/>
                  </a:cubicBezTo>
                  <a:cubicBezTo>
                    <a:pt x="46" y="108"/>
                    <a:pt x="47" y="109"/>
                    <a:pt x="49" y="109"/>
                  </a:cubicBezTo>
                  <a:cubicBezTo>
                    <a:pt x="50" y="109"/>
                    <a:pt x="52" y="110"/>
                    <a:pt x="53" y="110"/>
                  </a:cubicBezTo>
                  <a:cubicBezTo>
                    <a:pt x="55" y="111"/>
                    <a:pt x="55" y="111"/>
                    <a:pt x="56" y="110"/>
                  </a:cubicBezTo>
                  <a:cubicBezTo>
                    <a:pt x="56" y="108"/>
                    <a:pt x="56" y="107"/>
                    <a:pt x="58" y="107"/>
                  </a:cubicBezTo>
                  <a:cubicBezTo>
                    <a:pt x="60" y="107"/>
                    <a:pt x="59" y="108"/>
                    <a:pt x="60" y="110"/>
                  </a:cubicBezTo>
                  <a:cubicBezTo>
                    <a:pt x="61" y="111"/>
                    <a:pt x="61" y="111"/>
                    <a:pt x="62" y="112"/>
                  </a:cubicBezTo>
                  <a:cubicBezTo>
                    <a:pt x="63" y="104"/>
                    <a:pt x="62" y="100"/>
                    <a:pt x="70" y="103"/>
                  </a:cubicBezTo>
                  <a:cubicBezTo>
                    <a:pt x="81" y="106"/>
                    <a:pt x="161" y="112"/>
                    <a:pt x="174" y="114"/>
                  </a:cubicBezTo>
                  <a:cubicBezTo>
                    <a:pt x="175" y="113"/>
                    <a:pt x="175" y="112"/>
                    <a:pt x="175" y="111"/>
                  </a:cubicBezTo>
                  <a:cubicBezTo>
                    <a:pt x="175" y="110"/>
                    <a:pt x="176" y="103"/>
                    <a:pt x="176" y="93"/>
                  </a:cubicBezTo>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75"/>
            <p:cNvSpPr>
              <a:spLocks/>
            </p:cNvSpPr>
            <p:nvPr/>
          </p:nvSpPr>
          <p:spPr bwMode="auto">
            <a:xfrm>
              <a:off x="3930648" y="2292055"/>
              <a:ext cx="1313691" cy="1004962"/>
            </a:xfrm>
            <a:custGeom>
              <a:avLst/>
              <a:gdLst>
                <a:gd name="T0" fmla="*/ 0 w 132"/>
                <a:gd name="T1" fmla="*/ 91 h 101"/>
                <a:gd name="T2" fmla="*/ 98 w 132"/>
                <a:gd name="T3" fmla="*/ 100 h 101"/>
                <a:gd name="T4" fmla="*/ 123 w 132"/>
                <a:gd name="T5" fmla="*/ 101 h 101"/>
                <a:gd name="T6" fmla="*/ 127 w 132"/>
                <a:gd name="T7" fmla="*/ 12 h 101"/>
                <a:gd name="T8" fmla="*/ 125 w 132"/>
                <a:gd name="T9" fmla="*/ 11 h 101"/>
                <a:gd name="T10" fmla="*/ 43 w 132"/>
                <a:gd name="T11" fmla="*/ 5 h 101"/>
                <a:gd name="T12" fmla="*/ 11 w 132"/>
                <a:gd name="T13" fmla="*/ 0 h 101"/>
                <a:gd name="T14" fmla="*/ 0 w 132"/>
                <a:gd name="T15" fmla="*/ 9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01">
                  <a:moveTo>
                    <a:pt x="0" y="91"/>
                  </a:moveTo>
                  <a:cubicBezTo>
                    <a:pt x="0" y="91"/>
                    <a:pt x="65" y="98"/>
                    <a:pt x="98" y="100"/>
                  </a:cubicBezTo>
                  <a:cubicBezTo>
                    <a:pt x="132" y="101"/>
                    <a:pt x="123" y="101"/>
                    <a:pt x="123" y="101"/>
                  </a:cubicBezTo>
                  <a:cubicBezTo>
                    <a:pt x="127" y="12"/>
                    <a:pt x="127" y="12"/>
                    <a:pt x="127" y="12"/>
                  </a:cubicBezTo>
                  <a:cubicBezTo>
                    <a:pt x="127" y="12"/>
                    <a:pt x="127" y="11"/>
                    <a:pt x="125" y="11"/>
                  </a:cubicBezTo>
                  <a:cubicBezTo>
                    <a:pt x="106" y="11"/>
                    <a:pt x="70" y="8"/>
                    <a:pt x="43" y="5"/>
                  </a:cubicBezTo>
                  <a:cubicBezTo>
                    <a:pt x="16" y="2"/>
                    <a:pt x="11" y="0"/>
                    <a:pt x="11" y="0"/>
                  </a:cubicBezTo>
                  <a:lnTo>
                    <a:pt x="0" y="91"/>
                  </a:lnTo>
                  <a:close/>
                </a:path>
              </a:pathLst>
            </a:custGeom>
            <a:solidFill>
              <a:srgbClr val="A69BC1"/>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6"/>
            <p:cNvSpPr>
              <a:spLocks/>
            </p:cNvSpPr>
            <p:nvPr/>
          </p:nvSpPr>
          <p:spPr bwMode="auto">
            <a:xfrm>
              <a:off x="3702826" y="1365872"/>
              <a:ext cx="1224266" cy="1015608"/>
            </a:xfrm>
            <a:custGeom>
              <a:avLst/>
              <a:gdLst>
                <a:gd name="T0" fmla="*/ 117 w 123"/>
                <a:gd name="T1" fmla="*/ 102 h 102"/>
                <a:gd name="T2" fmla="*/ 120 w 123"/>
                <a:gd name="T3" fmla="*/ 51 h 102"/>
                <a:gd name="T4" fmla="*/ 123 w 123"/>
                <a:gd name="T5" fmla="*/ 13 h 102"/>
                <a:gd name="T6" fmla="*/ 61 w 123"/>
                <a:gd name="T7" fmla="*/ 7 h 102"/>
                <a:gd name="T8" fmla="*/ 23 w 123"/>
                <a:gd name="T9" fmla="*/ 2 h 102"/>
                <a:gd name="T10" fmla="*/ 14 w 123"/>
                <a:gd name="T11" fmla="*/ 1 h 102"/>
                <a:gd name="T12" fmla="*/ 11 w 123"/>
                <a:gd name="T13" fmla="*/ 7 h 102"/>
                <a:gd name="T14" fmla="*/ 0 w 123"/>
                <a:gd name="T15" fmla="*/ 89 h 102"/>
                <a:gd name="T16" fmla="*/ 77 w 123"/>
                <a:gd name="T17" fmla="*/ 99 h 102"/>
                <a:gd name="T18" fmla="*/ 117 w 123"/>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02">
                  <a:moveTo>
                    <a:pt x="117" y="102"/>
                  </a:moveTo>
                  <a:cubicBezTo>
                    <a:pt x="117" y="102"/>
                    <a:pt x="120" y="60"/>
                    <a:pt x="120" y="51"/>
                  </a:cubicBezTo>
                  <a:cubicBezTo>
                    <a:pt x="121" y="42"/>
                    <a:pt x="123" y="13"/>
                    <a:pt x="123" y="13"/>
                  </a:cubicBezTo>
                  <a:cubicBezTo>
                    <a:pt x="123" y="13"/>
                    <a:pt x="68" y="8"/>
                    <a:pt x="61" y="7"/>
                  </a:cubicBezTo>
                  <a:cubicBezTo>
                    <a:pt x="53" y="6"/>
                    <a:pt x="26" y="3"/>
                    <a:pt x="23" y="2"/>
                  </a:cubicBezTo>
                  <a:cubicBezTo>
                    <a:pt x="20" y="2"/>
                    <a:pt x="16" y="0"/>
                    <a:pt x="14" y="1"/>
                  </a:cubicBezTo>
                  <a:cubicBezTo>
                    <a:pt x="12" y="1"/>
                    <a:pt x="11" y="4"/>
                    <a:pt x="11" y="7"/>
                  </a:cubicBezTo>
                  <a:cubicBezTo>
                    <a:pt x="11" y="11"/>
                    <a:pt x="0" y="89"/>
                    <a:pt x="0" y="89"/>
                  </a:cubicBezTo>
                  <a:cubicBezTo>
                    <a:pt x="0" y="89"/>
                    <a:pt x="68" y="98"/>
                    <a:pt x="77" y="99"/>
                  </a:cubicBezTo>
                  <a:cubicBezTo>
                    <a:pt x="87" y="100"/>
                    <a:pt x="117" y="102"/>
                    <a:pt x="117" y="102"/>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77"/>
            <p:cNvSpPr>
              <a:spLocks/>
            </p:cNvSpPr>
            <p:nvPr/>
          </p:nvSpPr>
          <p:spPr bwMode="auto">
            <a:xfrm>
              <a:off x="2765998" y="331101"/>
              <a:ext cx="1045417" cy="1701196"/>
            </a:xfrm>
            <a:custGeom>
              <a:avLst/>
              <a:gdLst>
                <a:gd name="T0" fmla="*/ 22 w 105"/>
                <a:gd name="T1" fmla="*/ 70 h 171"/>
                <a:gd name="T2" fmla="*/ 22 w 105"/>
                <a:gd name="T3" fmla="*/ 70 h 171"/>
                <a:gd name="T4" fmla="*/ 21 w 105"/>
                <a:gd name="T5" fmla="*/ 67 h 171"/>
                <a:gd name="T6" fmla="*/ 22 w 105"/>
                <a:gd name="T7" fmla="*/ 65 h 171"/>
                <a:gd name="T8" fmla="*/ 20 w 105"/>
                <a:gd name="T9" fmla="*/ 60 h 171"/>
                <a:gd name="T10" fmla="*/ 21 w 105"/>
                <a:gd name="T11" fmla="*/ 55 h 171"/>
                <a:gd name="T12" fmla="*/ 33 w 105"/>
                <a:gd name="T13" fmla="*/ 0 h 171"/>
                <a:gd name="T14" fmla="*/ 48 w 105"/>
                <a:gd name="T15" fmla="*/ 3 h 171"/>
                <a:gd name="T16" fmla="*/ 45 w 105"/>
                <a:gd name="T17" fmla="*/ 11 h 171"/>
                <a:gd name="T18" fmla="*/ 43 w 105"/>
                <a:gd name="T19" fmla="*/ 25 h 171"/>
                <a:gd name="T20" fmla="*/ 44 w 105"/>
                <a:gd name="T21" fmla="*/ 30 h 171"/>
                <a:gd name="T22" fmla="*/ 46 w 105"/>
                <a:gd name="T23" fmla="*/ 37 h 171"/>
                <a:gd name="T24" fmla="*/ 45 w 105"/>
                <a:gd name="T25" fmla="*/ 39 h 171"/>
                <a:gd name="T26" fmla="*/ 49 w 105"/>
                <a:gd name="T27" fmla="*/ 44 h 171"/>
                <a:gd name="T28" fmla="*/ 51 w 105"/>
                <a:gd name="T29" fmla="*/ 48 h 171"/>
                <a:gd name="T30" fmla="*/ 54 w 105"/>
                <a:gd name="T31" fmla="*/ 52 h 171"/>
                <a:gd name="T32" fmla="*/ 56 w 105"/>
                <a:gd name="T33" fmla="*/ 56 h 171"/>
                <a:gd name="T34" fmla="*/ 58 w 105"/>
                <a:gd name="T35" fmla="*/ 58 h 171"/>
                <a:gd name="T36" fmla="*/ 60 w 105"/>
                <a:gd name="T37" fmla="*/ 59 h 171"/>
                <a:gd name="T38" fmla="*/ 63 w 105"/>
                <a:gd name="T39" fmla="*/ 60 h 171"/>
                <a:gd name="T40" fmla="*/ 59 w 105"/>
                <a:gd name="T41" fmla="*/ 67 h 171"/>
                <a:gd name="T42" fmla="*/ 58 w 105"/>
                <a:gd name="T43" fmla="*/ 71 h 171"/>
                <a:gd name="T44" fmla="*/ 58 w 105"/>
                <a:gd name="T45" fmla="*/ 76 h 171"/>
                <a:gd name="T46" fmla="*/ 56 w 105"/>
                <a:gd name="T47" fmla="*/ 78 h 171"/>
                <a:gd name="T48" fmla="*/ 55 w 105"/>
                <a:gd name="T49" fmla="*/ 81 h 171"/>
                <a:gd name="T50" fmla="*/ 56 w 105"/>
                <a:gd name="T51" fmla="*/ 84 h 171"/>
                <a:gd name="T52" fmla="*/ 59 w 105"/>
                <a:gd name="T53" fmla="*/ 86 h 171"/>
                <a:gd name="T54" fmla="*/ 63 w 105"/>
                <a:gd name="T55" fmla="*/ 83 h 171"/>
                <a:gd name="T56" fmla="*/ 66 w 105"/>
                <a:gd name="T57" fmla="*/ 84 h 171"/>
                <a:gd name="T58" fmla="*/ 67 w 105"/>
                <a:gd name="T59" fmla="*/ 88 h 171"/>
                <a:gd name="T60" fmla="*/ 69 w 105"/>
                <a:gd name="T61" fmla="*/ 94 h 171"/>
                <a:gd name="T62" fmla="*/ 70 w 105"/>
                <a:gd name="T63" fmla="*/ 99 h 171"/>
                <a:gd name="T64" fmla="*/ 70 w 105"/>
                <a:gd name="T65" fmla="*/ 103 h 171"/>
                <a:gd name="T66" fmla="*/ 73 w 105"/>
                <a:gd name="T67" fmla="*/ 104 h 171"/>
                <a:gd name="T68" fmla="*/ 75 w 105"/>
                <a:gd name="T69" fmla="*/ 109 h 171"/>
                <a:gd name="T70" fmla="*/ 76 w 105"/>
                <a:gd name="T71" fmla="*/ 113 h 171"/>
                <a:gd name="T72" fmla="*/ 79 w 105"/>
                <a:gd name="T73" fmla="*/ 111 h 171"/>
                <a:gd name="T74" fmla="*/ 84 w 105"/>
                <a:gd name="T75" fmla="*/ 112 h 171"/>
                <a:gd name="T76" fmla="*/ 88 w 105"/>
                <a:gd name="T77" fmla="*/ 111 h 171"/>
                <a:gd name="T78" fmla="*/ 92 w 105"/>
                <a:gd name="T79" fmla="*/ 112 h 171"/>
                <a:gd name="T80" fmla="*/ 96 w 105"/>
                <a:gd name="T81" fmla="*/ 113 h 171"/>
                <a:gd name="T82" fmla="*/ 99 w 105"/>
                <a:gd name="T83" fmla="*/ 113 h 171"/>
                <a:gd name="T84" fmla="*/ 101 w 105"/>
                <a:gd name="T85" fmla="*/ 110 h 171"/>
                <a:gd name="T86" fmla="*/ 103 w 105"/>
                <a:gd name="T87" fmla="*/ 113 h 171"/>
                <a:gd name="T88" fmla="*/ 105 w 105"/>
                <a:gd name="T89" fmla="*/ 115 h 171"/>
                <a:gd name="T90" fmla="*/ 105 w 105"/>
                <a:gd name="T91" fmla="*/ 116 h 171"/>
                <a:gd name="T92" fmla="*/ 97 w 105"/>
                <a:gd name="T93" fmla="*/ 171 h 171"/>
                <a:gd name="T94" fmla="*/ 49 w 105"/>
                <a:gd name="T95" fmla="*/ 163 h 171"/>
                <a:gd name="T96" fmla="*/ 0 w 105"/>
                <a:gd name="T97" fmla="*/ 153 h 171"/>
                <a:gd name="T98" fmla="*/ 8 w 105"/>
                <a:gd name="T99" fmla="*/ 116 h 171"/>
                <a:gd name="T100" fmla="*/ 11 w 105"/>
                <a:gd name="T101" fmla="*/ 108 h 171"/>
                <a:gd name="T102" fmla="*/ 10 w 105"/>
                <a:gd name="T103" fmla="*/ 104 h 171"/>
                <a:gd name="T104" fmla="*/ 9 w 105"/>
                <a:gd name="T105" fmla="*/ 100 h 171"/>
                <a:gd name="T106" fmla="*/ 15 w 105"/>
                <a:gd name="T107" fmla="*/ 93 h 171"/>
                <a:gd name="T108" fmla="*/ 17 w 105"/>
                <a:gd name="T109" fmla="*/ 88 h 171"/>
                <a:gd name="T110" fmla="*/ 21 w 105"/>
                <a:gd name="T111" fmla="*/ 84 h 171"/>
                <a:gd name="T112" fmla="*/ 23 w 105"/>
                <a:gd name="T113" fmla="*/ 80 h 171"/>
                <a:gd name="T114" fmla="*/ 25 w 105"/>
                <a:gd name="T115" fmla="*/ 77 h 171"/>
                <a:gd name="T116" fmla="*/ 25 w 105"/>
                <a:gd name="T117" fmla="*/ 73 h 171"/>
                <a:gd name="T118" fmla="*/ 22 w 105"/>
                <a:gd name="T119" fmla="*/ 7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5" h="171">
                  <a:moveTo>
                    <a:pt x="22" y="70"/>
                  </a:moveTo>
                  <a:cubicBezTo>
                    <a:pt x="22" y="70"/>
                    <a:pt x="22" y="70"/>
                    <a:pt x="22" y="70"/>
                  </a:cubicBezTo>
                  <a:cubicBezTo>
                    <a:pt x="21" y="68"/>
                    <a:pt x="21" y="68"/>
                    <a:pt x="21" y="67"/>
                  </a:cubicBezTo>
                  <a:cubicBezTo>
                    <a:pt x="21" y="66"/>
                    <a:pt x="21" y="66"/>
                    <a:pt x="22" y="65"/>
                  </a:cubicBezTo>
                  <a:cubicBezTo>
                    <a:pt x="22" y="63"/>
                    <a:pt x="21" y="62"/>
                    <a:pt x="20" y="60"/>
                  </a:cubicBezTo>
                  <a:cubicBezTo>
                    <a:pt x="20" y="58"/>
                    <a:pt x="21" y="57"/>
                    <a:pt x="21" y="55"/>
                  </a:cubicBezTo>
                  <a:cubicBezTo>
                    <a:pt x="21" y="53"/>
                    <a:pt x="30" y="11"/>
                    <a:pt x="33" y="0"/>
                  </a:cubicBezTo>
                  <a:cubicBezTo>
                    <a:pt x="37" y="1"/>
                    <a:pt x="42" y="2"/>
                    <a:pt x="48" y="3"/>
                  </a:cubicBezTo>
                  <a:cubicBezTo>
                    <a:pt x="47" y="6"/>
                    <a:pt x="45" y="9"/>
                    <a:pt x="45" y="11"/>
                  </a:cubicBezTo>
                  <a:cubicBezTo>
                    <a:pt x="45" y="14"/>
                    <a:pt x="43" y="25"/>
                    <a:pt x="43" y="25"/>
                  </a:cubicBezTo>
                  <a:cubicBezTo>
                    <a:pt x="43" y="25"/>
                    <a:pt x="44" y="29"/>
                    <a:pt x="44" y="30"/>
                  </a:cubicBezTo>
                  <a:cubicBezTo>
                    <a:pt x="45" y="32"/>
                    <a:pt x="46" y="37"/>
                    <a:pt x="46" y="37"/>
                  </a:cubicBezTo>
                  <a:cubicBezTo>
                    <a:pt x="46" y="37"/>
                    <a:pt x="45" y="38"/>
                    <a:pt x="45" y="39"/>
                  </a:cubicBezTo>
                  <a:cubicBezTo>
                    <a:pt x="46" y="40"/>
                    <a:pt x="48" y="42"/>
                    <a:pt x="49" y="44"/>
                  </a:cubicBezTo>
                  <a:cubicBezTo>
                    <a:pt x="50" y="45"/>
                    <a:pt x="51" y="46"/>
                    <a:pt x="51" y="48"/>
                  </a:cubicBezTo>
                  <a:cubicBezTo>
                    <a:pt x="52" y="50"/>
                    <a:pt x="53" y="50"/>
                    <a:pt x="54" y="52"/>
                  </a:cubicBezTo>
                  <a:cubicBezTo>
                    <a:pt x="55" y="53"/>
                    <a:pt x="55" y="54"/>
                    <a:pt x="56" y="56"/>
                  </a:cubicBezTo>
                  <a:cubicBezTo>
                    <a:pt x="56" y="57"/>
                    <a:pt x="57" y="56"/>
                    <a:pt x="58" y="58"/>
                  </a:cubicBezTo>
                  <a:cubicBezTo>
                    <a:pt x="59" y="59"/>
                    <a:pt x="59" y="59"/>
                    <a:pt x="60" y="59"/>
                  </a:cubicBezTo>
                  <a:cubicBezTo>
                    <a:pt x="61" y="59"/>
                    <a:pt x="63" y="59"/>
                    <a:pt x="63" y="60"/>
                  </a:cubicBezTo>
                  <a:cubicBezTo>
                    <a:pt x="63" y="61"/>
                    <a:pt x="60" y="66"/>
                    <a:pt x="59" y="67"/>
                  </a:cubicBezTo>
                  <a:cubicBezTo>
                    <a:pt x="59" y="69"/>
                    <a:pt x="58" y="70"/>
                    <a:pt x="58" y="71"/>
                  </a:cubicBezTo>
                  <a:cubicBezTo>
                    <a:pt x="58" y="73"/>
                    <a:pt x="59" y="75"/>
                    <a:pt x="58" y="76"/>
                  </a:cubicBezTo>
                  <a:cubicBezTo>
                    <a:pt x="57" y="77"/>
                    <a:pt x="57" y="77"/>
                    <a:pt x="56" y="78"/>
                  </a:cubicBezTo>
                  <a:cubicBezTo>
                    <a:pt x="56" y="80"/>
                    <a:pt x="55" y="81"/>
                    <a:pt x="55" y="81"/>
                  </a:cubicBezTo>
                  <a:cubicBezTo>
                    <a:pt x="55" y="81"/>
                    <a:pt x="55" y="83"/>
                    <a:pt x="56" y="84"/>
                  </a:cubicBezTo>
                  <a:cubicBezTo>
                    <a:pt x="57" y="85"/>
                    <a:pt x="58" y="86"/>
                    <a:pt x="59" y="86"/>
                  </a:cubicBezTo>
                  <a:cubicBezTo>
                    <a:pt x="61" y="85"/>
                    <a:pt x="61" y="83"/>
                    <a:pt x="63" y="83"/>
                  </a:cubicBezTo>
                  <a:cubicBezTo>
                    <a:pt x="64" y="82"/>
                    <a:pt x="65" y="83"/>
                    <a:pt x="66" y="84"/>
                  </a:cubicBezTo>
                  <a:cubicBezTo>
                    <a:pt x="67" y="85"/>
                    <a:pt x="67" y="87"/>
                    <a:pt x="67" y="88"/>
                  </a:cubicBezTo>
                  <a:cubicBezTo>
                    <a:pt x="67" y="90"/>
                    <a:pt x="68" y="92"/>
                    <a:pt x="69" y="94"/>
                  </a:cubicBezTo>
                  <a:cubicBezTo>
                    <a:pt x="69" y="96"/>
                    <a:pt x="70" y="97"/>
                    <a:pt x="70" y="99"/>
                  </a:cubicBezTo>
                  <a:cubicBezTo>
                    <a:pt x="69" y="100"/>
                    <a:pt x="68" y="102"/>
                    <a:pt x="70" y="103"/>
                  </a:cubicBezTo>
                  <a:cubicBezTo>
                    <a:pt x="71" y="103"/>
                    <a:pt x="72" y="102"/>
                    <a:pt x="73" y="104"/>
                  </a:cubicBezTo>
                  <a:cubicBezTo>
                    <a:pt x="74" y="107"/>
                    <a:pt x="75" y="108"/>
                    <a:pt x="75" y="109"/>
                  </a:cubicBezTo>
                  <a:cubicBezTo>
                    <a:pt x="75" y="111"/>
                    <a:pt x="74" y="113"/>
                    <a:pt x="76" y="113"/>
                  </a:cubicBezTo>
                  <a:cubicBezTo>
                    <a:pt x="77" y="113"/>
                    <a:pt x="77" y="111"/>
                    <a:pt x="79" y="111"/>
                  </a:cubicBezTo>
                  <a:cubicBezTo>
                    <a:pt x="81" y="111"/>
                    <a:pt x="82" y="113"/>
                    <a:pt x="84" y="112"/>
                  </a:cubicBezTo>
                  <a:cubicBezTo>
                    <a:pt x="86" y="112"/>
                    <a:pt x="86" y="111"/>
                    <a:pt x="88" y="111"/>
                  </a:cubicBezTo>
                  <a:cubicBezTo>
                    <a:pt x="89" y="111"/>
                    <a:pt x="90" y="112"/>
                    <a:pt x="92" y="112"/>
                  </a:cubicBezTo>
                  <a:cubicBezTo>
                    <a:pt x="93" y="112"/>
                    <a:pt x="95" y="113"/>
                    <a:pt x="96" y="113"/>
                  </a:cubicBezTo>
                  <a:cubicBezTo>
                    <a:pt x="98" y="114"/>
                    <a:pt x="98" y="114"/>
                    <a:pt x="99" y="113"/>
                  </a:cubicBezTo>
                  <a:cubicBezTo>
                    <a:pt x="99" y="111"/>
                    <a:pt x="99" y="110"/>
                    <a:pt x="101" y="110"/>
                  </a:cubicBezTo>
                  <a:cubicBezTo>
                    <a:pt x="103" y="110"/>
                    <a:pt x="102" y="111"/>
                    <a:pt x="103" y="113"/>
                  </a:cubicBezTo>
                  <a:cubicBezTo>
                    <a:pt x="104" y="114"/>
                    <a:pt x="104" y="114"/>
                    <a:pt x="105" y="115"/>
                  </a:cubicBezTo>
                  <a:cubicBezTo>
                    <a:pt x="105" y="115"/>
                    <a:pt x="105" y="116"/>
                    <a:pt x="105" y="116"/>
                  </a:cubicBezTo>
                  <a:cubicBezTo>
                    <a:pt x="97" y="171"/>
                    <a:pt x="97" y="171"/>
                    <a:pt x="97" y="171"/>
                  </a:cubicBezTo>
                  <a:cubicBezTo>
                    <a:pt x="81" y="169"/>
                    <a:pt x="65" y="166"/>
                    <a:pt x="49" y="163"/>
                  </a:cubicBezTo>
                  <a:cubicBezTo>
                    <a:pt x="33" y="160"/>
                    <a:pt x="16" y="157"/>
                    <a:pt x="0" y="153"/>
                  </a:cubicBezTo>
                  <a:cubicBezTo>
                    <a:pt x="2" y="144"/>
                    <a:pt x="8" y="118"/>
                    <a:pt x="8" y="116"/>
                  </a:cubicBezTo>
                  <a:cubicBezTo>
                    <a:pt x="8" y="114"/>
                    <a:pt x="10" y="111"/>
                    <a:pt x="11" y="108"/>
                  </a:cubicBezTo>
                  <a:cubicBezTo>
                    <a:pt x="13" y="105"/>
                    <a:pt x="13" y="107"/>
                    <a:pt x="10" y="104"/>
                  </a:cubicBezTo>
                  <a:cubicBezTo>
                    <a:pt x="7" y="102"/>
                    <a:pt x="9" y="102"/>
                    <a:pt x="9" y="100"/>
                  </a:cubicBezTo>
                  <a:cubicBezTo>
                    <a:pt x="9" y="98"/>
                    <a:pt x="13" y="93"/>
                    <a:pt x="15" y="93"/>
                  </a:cubicBezTo>
                  <a:cubicBezTo>
                    <a:pt x="16" y="92"/>
                    <a:pt x="17" y="90"/>
                    <a:pt x="17" y="88"/>
                  </a:cubicBezTo>
                  <a:cubicBezTo>
                    <a:pt x="18" y="87"/>
                    <a:pt x="19" y="86"/>
                    <a:pt x="21" y="84"/>
                  </a:cubicBezTo>
                  <a:cubicBezTo>
                    <a:pt x="22" y="82"/>
                    <a:pt x="22" y="81"/>
                    <a:pt x="23" y="80"/>
                  </a:cubicBezTo>
                  <a:cubicBezTo>
                    <a:pt x="23" y="80"/>
                    <a:pt x="24" y="79"/>
                    <a:pt x="25" y="77"/>
                  </a:cubicBezTo>
                  <a:cubicBezTo>
                    <a:pt x="25" y="75"/>
                    <a:pt x="25" y="73"/>
                    <a:pt x="25" y="73"/>
                  </a:cubicBezTo>
                  <a:cubicBezTo>
                    <a:pt x="24" y="72"/>
                    <a:pt x="22" y="70"/>
                    <a:pt x="22" y="7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8"/>
            <p:cNvSpPr>
              <a:spLocks/>
            </p:cNvSpPr>
            <p:nvPr/>
          </p:nvSpPr>
          <p:spPr bwMode="auto">
            <a:xfrm>
              <a:off x="7245745" y="3196946"/>
              <a:ext cx="1481894" cy="528032"/>
            </a:xfrm>
            <a:custGeom>
              <a:avLst/>
              <a:gdLst>
                <a:gd name="T0" fmla="*/ 3 w 149"/>
                <a:gd name="T1" fmla="*/ 53 h 53"/>
                <a:gd name="T2" fmla="*/ 85 w 149"/>
                <a:gd name="T3" fmla="*/ 45 h 53"/>
                <a:gd name="T4" fmla="*/ 107 w 149"/>
                <a:gd name="T5" fmla="*/ 42 h 53"/>
                <a:gd name="T6" fmla="*/ 108 w 149"/>
                <a:gd name="T7" fmla="*/ 37 h 53"/>
                <a:gd name="T8" fmla="*/ 112 w 149"/>
                <a:gd name="T9" fmla="*/ 32 h 53"/>
                <a:gd name="T10" fmla="*/ 118 w 149"/>
                <a:gd name="T11" fmla="*/ 28 h 53"/>
                <a:gd name="T12" fmla="*/ 120 w 149"/>
                <a:gd name="T13" fmla="*/ 27 h 53"/>
                <a:gd name="T14" fmla="*/ 127 w 149"/>
                <a:gd name="T15" fmla="*/ 22 h 53"/>
                <a:gd name="T16" fmla="*/ 129 w 149"/>
                <a:gd name="T17" fmla="*/ 21 h 53"/>
                <a:gd name="T18" fmla="*/ 130 w 149"/>
                <a:gd name="T19" fmla="*/ 17 h 53"/>
                <a:gd name="T20" fmla="*/ 132 w 149"/>
                <a:gd name="T21" fmla="*/ 16 h 53"/>
                <a:gd name="T22" fmla="*/ 134 w 149"/>
                <a:gd name="T23" fmla="*/ 15 h 53"/>
                <a:gd name="T24" fmla="*/ 136 w 149"/>
                <a:gd name="T25" fmla="*/ 15 h 53"/>
                <a:gd name="T26" fmla="*/ 141 w 149"/>
                <a:gd name="T27" fmla="*/ 11 h 53"/>
                <a:gd name="T28" fmla="*/ 144 w 149"/>
                <a:gd name="T29" fmla="*/ 12 h 53"/>
                <a:gd name="T30" fmla="*/ 146 w 149"/>
                <a:gd name="T31" fmla="*/ 7 h 53"/>
                <a:gd name="T32" fmla="*/ 148 w 149"/>
                <a:gd name="T33" fmla="*/ 4 h 53"/>
                <a:gd name="T34" fmla="*/ 149 w 149"/>
                <a:gd name="T35" fmla="*/ 0 h 53"/>
                <a:gd name="T36" fmla="*/ 128 w 149"/>
                <a:gd name="T37" fmla="*/ 3 h 53"/>
                <a:gd name="T38" fmla="*/ 109 w 149"/>
                <a:gd name="T39" fmla="*/ 5 h 53"/>
                <a:gd name="T40" fmla="*/ 87 w 149"/>
                <a:gd name="T41" fmla="*/ 8 h 53"/>
                <a:gd name="T42" fmla="*/ 59 w 149"/>
                <a:gd name="T43" fmla="*/ 11 h 53"/>
                <a:gd name="T44" fmla="*/ 47 w 149"/>
                <a:gd name="T45" fmla="*/ 12 h 53"/>
                <a:gd name="T46" fmla="*/ 40 w 149"/>
                <a:gd name="T47" fmla="*/ 12 h 53"/>
                <a:gd name="T48" fmla="*/ 36 w 149"/>
                <a:gd name="T49" fmla="*/ 12 h 53"/>
                <a:gd name="T50" fmla="*/ 36 w 149"/>
                <a:gd name="T51" fmla="*/ 16 h 53"/>
                <a:gd name="T52" fmla="*/ 17 w 149"/>
                <a:gd name="T53" fmla="*/ 18 h 53"/>
                <a:gd name="T54" fmla="*/ 12 w 149"/>
                <a:gd name="T55" fmla="*/ 19 h 53"/>
                <a:gd name="T56" fmla="*/ 10 w 149"/>
                <a:gd name="T57" fmla="*/ 19 h 53"/>
                <a:gd name="T58" fmla="*/ 10 w 149"/>
                <a:gd name="T59" fmla="*/ 21 h 53"/>
                <a:gd name="T60" fmla="*/ 10 w 149"/>
                <a:gd name="T61" fmla="*/ 22 h 53"/>
                <a:gd name="T62" fmla="*/ 10 w 149"/>
                <a:gd name="T63" fmla="*/ 24 h 53"/>
                <a:gd name="T64" fmla="*/ 9 w 149"/>
                <a:gd name="T65" fmla="*/ 24 h 53"/>
                <a:gd name="T66" fmla="*/ 10 w 149"/>
                <a:gd name="T67" fmla="*/ 27 h 53"/>
                <a:gd name="T68" fmla="*/ 8 w 149"/>
                <a:gd name="T69" fmla="*/ 29 h 53"/>
                <a:gd name="T70" fmla="*/ 9 w 149"/>
                <a:gd name="T71" fmla="*/ 31 h 53"/>
                <a:gd name="T72" fmla="*/ 8 w 149"/>
                <a:gd name="T73" fmla="*/ 32 h 53"/>
                <a:gd name="T74" fmla="*/ 7 w 149"/>
                <a:gd name="T75" fmla="*/ 35 h 53"/>
                <a:gd name="T76" fmla="*/ 5 w 149"/>
                <a:gd name="T77" fmla="*/ 37 h 53"/>
                <a:gd name="T78" fmla="*/ 4 w 149"/>
                <a:gd name="T79" fmla="*/ 40 h 53"/>
                <a:gd name="T80" fmla="*/ 3 w 149"/>
                <a:gd name="T81" fmla="*/ 42 h 53"/>
                <a:gd name="T82" fmla="*/ 3 w 149"/>
                <a:gd name="T83" fmla="*/ 43 h 53"/>
                <a:gd name="T84" fmla="*/ 1 w 149"/>
                <a:gd name="T85" fmla="*/ 43 h 53"/>
                <a:gd name="T86" fmla="*/ 2 w 149"/>
                <a:gd name="T87" fmla="*/ 45 h 53"/>
                <a:gd name="T88" fmla="*/ 4 w 149"/>
                <a:gd name="T89" fmla="*/ 46 h 53"/>
                <a:gd name="T90" fmla="*/ 3 w 149"/>
                <a:gd name="T91" fmla="*/ 49 h 53"/>
                <a:gd name="T92" fmla="*/ 0 w 149"/>
                <a:gd name="T93" fmla="*/ 51 h 53"/>
                <a:gd name="T94" fmla="*/ 0 w 149"/>
                <a:gd name="T95" fmla="*/ 53 h 53"/>
                <a:gd name="T96" fmla="*/ 3 w 149"/>
                <a:gd name="T9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53">
                  <a:moveTo>
                    <a:pt x="3" y="53"/>
                  </a:moveTo>
                  <a:cubicBezTo>
                    <a:pt x="3" y="53"/>
                    <a:pt x="70" y="47"/>
                    <a:pt x="85" y="45"/>
                  </a:cubicBezTo>
                  <a:cubicBezTo>
                    <a:pt x="100" y="43"/>
                    <a:pt x="107" y="42"/>
                    <a:pt x="107" y="42"/>
                  </a:cubicBezTo>
                  <a:cubicBezTo>
                    <a:pt x="107" y="42"/>
                    <a:pt x="107" y="38"/>
                    <a:pt x="108" y="37"/>
                  </a:cubicBezTo>
                  <a:cubicBezTo>
                    <a:pt x="109" y="36"/>
                    <a:pt x="110" y="37"/>
                    <a:pt x="112" y="32"/>
                  </a:cubicBezTo>
                  <a:cubicBezTo>
                    <a:pt x="113" y="28"/>
                    <a:pt x="117" y="28"/>
                    <a:pt x="118" y="28"/>
                  </a:cubicBezTo>
                  <a:cubicBezTo>
                    <a:pt x="119" y="28"/>
                    <a:pt x="119" y="28"/>
                    <a:pt x="120" y="27"/>
                  </a:cubicBezTo>
                  <a:cubicBezTo>
                    <a:pt x="122" y="26"/>
                    <a:pt x="126" y="23"/>
                    <a:pt x="127" y="22"/>
                  </a:cubicBezTo>
                  <a:cubicBezTo>
                    <a:pt x="128" y="21"/>
                    <a:pt x="129" y="22"/>
                    <a:pt x="129" y="21"/>
                  </a:cubicBezTo>
                  <a:cubicBezTo>
                    <a:pt x="129" y="20"/>
                    <a:pt x="129" y="17"/>
                    <a:pt x="130" y="17"/>
                  </a:cubicBezTo>
                  <a:cubicBezTo>
                    <a:pt x="131" y="18"/>
                    <a:pt x="132" y="18"/>
                    <a:pt x="132" y="16"/>
                  </a:cubicBezTo>
                  <a:cubicBezTo>
                    <a:pt x="133" y="15"/>
                    <a:pt x="133" y="15"/>
                    <a:pt x="134" y="15"/>
                  </a:cubicBezTo>
                  <a:cubicBezTo>
                    <a:pt x="135" y="16"/>
                    <a:pt x="134" y="17"/>
                    <a:pt x="136" y="15"/>
                  </a:cubicBezTo>
                  <a:cubicBezTo>
                    <a:pt x="138" y="14"/>
                    <a:pt x="139" y="12"/>
                    <a:pt x="141" y="11"/>
                  </a:cubicBezTo>
                  <a:cubicBezTo>
                    <a:pt x="143" y="11"/>
                    <a:pt x="143" y="13"/>
                    <a:pt x="144" y="12"/>
                  </a:cubicBezTo>
                  <a:cubicBezTo>
                    <a:pt x="145" y="10"/>
                    <a:pt x="145" y="8"/>
                    <a:pt x="146" y="7"/>
                  </a:cubicBezTo>
                  <a:cubicBezTo>
                    <a:pt x="147" y="7"/>
                    <a:pt x="148" y="6"/>
                    <a:pt x="148" y="4"/>
                  </a:cubicBezTo>
                  <a:cubicBezTo>
                    <a:pt x="149" y="1"/>
                    <a:pt x="149" y="0"/>
                    <a:pt x="149" y="0"/>
                  </a:cubicBezTo>
                  <a:cubicBezTo>
                    <a:pt x="149" y="0"/>
                    <a:pt x="130" y="2"/>
                    <a:pt x="128" y="3"/>
                  </a:cubicBezTo>
                  <a:cubicBezTo>
                    <a:pt x="125" y="4"/>
                    <a:pt x="110" y="5"/>
                    <a:pt x="109" y="5"/>
                  </a:cubicBezTo>
                  <a:cubicBezTo>
                    <a:pt x="108" y="5"/>
                    <a:pt x="88" y="8"/>
                    <a:pt x="87" y="8"/>
                  </a:cubicBezTo>
                  <a:cubicBezTo>
                    <a:pt x="85" y="8"/>
                    <a:pt x="61" y="10"/>
                    <a:pt x="59" y="11"/>
                  </a:cubicBezTo>
                  <a:cubicBezTo>
                    <a:pt x="56" y="11"/>
                    <a:pt x="49" y="12"/>
                    <a:pt x="47" y="12"/>
                  </a:cubicBezTo>
                  <a:cubicBezTo>
                    <a:pt x="45" y="13"/>
                    <a:pt x="42" y="12"/>
                    <a:pt x="40" y="12"/>
                  </a:cubicBezTo>
                  <a:cubicBezTo>
                    <a:pt x="38" y="12"/>
                    <a:pt x="36" y="11"/>
                    <a:pt x="36" y="12"/>
                  </a:cubicBezTo>
                  <a:cubicBezTo>
                    <a:pt x="36" y="13"/>
                    <a:pt x="38" y="16"/>
                    <a:pt x="36" y="16"/>
                  </a:cubicBezTo>
                  <a:cubicBezTo>
                    <a:pt x="33" y="17"/>
                    <a:pt x="19" y="18"/>
                    <a:pt x="17" y="18"/>
                  </a:cubicBezTo>
                  <a:cubicBezTo>
                    <a:pt x="14" y="18"/>
                    <a:pt x="13" y="19"/>
                    <a:pt x="12" y="19"/>
                  </a:cubicBezTo>
                  <a:cubicBezTo>
                    <a:pt x="11" y="19"/>
                    <a:pt x="10" y="19"/>
                    <a:pt x="10" y="19"/>
                  </a:cubicBezTo>
                  <a:cubicBezTo>
                    <a:pt x="10" y="19"/>
                    <a:pt x="10" y="20"/>
                    <a:pt x="10" y="21"/>
                  </a:cubicBezTo>
                  <a:cubicBezTo>
                    <a:pt x="10" y="22"/>
                    <a:pt x="11" y="22"/>
                    <a:pt x="10" y="22"/>
                  </a:cubicBezTo>
                  <a:cubicBezTo>
                    <a:pt x="9" y="23"/>
                    <a:pt x="9" y="23"/>
                    <a:pt x="10" y="24"/>
                  </a:cubicBezTo>
                  <a:cubicBezTo>
                    <a:pt x="10" y="24"/>
                    <a:pt x="9" y="23"/>
                    <a:pt x="9" y="24"/>
                  </a:cubicBezTo>
                  <a:cubicBezTo>
                    <a:pt x="9" y="25"/>
                    <a:pt x="10" y="25"/>
                    <a:pt x="10" y="27"/>
                  </a:cubicBezTo>
                  <a:cubicBezTo>
                    <a:pt x="9" y="28"/>
                    <a:pt x="8" y="28"/>
                    <a:pt x="8" y="29"/>
                  </a:cubicBezTo>
                  <a:cubicBezTo>
                    <a:pt x="8" y="30"/>
                    <a:pt x="8" y="30"/>
                    <a:pt x="9" y="31"/>
                  </a:cubicBezTo>
                  <a:cubicBezTo>
                    <a:pt x="9" y="32"/>
                    <a:pt x="8" y="32"/>
                    <a:pt x="8" y="32"/>
                  </a:cubicBezTo>
                  <a:cubicBezTo>
                    <a:pt x="8" y="33"/>
                    <a:pt x="8" y="35"/>
                    <a:pt x="7" y="35"/>
                  </a:cubicBezTo>
                  <a:cubicBezTo>
                    <a:pt x="6" y="35"/>
                    <a:pt x="4" y="36"/>
                    <a:pt x="5" y="37"/>
                  </a:cubicBezTo>
                  <a:cubicBezTo>
                    <a:pt x="5" y="39"/>
                    <a:pt x="5" y="40"/>
                    <a:pt x="4" y="40"/>
                  </a:cubicBezTo>
                  <a:cubicBezTo>
                    <a:pt x="4" y="41"/>
                    <a:pt x="3" y="41"/>
                    <a:pt x="3" y="42"/>
                  </a:cubicBezTo>
                  <a:cubicBezTo>
                    <a:pt x="4" y="42"/>
                    <a:pt x="4" y="44"/>
                    <a:pt x="3" y="43"/>
                  </a:cubicBezTo>
                  <a:cubicBezTo>
                    <a:pt x="3" y="43"/>
                    <a:pt x="2" y="42"/>
                    <a:pt x="1" y="43"/>
                  </a:cubicBezTo>
                  <a:cubicBezTo>
                    <a:pt x="1" y="43"/>
                    <a:pt x="1" y="44"/>
                    <a:pt x="2" y="45"/>
                  </a:cubicBezTo>
                  <a:cubicBezTo>
                    <a:pt x="3" y="46"/>
                    <a:pt x="4" y="46"/>
                    <a:pt x="4" y="46"/>
                  </a:cubicBezTo>
                  <a:cubicBezTo>
                    <a:pt x="4" y="47"/>
                    <a:pt x="4" y="48"/>
                    <a:pt x="3" y="49"/>
                  </a:cubicBezTo>
                  <a:cubicBezTo>
                    <a:pt x="3" y="49"/>
                    <a:pt x="0" y="51"/>
                    <a:pt x="0" y="51"/>
                  </a:cubicBezTo>
                  <a:cubicBezTo>
                    <a:pt x="0" y="52"/>
                    <a:pt x="0" y="53"/>
                    <a:pt x="0" y="53"/>
                  </a:cubicBezTo>
                  <a:lnTo>
                    <a:pt x="3" y="53"/>
                  </a:ln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79"/>
            <p:cNvSpPr>
              <a:spLocks/>
            </p:cNvSpPr>
            <p:nvPr/>
          </p:nvSpPr>
          <p:spPr bwMode="auto">
            <a:xfrm>
              <a:off x="6240781" y="2479423"/>
              <a:ext cx="1173167" cy="1026252"/>
            </a:xfrm>
            <a:custGeom>
              <a:avLst/>
              <a:gdLst>
                <a:gd name="T0" fmla="*/ 67 w 118"/>
                <a:gd name="T1" fmla="*/ 94 h 103"/>
                <a:gd name="T2" fmla="*/ 102 w 118"/>
                <a:gd name="T3" fmla="*/ 95 h 103"/>
                <a:gd name="T4" fmla="*/ 101 w 118"/>
                <a:gd name="T5" fmla="*/ 103 h 103"/>
                <a:gd name="T6" fmla="*/ 110 w 118"/>
                <a:gd name="T7" fmla="*/ 101 h 103"/>
                <a:gd name="T8" fmla="*/ 110 w 118"/>
                <a:gd name="T9" fmla="*/ 96 h 103"/>
                <a:gd name="T10" fmla="*/ 112 w 118"/>
                <a:gd name="T11" fmla="*/ 93 h 103"/>
                <a:gd name="T12" fmla="*/ 113 w 118"/>
                <a:gd name="T13" fmla="*/ 90 h 103"/>
                <a:gd name="T14" fmla="*/ 118 w 118"/>
                <a:gd name="T15" fmla="*/ 86 h 103"/>
                <a:gd name="T16" fmla="*/ 117 w 118"/>
                <a:gd name="T17" fmla="*/ 79 h 103"/>
                <a:gd name="T18" fmla="*/ 110 w 118"/>
                <a:gd name="T19" fmla="*/ 73 h 103"/>
                <a:gd name="T20" fmla="*/ 110 w 118"/>
                <a:gd name="T21" fmla="*/ 66 h 103"/>
                <a:gd name="T22" fmla="*/ 105 w 118"/>
                <a:gd name="T23" fmla="*/ 61 h 103"/>
                <a:gd name="T24" fmla="*/ 102 w 118"/>
                <a:gd name="T25" fmla="*/ 59 h 103"/>
                <a:gd name="T26" fmla="*/ 95 w 118"/>
                <a:gd name="T27" fmla="*/ 54 h 103"/>
                <a:gd name="T28" fmla="*/ 96 w 118"/>
                <a:gd name="T29" fmla="*/ 38 h 103"/>
                <a:gd name="T30" fmla="*/ 88 w 118"/>
                <a:gd name="T31" fmla="*/ 37 h 103"/>
                <a:gd name="T32" fmla="*/ 84 w 118"/>
                <a:gd name="T33" fmla="*/ 29 h 103"/>
                <a:gd name="T34" fmla="*/ 76 w 118"/>
                <a:gd name="T35" fmla="*/ 22 h 103"/>
                <a:gd name="T36" fmla="*/ 72 w 118"/>
                <a:gd name="T37" fmla="*/ 8 h 103"/>
                <a:gd name="T38" fmla="*/ 70 w 118"/>
                <a:gd name="T39" fmla="*/ 4 h 103"/>
                <a:gd name="T40" fmla="*/ 66 w 118"/>
                <a:gd name="T41" fmla="*/ 1 h 103"/>
                <a:gd name="T42" fmla="*/ 1 w 118"/>
                <a:gd name="T43" fmla="*/ 3 h 103"/>
                <a:gd name="T44" fmla="*/ 1 w 118"/>
                <a:gd name="T45" fmla="*/ 6 h 103"/>
                <a:gd name="T46" fmla="*/ 4 w 118"/>
                <a:gd name="T47" fmla="*/ 11 h 103"/>
                <a:gd name="T48" fmla="*/ 6 w 118"/>
                <a:gd name="T49" fmla="*/ 16 h 103"/>
                <a:gd name="T50" fmla="*/ 11 w 118"/>
                <a:gd name="T51" fmla="*/ 19 h 103"/>
                <a:gd name="T52" fmla="*/ 14 w 118"/>
                <a:gd name="T53" fmla="*/ 18 h 103"/>
                <a:gd name="T54" fmla="*/ 16 w 118"/>
                <a:gd name="T55" fmla="*/ 21 h 103"/>
                <a:gd name="T56" fmla="*/ 13 w 118"/>
                <a:gd name="T57" fmla="*/ 24 h 103"/>
                <a:gd name="T58" fmla="*/ 14 w 118"/>
                <a:gd name="T59" fmla="*/ 29 h 103"/>
                <a:gd name="T60" fmla="*/ 17 w 118"/>
                <a:gd name="T61" fmla="*/ 34 h 103"/>
                <a:gd name="T62" fmla="*/ 21 w 118"/>
                <a:gd name="T63" fmla="*/ 38 h 103"/>
                <a:gd name="T64" fmla="*/ 22 w 118"/>
                <a:gd name="T65" fmla="*/ 9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103">
                  <a:moveTo>
                    <a:pt x="22" y="95"/>
                  </a:moveTo>
                  <a:cubicBezTo>
                    <a:pt x="22" y="95"/>
                    <a:pt x="61" y="94"/>
                    <a:pt x="67" y="94"/>
                  </a:cubicBezTo>
                  <a:cubicBezTo>
                    <a:pt x="73" y="94"/>
                    <a:pt x="95" y="92"/>
                    <a:pt x="97" y="92"/>
                  </a:cubicBezTo>
                  <a:cubicBezTo>
                    <a:pt x="99" y="92"/>
                    <a:pt x="103" y="93"/>
                    <a:pt x="102" y="95"/>
                  </a:cubicBezTo>
                  <a:cubicBezTo>
                    <a:pt x="102" y="97"/>
                    <a:pt x="99" y="100"/>
                    <a:pt x="99" y="101"/>
                  </a:cubicBezTo>
                  <a:cubicBezTo>
                    <a:pt x="98" y="103"/>
                    <a:pt x="99" y="103"/>
                    <a:pt x="101" y="103"/>
                  </a:cubicBezTo>
                  <a:cubicBezTo>
                    <a:pt x="109" y="102"/>
                    <a:pt x="109" y="102"/>
                    <a:pt x="109" y="102"/>
                  </a:cubicBezTo>
                  <a:cubicBezTo>
                    <a:pt x="109" y="102"/>
                    <a:pt x="109" y="101"/>
                    <a:pt x="110" y="101"/>
                  </a:cubicBezTo>
                  <a:cubicBezTo>
                    <a:pt x="110" y="100"/>
                    <a:pt x="111" y="99"/>
                    <a:pt x="111" y="98"/>
                  </a:cubicBezTo>
                  <a:cubicBezTo>
                    <a:pt x="110" y="97"/>
                    <a:pt x="110" y="96"/>
                    <a:pt x="110" y="96"/>
                  </a:cubicBezTo>
                  <a:cubicBezTo>
                    <a:pt x="111" y="96"/>
                    <a:pt x="110" y="96"/>
                    <a:pt x="111" y="95"/>
                  </a:cubicBezTo>
                  <a:cubicBezTo>
                    <a:pt x="111" y="95"/>
                    <a:pt x="112" y="95"/>
                    <a:pt x="112" y="93"/>
                  </a:cubicBezTo>
                  <a:cubicBezTo>
                    <a:pt x="111" y="92"/>
                    <a:pt x="111" y="91"/>
                    <a:pt x="112" y="91"/>
                  </a:cubicBezTo>
                  <a:cubicBezTo>
                    <a:pt x="112" y="90"/>
                    <a:pt x="112" y="91"/>
                    <a:pt x="113" y="90"/>
                  </a:cubicBezTo>
                  <a:cubicBezTo>
                    <a:pt x="114" y="90"/>
                    <a:pt x="115" y="89"/>
                    <a:pt x="116" y="88"/>
                  </a:cubicBezTo>
                  <a:cubicBezTo>
                    <a:pt x="117" y="88"/>
                    <a:pt x="117" y="88"/>
                    <a:pt x="118" y="86"/>
                  </a:cubicBezTo>
                  <a:cubicBezTo>
                    <a:pt x="118" y="84"/>
                    <a:pt x="118" y="83"/>
                    <a:pt x="118" y="82"/>
                  </a:cubicBezTo>
                  <a:cubicBezTo>
                    <a:pt x="118" y="81"/>
                    <a:pt x="118" y="79"/>
                    <a:pt x="117" y="79"/>
                  </a:cubicBezTo>
                  <a:cubicBezTo>
                    <a:pt x="116" y="79"/>
                    <a:pt x="115" y="79"/>
                    <a:pt x="114" y="78"/>
                  </a:cubicBezTo>
                  <a:cubicBezTo>
                    <a:pt x="113" y="78"/>
                    <a:pt x="110" y="74"/>
                    <a:pt x="110" y="73"/>
                  </a:cubicBezTo>
                  <a:cubicBezTo>
                    <a:pt x="111" y="72"/>
                    <a:pt x="112" y="70"/>
                    <a:pt x="112" y="69"/>
                  </a:cubicBezTo>
                  <a:cubicBezTo>
                    <a:pt x="111" y="69"/>
                    <a:pt x="110" y="68"/>
                    <a:pt x="110" y="66"/>
                  </a:cubicBezTo>
                  <a:cubicBezTo>
                    <a:pt x="110" y="65"/>
                    <a:pt x="110" y="64"/>
                    <a:pt x="109" y="64"/>
                  </a:cubicBezTo>
                  <a:cubicBezTo>
                    <a:pt x="108" y="64"/>
                    <a:pt x="106" y="62"/>
                    <a:pt x="105" y="61"/>
                  </a:cubicBezTo>
                  <a:cubicBezTo>
                    <a:pt x="104" y="60"/>
                    <a:pt x="103" y="59"/>
                    <a:pt x="103" y="60"/>
                  </a:cubicBezTo>
                  <a:cubicBezTo>
                    <a:pt x="102" y="60"/>
                    <a:pt x="102" y="60"/>
                    <a:pt x="102" y="59"/>
                  </a:cubicBezTo>
                  <a:cubicBezTo>
                    <a:pt x="101" y="58"/>
                    <a:pt x="101" y="58"/>
                    <a:pt x="100" y="58"/>
                  </a:cubicBezTo>
                  <a:cubicBezTo>
                    <a:pt x="100" y="57"/>
                    <a:pt x="96" y="55"/>
                    <a:pt x="95" y="54"/>
                  </a:cubicBezTo>
                  <a:cubicBezTo>
                    <a:pt x="95" y="53"/>
                    <a:pt x="94" y="52"/>
                    <a:pt x="95" y="47"/>
                  </a:cubicBezTo>
                  <a:cubicBezTo>
                    <a:pt x="97" y="41"/>
                    <a:pt x="98" y="39"/>
                    <a:pt x="96" y="38"/>
                  </a:cubicBezTo>
                  <a:cubicBezTo>
                    <a:pt x="94" y="37"/>
                    <a:pt x="91" y="37"/>
                    <a:pt x="90" y="37"/>
                  </a:cubicBezTo>
                  <a:cubicBezTo>
                    <a:pt x="89" y="38"/>
                    <a:pt x="88" y="38"/>
                    <a:pt x="88" y="37"/>
                  </a:cubicBezTo>
                  <a:cubicBezTo>
                    <a:pt x="87" y="36"/>
                    <a:pt x="87" y="35"/>
                    <a:pt x="87" y="34"/>
                  </a:cubicBezTo>
                  <a:cubicBezTo>
                    <a:pt x="87" y="33"/>
                    <a:pt x="87" y="31"/>
                    <a:pt x="84" y="29"/>
                  </a:cubicBezTo>
                  <a:cubicBezTo>
                    <a:pt x="82" y="26"/>
                    <a:pt x="80" y="26"/>
                    <a:pt x="80" y="25"/>
                  </a:cubicBezTo>
                  <a:cubicBezTo>
                    <a:pt x="79" y="24"/>
                    <a:pt x="77" y="23"/>
                    <a:pt x="76" y="22"/>
                  </a:cubicBezTo>
                  <a:cubicBezTo>
                    <a:pt x="75" y="21"/>
                    <a:pt x="73" y="16"/>
                    <a:pt x="72" y="13"/>
                  </a:cubicBezTo>
                  <a:cubicBezTo>
                    <a:pt x="72" y="11"/>
                    <a:pt x="72" y="9"/>
                    <a:pt x="72" y="8"/>
                  </a:cubicBezTo>
                  <a:cubicBezTo>
                    <a:pt x="72" y="7"/>
                    <a:pt x="73" y="7"/>
                    <a:pt x="73" y="7"/>
                  </a:cubicBezTo>
                  <a:cubicBezTo>
                    <a:pt x="73" y="7"/>
                    <a:pt x="71" y="4"/>
                    <a:pt x="70" y="4"/>
                  </a:cubicBezTo>
                  <a:cubicBezTo>
                    <a:pt x="70" y="3"/>
                    <a:pt x="68" y="2"/>
                    <a:pt x="68" y="1"/>
                  </a:cubicBezTo>
                  <a:cubicBezTo>
                    <a:pt x="68" y="0"/>
                    <a:pt x="68" y="0"/>
                    <a:pt x="66" y="1"/>
                  </a:cubicBezTo>
                  <a:cubicBezTo>
                    <a:pt x="65" y="1"/>
                    <a:pt x="53" y="2"/>
                    <a:pt x="42" y="3"/>
                  </a:cubicBezTo>
                  <a:cubicBezTo>
                    <a:pt x="30" y="3"/>
                    <a:pt x="1" y="3"/>
                    <a:pt x="1" y="3"/>
                  </a:cubicBezTo>
                  <a:cubicBezTo>
                    <a:pt x="1" y="3"/>
                    <a:pt x="0" y="3"/>
                    <a:pt x="0" y="4"/>
                  </a:cubicBezTo>
                  <a:cubicBezTo>
                    <a:pt x="0" y="5"/>
                    <a:pt x="0" y="6"/>
                    <a:pt x="1" y="6"/>
                  </a:cubicBezTo>
                  <a:cubicBezTo>
                    <a:pt x="2" y="6"/>
                    <a:pt x="2" y="7"/>
                    <a:pt x="3" y="8"/>
                  </a:cubicBezTo>
                  <a:cubicBezTo>
                    <a:pt x="3" y="9"/>
                    <a:pt x="4" y="11"/>
                    <a:pt x="4" y="11"/>
                  </a:cubicBezTo>
                  <a:cubicBezTo>
                    <a:pt x="5" y="12"/>
                    <a:pt x="5" y="13"/>
                    <a:pt x="5" y="13"/>
                  </a:cubicBezTo>
                  <a:cubicBezTo>
                    <a:pt x="5" y="14"/>
                    <a:pt x="6" y="15"/>
                    <a:pt x="6" y="16"/>
                  </a:cubicBezTo>
                  <a:cubicBezTo>
                    <a:pt x="7" y="16"/>
                    <a:pt x="9" y="19"/>
                    <a:pt x="9" y="19"/>
                  </a:cubicBezTo>
                  <a:cubicBezTo>
                    <a:pt x="9" y="19"/>
                    <a:pt x="10" y="19"/>
                    <a:pt x="11" y="19"/>
                  </a:cubicBezTo>
                  <a:cubicBezTo>
                    <a:pt x="12" y="20"/>
                    <a:pt x="12" y="20"/>
                    <a:pt x="12" y="19"/>
                  </a:cubicBezTo>
                  <a:cubicBezTo>
                    <a:pt x="13" y="19"/>
                    <a:pt x="14" y="18"/>
                    <a:pt x="14" y="18"/>
                  </a:cubicBezTo>
                  <a:cubicBezTo>
                    <a:pt x="14" y="19"/>
                    <a:pt x="14" y="19"/>
                    <a:pt x="15" y="20"/>
                  </a:cubicBezTo>
                  <a:cubicBezTo>
                    <a:pt x="16" y="20"/>
                    <a:pt x="16" y="20"/>
                    <a:pt x="16" y="21"/>
                  </a:cubicBezTo>
                  <a:cubicBezTo>
                    <a:pt x="16" y="22"/>
                    <a:pt x="16" y="22"/>
                    <a:pt x="15" y="23"/>
                  </a:cubicBezTo>
                  <a:cubicBezTo>
                    <a:pt x="14" y="23"/>
                    <a:pt x="13" y="23"/>
                    <a:pt x="13" y="24"/>
                  </a:cubicBezTo>
                  <a:cubicBezTo>
                    <a:pt x="12" y="25"/>
                    <a:pt x="12" y="28"/>
                    <a:pt x="12" y="28"/>
                  </a:cubicBezTo>
                  <a:cubicBezTo>
                    <a:pt x="12" y="29"/>
                    <a:pt x="13" y="29"/>
                    <a:pt x="14" y="29"/>
                  </a:cubicBezTo>
                  <a:cubicBezTo>
                    <a:pt x="14" y="30"/>
                    <a:pt x="15" y="30"/>
                    <a:pt x="16" y="32"/>
                  </a:cubicBezTo>
                  <a:cubicBezTo>
                    <a:pt x="17" y="34"/>
                    <a:pt x="17" y="34"/>
                    <a:pt x="17" y="34"/>
                  </a:cubicBezTo>
                  <a:cubicBezTo>
                    <a:pt x="18" y="34"/>
                    <a:pt x="18" y="35"/>
                    <a:pt x="19" y="35"/>
                  </a:cubicBezTo>
                  <a:cubicBezTo>
                    <a:pt x="19" y="35"/>
                    <a:pt x="21" y="35"/>
                    <a:pt x="21" y="38"/>
                  </a:cubicBezTo>
                  <a:cubicBezTo>
                    <a:pt x="21" y="40"/>
                    <a:pt x="21" y="64"/>
                    <a:pt x="21" y="66"/>
                  </a:cubicBezTo>
                  <a:cubicBezTo>
                    <a:pt x="21" y="68"/>
                    <a:pt x="22" y="95"/>
                    <a:pt x="22" y="95"/>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80"/>
            <p:cNvSpPr>
              <a:spLocks/>
            </p:cNvSpPr>
            <p:nvPr/>
          </p:nvSpPr>
          <p:spPr bwMode="auto">
            <a:xfrm>
              <a:off x="8727637" y="1793832"/>
              <a:ext cx="1015608" cy="677071"/>
            </a:xfrm>
            <a:custGeom>
              <a:avLst/>
              <a:gdLst>
                <a:gd name="T0" fmla="*/ 0 w 102"/>
                <a:gd name="T1" fmla="*/ 17 h 68"/>
                <a:gd name="T2" fmla="*/ 8 w 102"/>
                <a:gd name="T3" fmla="*/ 67 h 68"/>
                <a:gd name="T4" fmla="*/ 8 w 102"/>
                <a:gd name="T5" fmla="*/ 68 h 68"/>
                <a:gd name="T6" fmla="*/ 78 w 102"/>
                <a:gd name="T7" fmla="*/ 54 h 68"/>
                <a:gd name="T8" fmla="*/ 86 w 102"/>
                <a:gd name="T9" fmla="*/ 53 h 68"/>
                <a:gd name="T10" fmla="*/ 91 w 102"/>
                <a:gd name="T11" fmla="*/ 50 h 68"/>
                <a:gd name="T12" fmla="*/ 93 w 102"/>
                <a:gd name="T13" fmla="*/ 51 h 68"/>
                <a:gd name="T14" fmla="*/ 94 w 102"/>
                <a:gd name="T15" fmla="*/ 48 h 68"/>
                <a:gd name="T16" fmla="*/ 97 w 102"/>
                <a:gd name="T17" fmla="*/ 46 h 68"/>
                <a:gd name="T18" fmla="*/ 101 w 102"/>
                <a:gd name="T19" fmla="*/ 40 h 68"/>
                <a:gd name="T20" fmla="*/ 102 w 102"/>
                <a:gd name="T21" fmla="*/ 39 h 68"/>
                <a:gd name="T22" fmla="*/ 100 w 102"/>
                <a:gd name="T23" fmla="*/ 37 h 68"/>
                <a:gd name="T24" fmla="*/ 98 w 102"/>
                <a:gd name="T25" fmla="*/ 34 h 68"/>
                <a:gd name="T26" fmla="*/ 95 w 102"/>
                <a:gd name="T27" fmla="*/ 34 h 68"/>
                <a:gd name="T28" fmla="*/ 94 w 102"/>
                <a:gd name="T29" fmla="*/ 32 h 68"/>
                <a:gd name="T30" fmla="*/ 92 w 102"/>
                <a:gd name="T31" fmla="*/ 29 h 68"/>
                <a:gd name="T32" fmla="*/ 93 w 102"/>
                <a:gd name="T33" fmla="*/ 25 h 68"/>
                <a:gd name="T34" fmla="*/ 93 w 102"/>
                <a:gd name="T35" fmla="*/ 23 h 68"/>
                <a:gd name="T36" fmla="*/ 92 w 102"/>
                <a:gd name="T37" fmla="*/ 22 h 68"/>
                <a:gd name="T38" fmla="*/ 94 w 102"/>
                <a:gd name="T39" fmla="*/ 20 h 68"/>
                <a:gd name="T40" fmla="*/ 94 w 102"/>
                <a:gd name="T41" fmla="*/ 16 h 68"/>
                <a:gd name="T42" fmla="*/ 96 w 102"/>
                <a:gd name="T43" fmla="*/ 13 h 68"/>
                <a:gd name="T44" fmla="*/ 97 w 102"/>
                <a:gd name="T45" fmla="*/ 12 h 68"/>
                <a:gd name="T46" fmla="*/ 92 w 102"/>
                <a:gd name="T47" fmla="*/ 10 h 68"/>
                <a:gd name="T48" fmla="*/ 90 w 102"/>
                <a:gd name="T49" fmla="*/ 7 h 68"/>
                <a:gd name="T50" fmla="*/ 88 w 102"/>
                <a:gd name="T51" fmla="*/ 4 h 68"/>
                <a:gd name="T52" fmla="*/ 87 w 102"/>
                <a:gd name="T53" fmla="*/ 3 h 68"/>
                <a:gd name="T54" fmla="*/ 86 w 102"/>
                <a:gd name="T55" fmla="*/ 3 h 68"/>
                <a:gd name="T56" fmla="*/ 85 w 102"/>
                <a:gd name="T57" fmla="*/ 2 h 68"/>
                <a:gd name="T58" fmla="*/ 82 w 102"/>
                <a:gd name="T59" fmla="*/ 1 h 68"/>
                <a:gd name="T60" fmla="*/ 75 w 102"/>
                <a:gd name="T61" fmla="*/ 3 h 68"/>
                <a:gd name="T62" fmla="*/ 46 w 102"/>
                <a:gd name="T63" fmla="*/ 9 h 68"/>
                <a:gd name="T64" fmla="*/ 12 w 102"/>
                <a:gd name="T65" fmla="*/ 16 h 68"/>
                <a:gd name="T66" fmla="*/ 12 w 102"/>
                <a:gd name="T67" fmla="*/ 15 h 68"/>
                <a:gd name="T68" fmla="*/ 11 w 102"/>
                <a:gd name="T69" fmla="*/ 9 h 68"/>
                <a:gd name="T70" fmla="*/ 0 w 102"/>
                <a:gd name="T71"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68">
                  <a:moveTo>
                    <a:pt x="0" y="17"/>
                  </a:moveTo>
                  <a:cubicBezTo>
                    <a:pt x="0" y="17"/>
                    <a:pt x="8" y="66"/>
                    <a:pt x="8" y="67"/>
                  </a:cubicBezTo>
                  <a:cubicBezTo>
                    <a:pt x="8" y="68"/>
                    <a:pt x="8" y="68"/>
                    <a:pt x="8" y="68"/>
                  </a:cubicBezTo>
                  <a:cubicBezTo>
                    <a:pt x="8" y="68"/>
                    <a:pt x="78" y="55"/>
                    <a:pt x="78" y="54"/>
                  </a:cubicBezTo>
                  <a:cubicBezTo>
                    <a:pt x="79" y="54"/>
                    <a:pt x="84" y="54"/>
                    <a:pt x="86" y="53"/>
                  </a:cubicBezTo>
                  <a:cubicBezTo>
                    <a:pt x="88" y="51"/>
                    <a:pt x="90" y="49"/>
                    <a:pt x="91" y="50"/>
                  </a:cubicBezTo>
                  <a:cubicBezTo>
                    <a:pt x="92" y="51"/>
                    <a:pt x="93" y="52"/>
                    <a:pt x="93" y="51"/>
                  </a:cubicBezTo>
                  <a:cubicBezTo>
                    <a:pt x="93" y="51"/>
                    <a:pt x="94" y="49"/>
                    <a:pt x="94" y="48"/>
                  </a:cubicBezTo>
                  <a:cubicBezTo>
                    <a:pt x="95" y="47"/>
                    <a:pt x="96" y="48"/>
                    <a:pt x="97" y="46"/>
                  </a:cubicBezTo>
                  <a:cubicBezTo>
                    <a:pt x="98" y="44"/>
                    <a:pt x="101" y="41"/>
                    <a:pt x="101" y="40"/>
                  </a:cubicBezTo>
                  <a:cubicBezTo>
                    <a:pt x="101" y="40"/>
                    <a:pt x="102" y="40"/>
                    <a:pt x="102" y="39"/>
                  </a:cubicBezTo>
                  <a:cubicBezTo>
                    <a:pt x="102" y="39"/>
                    <a:pt x="101" y="38"/>
                    <a:pt x="100" y="37"/>
                  </a:cubicBezTo>
                  <a:cubicBezTo>
                    <a:pt x="100" y="36"/>
                    <a:pt x="100" y="35"/>
                    <a:pt x="98" y="34"/>
                  </a:cubicBezTo>
                  <a:cubicBezTo>
                    <a:pt x="97" y="34"/>
                    <a:pt x="95" y="35"/>
                    <a:pt x="95" y="34"/>
                  </a:cubicBezTo>
                  <a:cubicBezTo>
                    <a:pt x="95" y="34"/>
                    <a:pt x="95" y="32"/>
                    <a:pt x="94" y="32"/>
                  </a:cubicBezTo>
                  <a:cubicBezTo>
                    <a:pt x="93" y="31"/>
                    <a:pt x="92" y="31"/>
                    <a:pt x="92" y="29"/>
                  </a:cubicBezTo>
                  <a:cubicBezTo>
                    <a:pt x="92" y="27"/>
                    <a:pt x="93" y="25"/>
                    <a:pt x="93" y="25"/>
                  </a:cubicBezTo>
                  <a:cubicBezTo>
                    <a:pt x="94" y="24"/>
                    <a:pt x="94" y="24"/>
                    <a:pt x="93" y="23"/>
                  </a:cubicBezTo>
                  <a:cubicBezTo>
                    <a:pt x="92" y="23"/>
                    <a:pt x="91" y="23"/>
                    <a:pt x="92" y="22"/>
                  </a:cubicBezTo>
                  <a:cubicBezTo>
                    <a:pt x="92" y="21"/>
                    <a:pt x="93" y="21"/>
                    <a:pt x="94" y="20"/>
                  </a:cubicBezTo>
                  <a:cubicBezTo>
                    <a:pt x="94" y="18"/>
                    <a:pt x="94" y="16"/>
                    <a:pt x="94" y="16"/>
                  </a:cubicBezTo>
                  <a:cubicBezTo>
                    <a:pt x="94" y="15"/>
                    <a:pt x="95" y="14"/>
                    <a:pt x="96" y="13"/>
                  </a:cubicBezTo>
                  <a:cubicBezTo>
                    <a:pt x="96" y="13"/>
                    <a:pt x="97" y="12"/>
                    <a:pt x="97" y="12"/>
                  </a:cubicBezTo>
                  <a:cubicBezTo>
                    <a:pt x="97" y="12"/>
                    <a:pt x="92" y="10"/>
                    <a:pt x="92" y="10"/>
                  </a:cubicBezTo>
                  <a:cubicBezTo>
                    <a:pt x="91" y="10"/>
                    <a:pt x="90" y="9"/>
                    <a:pt x="90" y="7"/>
                  </a:cubicBezTo>
                  <a:cubicBezTo>
                    <a:pt x="89" y="6"/>
                    <a:pt x="89" y="5"/>
                    <a:pt x="88" y="4"/>
                  </a:cubicBezTo>
                  <a:cubicBezTo>
                    <a:pt x="88" y="4"/>
                    <a:pt x="87" y="3"/>
                    <a:pt x="87" y="3"/>
                  </a:cubicBezTo>
                  <a:cubicBezTo>
                    <a:pt x="86" y="3"/>
                    <a:pt x="86" y="3"/>
                    <a:pt x="86" y="3"/>
                  </a:cubicBezTo>
                  <a:cubicBezTo>
                    <a:pt x="85" y="3"/>
                    <a:pt x="85" y="3"/>
                    <a:pt x="85" y="2"/>
                  </a:cubicBezTo>
                  <a:cubicBezTo>
                    <a:pt x="84" y="2"/>
                    <a:pt x="83" y="0"/>
                    <a:pt x="82" y="1"/>
                  </a:cubicBezTo>
                  <a:cubicBezTo>
                    <a:pt x="80" y="1"/>
                    <a:pt x="76" y="3"/>
                    <a:pt x="75" y="3"/>
                  </a:cubicBezTo>
                  <a:cubicBezTo>
                    <a:pt x="75" y="3"/>
                    <a:pt x="47" y="9"/>
                    <a:pt x="46" y="9"/>
                  </a:cubicBezTo>
                  <a:cubicBezTo>
                    <a:pt x="46" y="9"/>
                    <a:pt x="12" y="16"/>
                    <a:pt x="12" y="16"/>
                  </a:cubicBezTo>
                  <a:cubicBezTo>
                    <a:pt x="12" y="16"/>
                    <a:pt x="12" y="15"/>
                    <a:pt x="12" y="15"/>
                  </a:cubicBezTo>
                  <a:cubicBezTo>
                    <a:pt x="11" y="14"/>
                    <a:pt x="11" y="9"/>
                    <a:pt x="11" y="9"/>
                  </a:cubicBezTo>
                  <a:lnTo>
                    <a:pt x="0" y="17"/>
                  </a:ln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81"/>
            <p:cNvSpPr>
              <a:spLocks/>
            </p:cNvSpPr>
            <p:nvPr/>
          </p:nvSpPr>
          <p:spPr bwMode="auto">
            <a:xfrm>
              <a:off x="6091742" y="1834287"/>
              <a:ext cx="1064579" cy="706879"/>
            </a:xfrm>
            <a:custGeom>
              <a:avLst/>
              <a:gdLst>
                <a:gd name="T0" fmla="*/ 15 w 107"/>
                <a:gd name="T1" fmla="*/ 68 h 71"/>
                <a:gd name="T2" fmla="*/ 58 w 107"/>
                <a:gd name="T3" fmla="*/ 67 h 71"/>
                <a:gd name="T4" fmla="*/ 80 w 107"/>
                <a:gd name="T5" fmla="*/ 66 h 71"/>
                <a:gd name="T6" fmla="*/ 83 w 107"/>
                <a:gd name="T7" fmla="*/ 66 h 71"/>
                <a:gd name="T8" fmla="*/ 84 w 107"/>
                <a:gd name="T9" fmla="*/ 68 h 71"/>
                <a:gd name="T10" fmla="*/ 87 w 107"/>
                <a:gd name="T11" fmla="*/ 71 h 71"/>
                <a:gd name="T12" fmla="*/ 88 w 107"/>
                <a:gd name="T13" fmla="*/ 70 h 71"/>
                <a:gd name="T14" fmla="*/ 89 w 107"/>
                <a:gd name="T15" fmla="*/ 69 h 71"/>
                <a:gd name="T16" fmla="*/ 88 w 107"/>
                <a:gd name="T17" fmla="*/ 66 h 71"/>
                <a:gd name="T18" fmla="*/ 92 w 107"/>
                <a:gd name="T19" fmla="*/ 64 h 71"/>
                <a:gd name="T20" fmla="*/ 93 w 107"/>
                <a:gd name="T21" fmla="*/ 62 h 71"/>
                <a:gd name="T22" fmla="*/ 94 w 107"/>
                <a:gd name="T23" fmla="*/ 58 h 71"/>
                <a:gd name="T24" fmla="*/ 95 w 107"/>
                <a:gd name="T25" fmla="*/ 54 h 71"/>
                <a:gd name="T26" fmla="*/ 93 w 107"/>
                <a:gd name="T27" fmla="*/ 51 h 71"/>
                <a:gd name="T28" fmla="*/ 94 w 107"/>
                <a:gd name="T29" fmla="*/ 47 h 71"/>
                <a:gd name="T30" fmla="*/ 97 w 107"/>
                <a:gd name="T31" fmla="*/ 46 h 71"/>
                <a:gd name="T32" fmla="*/ 100 w 107"/>
                <a:gd name="T33" fmla="*/ 45 h 71"/>
                <a:gd name="T34" fmla="*/ 102 w 107"/>
                <a:gd name="T35" fmla="*/ 44 h 71"/>
                <a:gd name="T36" fmla="*/ 104 w 107"/>
                <a:gd name="T37" fmla="*/ 43 h 71"/>
                <a:gd name="T38" fmla="*/ 105 w 107"/>
                <a:gd name="T39" fmla="*/ 39 h 71"/>
                <a:gd name="T40" fmla="*/ 106 w 107"/>
                <a:gd name="T41" fmla="*/ 37 h 71"/>
                <a:gd name="T42" fmla="*/ 107 w 107"/>
                <a:gd name="T43" fmla="*/ 34 h 71"/>
                <a:gd name="T44" fmla="*/ 107 w 107"/>
                <a:gd name="T45" fmla="*/ 31 h 71"/>
                <a:gd name="T46" fmla="*/ 102 w 107"/>
                <a:gd name="T47" fmla="*/ 27 h 71"/>
                <a:gd name="T48" fmla="*/ 101 w 107"/>
                <a:gd name="T49" fmla="*/ 25 h 71"/>
                <a:gd name="T50" fmla="*/ 98 w 107"/>
                <a:gd name="T51" fmla="*/ 21 h 71"/>
                <a:gd name="T52" fmla="*/ 95 w 107"/>
                <a:gd name="T53" fmla="*/ 18 h 71"/>
                <a:gd name="T54" fmla="*/ 91 w 107"/>
                <a:gd name="T55" fmla="*/ 18 h 71"/>
                <a:gd name="T56" fmla="*/ 90 w 107"/>
                <a:gd name="T57" fmla="*/ 15 h 71"/>
                <a:gd name="T58" fmla="*/ 90 w 107"/>
                <a:gd name="T59" fmla="*/ 13 h 71"/>
                <a:gd name="T60" fmla="*/ 89 w 107"/>
                <a:gd name="T61" fmla="*/ 8 h 71"/>
                <a:gd name="T62" fmla="*/ 90 w 107"/>
                <a:gd name="T63" fmla="*/ 5 h 71"/>
                <a:gd name="T64" fmla="*/ 88 w 107"/>
                <a:gd name="T65" fmla="*/ 3 h 71"/>
                <a:gd name="T66" fmla="*/ 87 w 107"/>
                <a:gd name="T67" fmla="*/ 0 h 71"/>
                <a:gd name="T68" fmla="*/ 73 w 107"/>
                <a:gd name="T69" fmla="*/ 1 h 71"/>
                <a:gd name="T70" fmla="*/ 1 w 107"/>
                <a:gd name="T71" fmla="*/ 3 h 71"/>
                <a:gd name="T72" fmla="*/ 2 w 107"/>
                <a:gd name="T73" fmla="*/ 6 h 71"/>
                <a:gd name="T74" fmla="*/ 1 w 107"/>
                <a:gd name="T75" fmla="*/ 9 h 71"/>
                <a:gd name="T76" fmla="*/ 2 w 107"/>
                <a:gd name="T77" fmla="*/ 10 h 71"/>
                <a:gd name="T78" fmla="*/ 2 w 107"/>
                <a:gd name="T79" fmla="*/ 15 h 71"/>
                <a:gd name="T80" fmla="*/ 0 w 107"/>
                <a:gd name="T81" fmla="*/ 20 h 71"/>
                <a:gd name="T82" fmla="*/ 1 w 107"/>
                <a:gd name="T83" fmla="*/ 21 h 71"/>
                <a:gd name="T84" fmla="*/ 2 w 107"/>
                <a:gd name="T85" fmla="*/ 23 h 71"/>
                <a:gd name="T86" fmla="*/ 4 w 107"/>
                <a:gd name="T87" fmla="*/ 26 h 71"/>
                <a:gd name="T88" fmla="*/ 5 w 107"/>
                <a:gd name="T89" fmla="*/ 33 h 71"/>
                <a:gd name="T90" fmla="*/ 6 w 107"/>
                <a:gd name="T91" fmla="*/ 34 h 71"/>
                <a:gd name="T92" fmla="*/ 7 w 107"/>
                <a:gd name="T93" fmla="*/ 37 h 71"/>
                <a:gd name="T94" fmla="*/ 10 w 107"/>
                <a:gd name="T95" fmla="*/ 41 h 71"/>
                <a:gd name="T96" fmla="*/ 9 w 107"/>
                <a:gd name="T97" fmla="*/ 45 h 71"/>
                <a:gd name="T98" fmla="*/ 10 w 107"/>
                <a:gd name="T99" fmla="*/ 47 h 71"/>
                <a:gd name="T100" fmla="*/ 12 w 107"/>
                <a:gd name="T101" fmla="*/ 49 h 71"/>
                <a:gd name="T102" fmla="*/ 12 w 107"/>
                <a:gd name="T103" fmla="*/ 51 h 71"/>
                <a:gd name="T104" fmla="*/ 12 w 107"/>
                <a:gd name="T105" fmla="*/ 53 h 71"/>
                <a:gd name="T106" fmla="*/ 13 w 107"/>
                <a:gd name="T107" fmla="*/ 55 h 71"/>
                <a:gd name="T108" fmla="*/ 13 w 107"/>
                <a:gd name="T109" fmla="*/ 59 h 71"/>
                <a:gd name="T110" fmla="*/ 14 w 107"/>
                <a:gd name="T111" fmla="*/ 62 h 71"/>
                <a:gd name="T112" fmla="*/ 14 w 107"/>
                <a:gd name="T113" fmla="*/ 66 h 71"/>
                <a:gd name="T114" fmla="*/ 15 w 107"/>
                <a:gd name="T115" fmla="*/ 67 h 71"/>
                <a:gd name="T116" fmla="*/ 15 w 107"/>
                <a:gd name="T117" fmla="*/ 6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71">
                  <a:moveTo>
                    <a:pt x="15" y="68"/>
                  </a:moveTo>
                  <a:cubicBezTo>
                    <a:pt x="15" y="68"/>
                    <a:pt x="54" y="67"/>
                    <a:pt x="58" y="67"/>
                  </a:cubicBezTo>
                  <a:cubicBezTo>
                    <a:pt x="63" y="67"/>
                    <a:pt x="77" y="66"/>
                    <a:pt x="80" y="66"/>
                  </a:cubicBezTo>
                  <a:cubicBezTo>
                    <a:pt x="80" y="66"/>
                    <a:pt x="83" y="65"/>
                    <a:pt x="83" y="66"/>
                  </a:cubicBezTo>
                  <a:cubicBezTo>
                    <a:pt x="83" y="67"/>
                    <a:pt x="83" y="67"/>
                    <a:pt x="84" y="68"/>
                  </a:cubicBezTo>
                  <a:cubicBezTo>
                    <a:pt x="85" y="68"/>
                    <a:pt x="87" y="71"/>
                    <a:pt x="87" y="71"/>
                  </a:cubicBezTo>
                  <a:cubicBezTo>
                    <a:pt x="87" y="71"/>
                    <a:pt x="88" y="71"/>
                    <a:pt x="88" y="70"/>
                  </a:cubicBezTo>
                  <a:cubicBezTo>
                    <a:pt x="89" y="70"/>
                    <a:pt x="89" y="70"/>
                    <a:pt x="89" y="69"/>
                  </a:cubicBezTo>
                  <a:cubicBezTo>
                    <a:pt x="89" y="69"/>
                    <a:pt x="87" y="67"/>
                    <a:pt x="88" y="66"/>
                  </a:cubicBezTo>
                  <a:cubicBezTo>
                    <a:pt x="89" y="65"/>
                    <a:pt x="91" y="64"/>
                    <a:pt x="92" y="64"/>
                  </a:cubicBezTo>
                  <a:cubicBezTo>
                    <a:pt x="93" y="63"/>
                    <a:pt x="93" y="63"/>
                    <a:pt x="93" y="62"/>
                  </a:cubicBezTo>
                  <a:cubicBezTo>
                    <a:pt x="93" y="61"/>
                    <a:pt x="93" y="60"/>
                    <a:pt x="94" y="58"/>
                  </a:cubicBezTo>
                  <a:cubicBezTo>
                    <a:pt x="95" y="57"/>
                    <a:pt x="96" y="55"/>
                    <a:pt x="95" y="54"/>
                  </a:cubicBezTo>
                  <a:cubicBezTo>
                    <a:pt x="94" y="53"/>
                    <a:pt x="93" y="52"/>
                    <a:pt x="93" y="51"/>
                  </a:cubicBezTo>
                  <a:cubicBezTo>
                    <a:pt x="93" y="49"/>
                    <a:pt x="93" y="47"/>
                    <a:pt x="94" y="47"/>
                  </a:cubicBezTo>
                  <a:cubicBezTo>
                    <a:pt x="95" y="46"/>
                    <a:pt x="95" y="47"/>
                    <a:pt x="97" y="46"/>
                  </a:cubicBezTo>
                  <a:cubicBezTo>
                    <a:pt x="98" y="46"/>
                    <a:pt x="99" y="46"/>
                    <a:pt x="100" y="45"/>
                  </a:cubicBezTo>
                  <a:cubicBezTo>
                    <a:pt x="100" y="45"/>
                    <a:pt x="101" y="44"/>
                    <a:pt x="102" y="44"/>
                  </a:cubicBezTo>
                  <a:cubicBezTo>
                    <a:pt x="102" y="44"/>
                    <a:pt x="104" y="44"/>
                    <a:pt x="104" y="43"/>
                  </a:cubicBezTo>
                  <a:cubicBezTo>
                    <a:pt x="104" y="42"/>
                    <a:pt x="104" y="40"/>
                    <a:pt x="105" y="39"/>
                  </a:cubicBezTo>
                  <a:cubicBezTo>
                    <a:pt x="105" y="39"/>
                    <a:pt x="106" y="38"/>
                    <a:pt x="106" y="37"/>
                  </a:cubicBezTo>
                  <a:cubicBezTo>
                    <a:pt x="106" y="36"/>
                    <a:pt x="106" y="35"/>
                    <a:pt x="107" y="34"/>
                  </a:cubicBezTo>
                  <a:cubicBezTo>
                    <a:pt x="107" y="33"/>
                    <a:pt x="107" y="32"/>
                    <a:pt x="107" y="31"/>
                  </a:cubicBezTo>
                  <a:cubicBezTo>
                    <a:pt x="106" y="31"/>
                    <a:pt x="103" y="28"/>
                    <a:pt x="102" y="27"/>
                  </a:cubicBezTo>
                  <a:cubicBezTo>
                    <a:pt x="102" y="27"/>
                    <a:pt x="102" y="26"/>
                    <a:pt x="101" y="25"/>
                  </a:cubicBezTo>
                  <a:cubicBezTo>
                    <a:pt x="100" y="25"/>
                    <a:pt x="98" y="23"/>
                    <a:pt x="98" y="21"/>
                  </a:cubicBezTo>
                  <a:cubicBezTo>
                    <a:pt x="97" y="18"/>
                    <a:pt x="95" y="18"/>
                    <a:pt x="95" y="18"/>
                  </a:cubicBezTo>
                  <a:cubicBezTo>
                    <a:pt x="94" y="18"/>
                    <a:pt x="92" y="18"/>
                    <a:pt x="91" y="18"/>
                  </a:cubicBezTo>
                  <a:cubicBezTo>
                    <a:pt x="91" y="17"/>
                    <a:pt x="90" y="16"/>
                    <a:pt x="90" y="15"/>
                  </a:cubicBezTo>
                  <a:cubicBezTo>
                    <a:pt x="90" y="14"/>
                    <a:pt x="90" y="14"/>
                    <a:pt x="90" y="13"/>
                  </a:cubicBezTo>
                  <a:cubicBezTo>
                    <a:pt x="89" y="12"/>
                    <a:pt x="89" y="10"/>
                    <a:pt x="89" y="8"/>
                  </a:cubicBezTo>
                  <a:cubicBezTo>
                    <a:pt x="89" y="7"/>
                    <a:pt x="90" y="6"/>
                    <a:pt x="90" y="5"/>
                  </a:cubicBezTo>
                  <a:cubicBezTo>
                    <a:pt x="89" y="4"/>
                    <a:pt x="88" y="4"/>
                    <a:pt x="88" y="3"/>
                  </a:cubicBezTo>
                  <a:cubicBezTo>
                    <a:pt x="88" y="3"/>
                    <a:pt x="87" y="0"/>
                    <a:pt x="87" y="0"/>
                  </a:cubicBezTo>
                  <a:cubicBezTo>
                    <a:pt x="87" y="0"/>
                    <a:pt x="78" y="1"/>
                    <a:pt x="73" y="1"/>
                  </a:cubicBezTo>
                  <a:cubicBezTo>
                    <a:pt x="1" y="3"/>
                    <a:pt x="1" y="3"/>
                    <a:pt x="1" y="3"/>
                  </a:cubicBezTo>
                  <a:cubicBezTo>
                    <a:pt x="1" y="3"/>
                    <a:pt x="2" y="5"/>
                    <a:pt x="2" y="6"/>
                  </a:cubicBezTo>
                  <a:cubicBezTo>
                    <a:pt x="2" y="7"/>
                    <a:pt x="1" y="8"/>
                    <a:pt x="1" y="9"/>
                  </a:cubicBezTo>
                  <a:cubicBezTo>
                    <a:pt x="1" y="10"/>
                    <a:pt x="2" y="9"/>
                    <a:pt x="2" y="10"/>
                  </a:cubicBezTo>
                  <a:cubicBezTo>
                    <a:pt x="3" y="11"/>
                    <a:pt x="3" y="14"/>
                    <a:pt x="2" y="15"/>
                  </a:cubicBezTo>
                  <a:cubicBezTo>
                    <a:pt x="2" y="16"/>
                    <a:pt x="0" y="19"/>
                    <a:pt x="0" y="20"/>
                  </a:cubicBezTo>
                  <a:cubicBezTo>
                    <a:pt x="0" y="20"/>
                    <a:pt x="0" y="20"/>
                    <a:pt x="1" y="21"/>
                  </a:cubicBezTo>
                  <a:cubicBezTo>
                    <a:pt x="1" y="22"/>
                    <a:pt x="1" y="21"/>
                    <a:pt x="2" y="23"/>
                  </a:cubicBezTo>
                  <a:cubicBezTo>
                    <a:pt x="2" y="24"/>
                    <a:pt x="4" y="25"/>
                    <a:pt x="4" y="26"/>
                  </a:cubicBezTo>
                  <a:cubicBezTo>
                    <a:pt x="4" y="27"/>
                    <a:pt x="5" y="32"/>
                    <a:pt x="5" y="33"/>
                  </a:cubicBezTo>
                  <a:cubicBezTo>
                    <a:pt x="5" y="34"/>
                    <a:pt x="5" y="34"/>
                    <a:pt x="6" y="34"/>
                  </a:cubicBezTo>
                  <a:cubicBezTo>
                    <a:pt x="6" y="35"/>
                    <a:pt x="7" y="36"/>
                    <a:pt x="7" y="37"/>
                  </a:cubicBezTo>
                  <a:cubicBezTo>
                    <a:pt x="8" y="38"/>
                    <a:pt x="10" y="40"/>
                    <a:pt x="10" y="41"/>
                  </a:cubicBezTo>
                  <a:cubicBezTo>
                    <a:pt x="10" y="41"/>
                    <a:pt x="9" y="43"/>
                    <a:pt x="9" y="45"/>
                  </a:cubicBezTo>
                  <a:cubicBezTo>
                    <a:pt x="9" y="46"/>
                    <a:pt x="9" y="46"/>
                    <a:pt x="10" y="47"/>
                  </a:cubicBezTo>
                  <a:cubicBezTo>
                    <a:pt x="10" y="48"/>
                    <a:pt x="12" y="48"/>
                    <a:pt x="12" y="49"/>
                  </a:cubicBezTo>
                  <a:cubicBezTo>
                    <a:pt x="12" y="49"/>
                    <a:pt x="12" y="50"/>
                    <a:pt x="12" y="51"/>
                  </a:cubicBezTo>
                  <a:cubicBezTo>
                    <a:pt x="12" y="51"/>
                    <a:pt x="12" y="52"/>
                    <a:pt x="12" y="53"/>
                  </a:cubicBezTo>
                  <a:cubicBezTo>
                    <a:pt x="12" y="54"/>
                    <a:pt x="13" y="54"/>
                    <a:pt x="13" y="55"/>
                  </a:cubicBezTo>
                  <a:cubicBezTo>
                    <a:pt x="13" y="56"/>
                    <a:pt x="13" y="58"/>
                    <a:pt x="13" y="59"/>
                  </a:cubicBezTo>
                  <a:cubicBezTo>
                    <a:pt x="13" y="59"/>
                    <a:pt x="14" y="61"/>
                    <a:pt x="14" y="62"/>
                  </a:cubicBezTo>
                  <a:cubicBezTo>
                    <a:pt x="13" y="64"/>
                    <a:pt x="13" y="66"/>
                    <a:pt x="14" y="66"/>
                  </a:cubicBezTo>
                  <a:cubicBezTo>
                    <a:pt x="14" y="66"/>
                    <a:pt x="14" y="66"/>
                    <a:pt x="15" y="67"/>
                  </a:cubicBezTo>
                  <a:cubicBezTo>
                    <a:pt x="15" y="67"/>
                    <a:pt x="15" y="68"/>
                    <a:pt x="15" y="68"/>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7" name="Group 86"/>
            <p:cNvGrpSpPr/>
            <p:nvPr/>
          </p:nvGrpSpPr>
          <p:grpSpPr>
            <a:xfrm>
              <a:off x="947916" y="3695168"/>
              <a:ext cx="1313691" cy="817597"/>
              <a:chOff x="4897284" y="6013821"/>
              <a:chExt cx="1313691" cy="817597"/>
            </a:xfrm>
          </p:grpSpPr>
          <p:grpSp>
            <p:nvGrpSpPr>
              <p:cNvPr id="91" name="Group 90"/>
              <p:cNvGrpSpPr/>
              <p:nvPr/>
            </p:nvGrpSpPr>
            <p:grpSpPr>
              <a:xfrm>
                <a:off x="4897284" y="6013821"/>
                <a:ext cx="1313691" cy="817597"/>
                <a:chOff x="4897284" y="6013821"/>
                <a:chExt cx="1313691" cy="817597"/>
              </a:xfrm>
            </p:grpSpPr>
            <p:sp>
              <p:nvSpPr>
                <p:cNvPr id="93" name="Freeform 82"/>
                <p:cNvSpPr>
                  <a:spLocks/>
                </p:cNvSpPr>
                <p:nvPr/>
              </p:nvSpPr>
              <p:spPr bwMode="auto">
                <a:xfrm>
                  <a:off x="5921409" y="6492881"/>
                  <a:ext cx="289566" cy="338537"/>
                </a:xfrm>
                <a:custGeom>
                  <a:avLst/>
                  <a:gdLst>
                    <a:gd name="T0" fmla="*/ 4 w 29"/>
                    <a:gd name="T1" fmla="*/ 0 h 34"/>
                    <a:gd name="T2" fmla="*/ 3 w 29"/>
                    <a:gd name="T3" fmla="*/ 2 h 34"/>
                    <a:gd name="T4" fmla="*/ 5 w 29"/>
                    <a:gd name="T5" fmla="*/ 7 h 34"/>
                    <a:gd name="T6" fmla="*/ 0 w 29"/>
                    <a:gd name="T7" fmla="*/ 12 h 34"/>
                    <a:gd name="T8" fmla="*/ 2 w 29"/>
                    <a:gd name="T9" fmla="*/ 20 h 34"/>
                    <a:gd name="T10" fmla="*/ 3 w 29"/>
                    <a:gd name="T11" fmla="*/ 26 h 34"/>
                    <a:gd name="T12" fmla="*/ 3 w 29"/>
                    <a:gd name="T13" fmla="*/ 31 h 34"/>
                    <a:gd name="T14" fmla="*/ 8 w 29"/>
                    <a:gd name="T15" fmla="*/ 33 h 34"/>
                    <a:gd name="T16" fmla="*/ 13 w 29"/>
                    <a:gd name="T17" fmla="*/ 29 h 34"/>
                    <a:gd name="T18" fmla="*/ 18 w 29"/>
                    <a:gd name="T19" fmla="*/ 25 h 34"/>
                    <a:gd name="T20" fmla="*/ 24 w 29"/>
                    <a:gd name="T21" fmla="*/ 24 h 34"/>
                    <a:gd name="T22" fmla="*/ 28 w 29"/>
                    <a:gd name="T23" fmla="*/ 20 h 34"/>
                    <a:gd name="T24" fmla="*/ 24 w 29"/>
                    <a:gd name="T25" fmla="*/ 15 h 34"/>
                    <a:gd name="T26" fmla="*/ 20 w 29"/>
                    <a:gd name="T27" fmla="*/ 7 h 34"/>
                    <a:gd name="T28" fmla="*/ 11 w 29"/>
                    <a:gd name="T29" fmla="*/ 4 h 34"/>
                    <a:gd name="T30" fmla="*/ 7 w 29"/>
                    <a:gd name="T31" fmla="*/ 2 h 34"/>
                    <a:gd name="T32" fmla="*/ 4 w 29"/>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34">
                      <a:moveTo>
                        <a:pt x="4" y="0"/>
                      </a:moveTo>
                      <a:cubicBezTo>
                        <a:pt x="4" y="0"/>
                        <a:pt x="2" y="0"/>
                        <a:pt x="3" y="2"/>
                      </a:cubicBezTo>
                      <a:cubicBezTo>
                        <a:pt x="4" y="4"/>
                        <a:pt x="5" y="5"/>
                        <a:pt x="5" y="7"/>
                      </a:cubicBezTo>
                      <a:cubicBezTo>
                        <a:pt x="4" y="9"/>
                        <a:pt x="0" y="10"/>
                        <a:pt x="0" y="12"/>
                      </a:cubicBezTo>
                      <a:cubicBezTo>
                        <a:pt x="0" y="15"/>
                        <a:pt x="1" y="18"/>
                        <a:pt x="2" y="20"/>
                      </a:cubicBezTo>
                      <a:cubicBezTo>
                        <a:pt x="2" y="21"/>
                        <a:pt x="4" y="23"/>
                        <a:pt x="3" y="26"/>
                      </a:cubicBezTo>
                      <a:cubicBezTo>
                        <a:pt x="2" y="29"/>
                        <a:pt x="1" y="30"/>
                        <a:pt x="3" y="31"/>
                      </a:cubicBezTo>
                      <a:cubicBezTo>
                        <a:pt x="5" y="32"/>
                        <a:pt x="6" y="34"/>
                        <a:pt x="8" y="33"/>
                      </a:cubicBezTo>
                      <a:cubicBezTo>
                        <a:pt x="10" y="33"/>
                        <a:pt x="11" y="31"/>
                        <a:pt x="13" y="29"/>
                      </a:cubicBezTo>
                      <a:cubicBezTo>
                        <a:pt x="15" y="27"/>
                        <a:pt x="15" y="25"/>
                        <a:pt x="18" y="25"/>
                      </a:cubicBezTo>
                      <a:cubicBezTo>
                        <a:pt x="21" y="25"/>
                        <a:pt x="21" y="26"/>
                        <a:pt x="24" y="24"/>
                      </a:cubicBezTo>
                      <a:cubicBezTo>
                        <a:pt x="26" y="22"/>
                        <a:pt x="29" y="23"/>
                        <a:pt x="28" y="20"/>
                      </a:cubicBezTo>
                      <a:cubicBezTo>
                        <a:pt x="28" y="17"/>
                        <a:pt x="26" y="17"/>
                        <a:pt x="24" y="15"/>
                      </a:cubicBezTo>
                      <a:cubicBezTo>
                        <a:pt x="23" y="12"/>
                        <a:pt x="22" y="9"/>
                        <a:pt x="20" y="7"/>
                      </a:cubicBezTo>
                      <a:cubicBezTo>
                        <a:pt x="18" y="6"/>
                        <a:pt x="14" y="6"/>
                        <a:pt x="11" y="4"/>
                      </a:cubicBezTo>
                      <a:cubicBezTo>
                        <a:pt x="9" y="3"/>
                        <a:pt x="8" y="3"/>
                        <a:pt x="7" y="2"/>
                      </a:cubicBezTo>
                      <a:cubicBezTo>
                        <a:pt x="5" y="0"/>
                        <a:pt x="4" y="0"/>
                        <a:pt x="4"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83"/>
                <p:cNvSpPr>
                  <a:spLocks/>
                </p:cNvSpPr>
                <p:nvPr/>
              </p:nvSpPr>
              <p:spPr bwMode="auto">
                <a:xfrm>
                  <a:off x="5742560" y="6311904"/>
                  <a:ext cx="178849" cy="110715"/>
                </a:xfrm>
                <a:custGeom>
                  <a:avLst/>
                  <a:gdLst>
                    <a:gd name="T0" fmla="*/ 8 w 18"/>
                    <a:gd name="T1" fmla="*/ 10 h 11"/>
                    <a:gd name="T2" fmla="*/ 6 w 18"/>
                    <a:gd name="T3" fmla="*/ 8 h 11"/>
                    <a:gd name="T4" fmla="*/ 3 w 18"/>
                    <a:gd name="T5" fmla="*/ 5 h 11"/>
                    <a:gd name="T6" fmla="*/ 1 w 18"/>
                    <a:gd name="T7" fmla="*/ 1 h 11"/>
                    <a:gd name="T8" fmla="*/ 5 w 18"/>
                    <a:gd name="T9" fmla="*/ 1 h 11"/>
                    <a:gd name="T10" fmla="*/ 9 w 18"/>
                    <a:gd name="T11" fmla="*/ 2 h 11"/>
                    <a:gd name="T12" fmla="*/ 13 w 18"/>
                    <a:gd name="T13" fmla="*/ 3 h 11"/>
                    <a:gd name="T14" fmla="*/ 16 w 18"/>
                    <a:gd name="T15" fmla="*/ 7 h 11"/>
                    <a:gd name="T16" fmla="*/ 12 w 18"/>
                    <a:gd name="T17" fmla="*/ 10 h 11"/>
                    <a:gd name="T18" fmla="*/ 10 w 18"/>
                    <a:gd name="T19" fmla="*/ 11 h 11"/>
                    <a:gd name="T20" fmla="*/ 8 w 18"/>
                    <a:gd name="T2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1">
                      <a:moveTo>
                        <a:pt x="8" y="10"/>
                      </a:moveTo>
                      <a:cubicBezTo>
                        <a:pt x="8" y="10"/>
                        <a:pt x="7" y="10"/>
                        <a:pt x="6" y="8"/>
                      </a:cubicBezTo>
                      <a:cubicBezTo>
                        <a:pt x="5" y="6"/>
                        <a:pt x="5" y="7"/>
                        <a:pt x="3" y="5"/>
                      </a:cubicBezTo>
                      <a:cubicBezTo>
                        <a:pt x="2" y="4"/>
                        <a:pt x="0" y="2"/>
                        <a:pt x="1" y="1"/>
                      </a:cubicBezTo>
                      <a:cubicBezTo>
                        <a:pt x="2" y="0"/>
                        <a:pt x="4" y="0"/>
                        <a:pt x="5" y="1"/>
                      </a:cubicBezTo>
                      <a:cubicBezTo>
                        <a:pt x="6" y="2"/>
                        <a:pt x="7" y="3"/>
                        <a:pt x="9" y="2"/>
                      </a:cubicBezTo>
                      <a:cubicBezTo>
                        <a:pt x="10" y="2"/>
                        <a:pt x="11" y="2"/>
                        <a:pt x="13" y="3"/>
                      </a:cubicBezTo>
                      <a:cubicBezTo>
                        <a:pt x="15" y="4"/>
                        <a:pt x="18" y="5"/>
                        <a:pt x="16" y="7"/>
                      </a:cubicBezTo>
                      <a:cubicBezTo>
                        <a:pt x="15" y="9"/>
                        <a:pt x="15" y="9"/>
                        <a:pt x="12" y="10"/>
                      </a:cubicBezTo>
                      <a:cubicBezTo>
                        <a:pt x="10" y="10"/>
                        <a:pt x="11" y="11"/>
                        <a:pt x="10" y="11"/>
                      </a:cubicBezTo>
                      <a:cubicBezTo>
                        <a:pt x="9" y="11"/>
                        <a:pt x="8" y="10"/>
                        <a:pt x="8" y="1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84"/>
                <p:cNvSpPr>
                  <a:spLocks/>
                </p:cNvSpPr>
                <p:nvPr/>
              </p:nvSpPr>
              <p:spPr bwMode="auto">
                <a:xfrm>
                  <a:off x="5653135" y="6333195"/>
                  <a:ext cx="78781" cy="48972"/>
                </a:xfrm>
                <a:custGeom>
                  <a:avLst/>
                  <a:gdLst>
                    <a:gd name="T0" fmla="*/ 6 w 8"/>
                    <a:gd name="T1" fmla="*/ 1 h 5"/>
                    <a:gd name="T2" fmla="*/ 3 w 8"/>
                    <a:gd name="T3" fmla="*/ 0 h 5"/>
                    <a:gd name="T4" fmla="*/ 2 w 8"/>
                    <a:gd name="T5" fmla="*/ 3 h 5"/>
                    <a:gd name="T6" fmla="*/ 5 w 8"/>
                    <a:gd name="T7" fmla="*/ 5 h 5"/>
                    <a:gd name="T8" fmla="*/ 8 w 8"/>
                    <a:gd name="T9" fmla="*/ 3 h 5"/>
                    <a:gd name="T10" fmla="*/ 6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6" y="1"/>
                      </a:moveTo>
                      <a:cubicBezTo>
                        <a:pt x="6" y="1"/>
                        <a:pt x="5" y="0"/>
                        <a:pt x="3" y="0"/>
                      </a:cubicBezTo>
                      <a:cubicBezTo>
                        <a:pt x="1" y="1"/>
                        <a:pt x="0" y="2"/>
                        <a:pt x="2" y="3"/>
                      </a:cubicBezTo>
                      <a:cubicBezTo>
                        <a:pt x="3" y="5"/>
                        <a:pt x="3" y="5"/>
                        <a:pt x="5" y="5"/>
                      </a:cubicBezTo>
                      <a:cubicBezTo>
                        <a:pt x="6" y="5"/>
                        <a:pt x="8" y="5"/>
                        <a:pt x="8" y="3"/>
                      </a:cubicBezTo>
                      <a:cubicBezTo>
                        <a:pt x="8" y="2"/>
                        <a:pt x="6" y="1"/>
                        <a:pt x="6"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85"/>
                <p:cNvSpPr>
                  <a:spLocks/>
                </p:cNvSpPr>
                <p:nvPr/>
              </p:nvSpPr>
              <p:spPr bwMode="auto">
                <a:xfrm>
                  <a:off x="5593519" y="6262932"/>
                  <a:ext cx="168204" cy="48972"/>
                </a:xfrm>
                <a:custGeom>
                  <a:avLst/>
                  <a:gdLst>
                    <a:gd name="T0" fmla="*/ 2 w 17"/>
                    <a:gd name="T1" fmla="*/ 0 h 5"/>
                    <a:gd name="T2" fmla="*/ 2 w 17"/>
                    <a:gd name="T3" fmla="*/ 2 h 5"/>
                    <a:gd name="T4" fmla="*/ 3 w 17"/>
                    <a:gd name="T5" fmla="*/ 3 h 5"/>
                    <a:gd name="T6" fmla="*/ 9 w 17"/>
                    <a:gd name="T7" fmla="*/ 3 h 5"/>
                    <a:gd name="T8" fmla="*/ 13 w 17"/>
                    <a:gd name="T9" fmla="*/ 4 h 5"/>
                    <a:gd name="T10" fmla="*/ 14 w 17"/>
                    <a:gd name="T11" fmla="*/ 2 h 5"/>
                    <a:gd name="T12" fmla="*/ 9 w 17"/>
                    <a:gd name="T13" fmla="*/ 1 h 5"/>
                    <a:gd name="T14" fmla="*/ 5 w 17"/>
                    <a:gd name="T15" fmla="*/ 0 h 5"/>
                    <a:gd name="T16" fmla="*/ 2 w 1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
                      <a:moveTo>
                        <a:pt x="2" y="0"/>
                      </a:moveTo>
                      <a:cubicBezTo>
                        <a:pt x="2" y="0"/>
                        <a:pt x="3" y="0"/>
                        <a:pt x="2" y="2"/>
                      </a:cubicBezTo>
                      <a:cubicBezTo>
                        <a:pt x="0" y="3"/>
                        <a:pt x="0" y="4"/>
                        <a:pt x="3" y="3"/>
                      </a:cubicBezTo>
                      <a:cubicBezTo>
                        <a:pt x="6" y="3"/>
                        <a:pt x="7" y="2"/>
                        <a:pt x="9" y="3"/>
                      </a:cubicBezTo>
                      <a:cubicBezTo>
                        <a:pt x="11" y="4"/>
                        <a:pt x="12" y="5"/>
                        <a:pt x="13" y="4"/>
                      </a:cubicBezTo>
                      <a:cubicBezTo>
                        <a:pt x="14" y="4"/>
                        <a:pt x="17" y="2"/>
                        <a:pt x="14" y="2"/>
                      </a:cubicBezTo>
                      <a:cubicBezTo>
                        <a:pt x="12" y="1"/>
                        <a:pt x="11" y="1"/>
                        <a:pt x="9" y="1"/>
                      </a:cubicBezTo>
                      <a:cubicBezTo>
                        <a:pt x="7" y="1"/>
                        <a:pt x="6" y="0"/>
                        <a:pt x="5" y="0"/>
                      </a:cubicBezTo>
                      <a:cubicBezTo>
                        <a:pt x="4" y="0"/>
                        <a:pt x="2" y="0"/>
                        <a:pt x="2"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86"/>
                <p:cNvSpPr>
                  <a:spLocks/>
                </p:cNvSpPr>
                <p:nvPr/>
              </p:nvSpPr>
              <p:spPr bwMode="auto">
                <a:xfrm>
                  <a:off x="5374216" y="6133055"/>
                  <a:ext cx="178849" cy="129880"/>
                </a:xfrm>
                <a:custGeom>
                  <a:avLst/>
                  <a:gdLst>
                    <a:gd name="T0" fmla="*/ 14 w 18"/>
                    <a:gd name="T1" fmla="*/ 8 h 13"/>
                    <a:gd name="T2" fmla="*/ 11 w 18"/>
                    <a:gd name="T3" fmla="*/ 5 h 13"/>
                    <a:gd name="T4" fmla="*/ 8 w 18"/>
                    <a:gd name="T5" fmla="*/ 1 h 13"/>
                    <a:gd name="T6" fmla="*/ 5 w 18"/>
                    <a:gd name="T7" fmla="*/ 4 h 13"/>
                    <a:gd name="T8" fmla="*/ 1 w 18"/>
                    <a:gd name="T9" fmla="*/ 4 h 13"/>
                    <a:gd name="T10" fmla="*/ 3 w 18"/>
                    <a:gd name="T11" fmla="*/ 8 h 13"/>
                    <a:gd name="T12" fmla="*/ 7 w 18"/>
                    <a:gd name="T13" fmla="*/ 11 h 13"/>
                    <a:gd name="T14" fmla="*/ 9 w 18"/>
                    <a:gd name="T15" fmla="*/ 10 h 13"/>
                    <a:gd name="T16" fmla="*/ 13 w 18"/>
                    <a:gd name="T17" fmla="*/ 12 h 13"/>
                    <a:gd name="T18" fmla="*/ 17 w 18"/>
                    <a:gd name="T19" fmla="*/ 11 h 13"/>
                    <a:gd name="T20" fmla="*/ 15 w 18"/>
                    <a:gd name="T21" fmla="*/ 10 h 13"/>
                    <a:gd name="T22" fmla="*/ 14 w 18"/>
                    <a:gd name="T23"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3">
                      <a:moveTo>
                        <a:pt x="14" y="8"/>
                      </a:moveTo>
                      <a:cubicBezTo>
                        <a:pt x="14" y="8"/>
                        <a:pt x="12" y="8"/>
                        <a:pt x="11" y="5"/>
                      </a:cubicBezTo>
                      <a:cubicBezTo>
                        <a:pt x="10" y="3"/>
                        <a:pt x="9" y="0"/>
                        <a:pt x="8" y="1"/>
                      </a:cubicBezTo>
                      <a:cubicBezTo>
                        <a:pt x="6" y="2"/>
                        <a:pt x="6" y="4"/>
                        <a:pt x="5" y="4"/>
                      </a:cubicBezTo>
                      <a:cubicBezTo>
                        <a:pt x="3" y="4"/>
                        <a:pt x="0" y="2"/>
                        <a:pt x="1" y="4"/>
                      </a:cubicBezTo>
                      <a:cubicBezTo>
                        <a:pt x="1" y="6"/>
                        <a:pt x="1" y="6"/>
                        <a:pt x="3" y="8"/>
                      </a:cubicBezTo>
                      <a:cubicBezTo>
                        <a:pt x="5" y="10"/>
                        <a:pt x="6" y="12"/>
                        <a:pt x="7" y="11"/>
                      </a:cubicBezTo>
                      <a:cubicBezTo>
                        <a:pt x="8" y="10"/>
                        <a:pt x="6" y="8"/>
                        <a:pt x="9" y="10"/>
                      </a:cubicBezTo>
                      <a:cubicBezTo>
                        <a:pt x="11" y="12"/>
                        <a:pt x="11" y="13"/>
                        <a:pt x="13" y="12"/>
                      </a:cubicBezTo>
                      <a:cubicBezTo>
                        <a:pt x="15" y="12"/>
                        <a:pt x="18" y="13"/>
                        <a:pt x="17" y="11"/>
                      </a:cubicBezTo>
                      <a:cubicBezTo>
                        <a:pt x="15" y="10"/>
                        <a:pt x="15" y="10"/>
                        <a:pt x="15" y="10"/>
                      </a:cubicBezTo>
                      <a:lnTo>
                        <a:pt x="14" y="8"/>
                      </a:ln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87"/>
                <p:cNvSpPr>
                  <a:spLocks/>
                </p:cNvSpPr>
                <p:nvPr/>
              </p:nvSpPr>
              <p:spPr bwMode="auto">
                <a:xfrm>
                  <a:off x="5016517" y="6013821"/>
                  <a:ext cx="149041" cy="100071"/>
                </a:xfrm>
                <a:custGeom>
                  <a:avLst/>
                  <a:gdLst>
                    <a:gd name="T0" fmla="*/ 8 w 15"/>
                    <a:gd name="T1" fmla="*/ 0 h 10"/>
                    <a:gd name="T2" fmla="*/ 4 w 15"/>
                    <a:gd name="T3" fmla="*/ 1 h 10"/>
                    <a:gd name="T4" fmla="*/ 1 w 15"/>
                    <a:gd name="T5" fmla="*/ 3 h 10"/>
                    <a:gd name="T6" fmla="*/ 3 w 15"/>
                    <a:gd name="T7" fmla="*/ 6 h 10"/>
                    <a:gd name="T8" fmla="*/ 9 w 15"/>
                    <a:gd name="T9" fmla="*/ 8 h 10"/>
                    <a:gd name="T10" fmla="*/ 12 w 15"/>
                    <a:gd name="T11" fmla="*/ 5 h 10"/>
                    <a:gd name="T12" fmla="*/ 13 w 15"/>
                    <a:gd name="T13" fmla="*/ 2 h 10"/>
                    <a:gd name="T14" fmla="*/ 8 w 15"/>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8" y="0"/>
                      </a:moveTo>
                      <a:cubicBezTo>
                        <a:pt x="8" y="0"/>
                        <a:pt x="6" y="0"/>
                        <a:pt x="4" y="1"/>
                      </a:cubicBezTo>
                      <a:cubicBezTo>
                        <a:pt x="2" y="3"/>
                        <a:pt x="0" y="2"/>
                        <a:pt x="1" y="3"/>
                      </a:cubicBezTo>
                      <a:cubicBezTo>
                        <a:pt x="1" y="5"/>
                        <a:pt x="1" y="4"/>
                        <a:pt x="3" y="6"/>
                      </a:cubicBezTo>
                      <a:cubicBezTo>
                        <a:pt x="5" y="7"/>
                        <a:pt x="7" y="10"/>
                        <a:pt x="9" y="8"/>
                      </a:cubicBezTo>
                      <a:cubicBezTo>
                        <a:pt x="11" y="7"/>
                        <a:pt x="11" y="7"/>
                        <a:pt x="12" y="5"/>
                      </a:cubicBezTo>
                      <a:cubicBezTo>
                        <a:pt x="13" y="4"/>
                        <a:pt x="15" y="4"/>
                        <a:pt x="13" y="2"/>
                      </a:cubicBezTo>
                      <a:cubicBezTo>
                        <a:pt x="11" y="0"/>
                        <a:pt x="10" y="0"/>
                        <a:pt x="8"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88"/>
                <p:cNvSpPr>
                  <a:spLocks/>
                </p:cNvSpPr>
                <p:nvPr/>
              </p:nvSpPr>
              <p:spPr bwMode="auto">
                <a:xfrm>
                  <a:off x="4897284" y="6064922"/>
                  <a:ext cx="78781" cy="59616"/>
                </a:xfrm>
                <a:custGeom>
                  <a:avLst/>
                  <a:gdLst>
                    <a:gd name="T0" fmla="*/ 6 w 8"/>
                    <a:gd name="T1" fmla="*/ 1 h 6"/>
                    <a:gd name="T2" fmla="*/ 3 w 8"/>
                    <a:gd name="T3" fmla="*/ 2 h 6"/>
                    <a:gd name="T4" fmla="*/ 2 w 8"/>
                    <a:gd name="T5" fmla="*/ 5 h 6"/>
                    <a:gd name="T6" fmla="*/ 5 w 8"/>
                    <a:gd name="T7" fmla="*/ 3 h 6"/>
                    <a:gd name="T8" fmla="*/ 7 w 8"/>
                    <a:gd name="T9" fmla="*/ 0 h 6"/>
                    <a:gd name="T10" fmla="*/ 6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6" y="1"/>
                      </a:moveTo>
                      <a:cubicBezTo>
                        <a:pt x="6" y="1"/>
                        <a:pt x="3" y="1"/>
                        <a:pt x="3" y="2"/>
                      </a:cubicBezTo>
                      <a:cubicBezTo>
                        <a:pt x="2" y="4"/>
                        <a:pt x="0" y="6"/>
                        <a:pt x="2" y="5"/>
                      </a:cubicBezTo>
                      <a:cubicBezTo>
                        <a:pt x="4" y="5"/>
                        <a:pt x="4" y="4"/>
                        <a:pt x="5" y="3"/>
                      </a:cubicBezTo>
                      <a:cubicBezTo>
                        <a:pt x="7" y="2"/>
                        <a:pt x="8" y="1"/>
                        <a:pt x="7" y="0"/>
                      </a:cubicBezTo>
                      <a:cubicBezTo>
                        <a:pt x="6" y="0"/>
                        <a:pt x="6" y="1"/>
                        <a:pt x="6"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2" name="Freeform 89"/>
              <p:cNvSpPr>
                <a:spLocks/>
              </p:cNvSpPr>
              <p:nvPr/>
            </p:nvSpPr>
            <p:spPr bwMode="auto">
              <a:xfrm>
                <a:off x="5753206" y="6422621"/>
                <a:ext cx="29809" cy="29809"/>
              </a:xfrm>
              <a:custGeom>
                <a:avLst/>
                <a:gdLst>
                  <a:gd name="T0" fmla="*/ 0 w 3"/>
                  <a:gd name="T1" fmla="*/ 0 h 3"/>
                  <a:gd name="T2" fmla="*/ 0 w 3"/>
                  <a:gd name="T3" fmla="*/ 1 h 3"/>
                  <a:gd name="T4" fmla="*/ 2 w 3"/>
                  <a:gd name="T5" fmla="*/ 2 h 3"/>
                  <a:gd name="T6" fmla="*/ 2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1" y="1"/>
                      <a:pt x="0" y="1"/>
                    </a:cubicBezTo>
                    <a:cubicBezTo>
                      <a:pt x="0" y="2"/>
                      <a:pt x="1" y="3"/>
                      <a:pt x="2" y="2"/>
                    </a:cubicBezTo>
                    <a:cubicBezTo>
                      <a:pt x="2" y="0"/>
                      <a:pt x="3" y="1"/>
                      <a:pt x="2" y="0"/>
                    </a:cubicBezTo>
                    <a:cubicBezTo>
                      <a:pt x="1" y="0"/>
                      <a:pt x="0" y="0"/>
                      <a:pt x="0" y="0"/>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8" name="Freeform 90"/>
            <p:cNvSpPr>
              <a:spLocks/>
            </p:cNvSpPr>
            <p:nvPr/>
          </p:nvSpPr>
          <p:spPr bwMode="auto">
            <a:xfrm>
              <a:off x="7135029" y="6999620"/>
              <a:ext cx="10646" cy="19163"/>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0"/>
                    <a:pt x="0" y="1"/>
                    <a:pt x="0" y="2"/>
                  </a:cubicBezTo>
                  <a:cubicBezTo>
                    <a:pt x="0" y="2"/>
                    <a:pt x="1" y="2"/>
                    <a:pt x="1" y="1"/>
                  </a:cubicBezTo>
                  <a:close/>
                </a:path>
              </a:pathLst>
            </a:custGeom>
            <a:solidFill>
              <a:srgbClr val="C6CACD"/>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91"/>
            <p:cNvSpPr>
              <a:spLocks/>
            </p:cNvSpPr>
            <p:nvPr/>
          </p:nvSpPr>
          <p:spPr bwMode="auto">
            <a:xfrm>
              <a:off x="6460086" y="3386442"/>
              <a:ext cx="875084" cy="806950"/>
            </a:xfrm>
            <a:custGeom>
              <a:avLst/>
              <a:gdLst>
                <a:gd name="T0" fmla="*/ 65 w 88"/>
                <a:gd name="T1" fmla="*/ 80 h 81"/>
                <a:gd name="T2" fmla="*/ 66 w 88"/>
                <a:gd name="T3" fmla="*/ 76 h 81"/>
                <a:gd name="T4" fmla="*/ 66 w 88"/>
                <a:gd name="T5" fmla="*/ 74 h 81"/>
                <a:gd name="T6" fmla="*/ 65 w 88"/>
                <a:gd name="T7" fmla="*/ 70 h 81"/>
                <a:gd name="T8" fmla="*/ 64 w 88"/>
                <a:gd name="T9" fmla="*/ 68 h 81"/>
                <a:gd name="T10" fmla="*/ 63 w 88"/>
                <a:gd name="T11" fmla="*/ 66 h 81"/>
                <a:gd name="T12" fmla="*/ 65 w 88"/>
                <a:gd name="T13" fmla="*/ 64 h 81"/>
                <a:gd name="T14" fmla="*/ 65 w 88"/>
                <a:gd name="T15" fmla="*/ 63 h 81"/>
                <a:gd name="T16" fmla="*/ 66 w 88"/>
                <a:gd name="T17" fmla="*/ 62 h 81"/>
                <a:gd name="T18" fmla="*/ 66 w 88"/>
                <a:gd name="T19" fmla="*/ 57 h 81"/>
                <a:gd name="T20" fmla="*/ 67 w 88"/>
                <a:gd name="T21" fmla="*/ 57 h 81"/>
                <a:gd name="T22" fmla="*/ 69 w 88"/>
                <a:gd name="T23" fmla="*/ 56 h 81"/>
                <a:gd name="T24" fmla="*/ 68 w 88"/>
                <a:gd name="T25" fmla="*/ 54 h 81"/>
                <a:gd name="T26" fmla="*/ 69 w 88"/>
                <a:gd name="T27" fmla="*/ 52 h 81"/>
                <a:gd name="T28" fmla="*/ 71 w 88"/>
                <a:gd name="T29" fmla="*/ 51 h 81"/>
                <a:gd name="T30" fmla="*/ 71 w 88"/>
                <a:gd name="T31" fmla="*/ 50 h 81"/>
                <a:gd name="T32" fmla="*/ 72 w 88"/>
                <a:gd name="T33" fmla="*/ 48 h 81"/>
                <a:gd name="T34" fmla="*/ 74 w 88"/>
                <a:gd name="T35" fmla="*/ 47 h 81"/>
                <a:gd name="T36" fmla="*/ 74 w 88"/>
                <a:gd name="T37" fmla="*/ 45 h 81"/>
                <a:gd name="T38" fmla="*/ 74 w 88"/>
                <a:gd name="T39" fmla="*/ 44 h 81"/>
                <a:gd name="T40" fmla="*/ 75 w 88"/>
                <a:gd name="T41" fmla="*/ 42 h 81"/>
                <a:gd name="T42" fmla="*/ 74 w 88"/>
                <a:gd name="T43" fmla="*/ 42 h 81"/>
                <a:gd name="T44" fmla="*/ 75 w 88"/>
                <a:gd name="T45" fmla="*/ 40 h 81"/>
                <a:gd name="T46" fmla="*/ 76 w 88"/>
                <a:gd name="T47" fmla="*/ 38 h 81"/>
                <a:gd name="T48" fmla="*/ 79 w 88"/>
                <a:gd name="T49" fmla="*/ 37 h 81"/>
                <a:gd name="T50" fmla="*/ 79 w 88"/>
                <a:gd name="T51" fmla="*/ 34 h 81"/>
                <a:gd name="T52" fmla="*/ 79 w 88"/>
                <a:gd name="T53" fmla="*/ 34 h 81"/>
                <a:gd name="T54" fmla="*/ 80 w 88"/>
                <a:gd name="T55" fmla="*/ 32 h 81"/>
                <a:gd name="T56" fmla="*/ 82 w 88"/>
                <a:gd name="T57" fmla="*/ 30 h 81"/>
                <a:gd name="T58" fmla="*/ 83 w 88"/>
                <a:gd name="T59" fmla="*/ 28 h 81"/>
                <a:gd name="T60" fmla="*/ 81 w 88"/>
                <a:gd name="T61" fmla="*/ 26 h 81"/>
                <a:gd name="T62" fmla="*/ 80 w 88"/>
                <a:gd name="T63" fmla="*/ 24 h 81"/>
                <a:gd name="T64" fmla="*/ 82 w 88"/>
                <a:gd name="T65" fmla="*/ 24 h 81"/>
                <a:gd name="T66" fmla="*/ 82 w 88"/>
                <a:gd name="T67" fmla="*/ 23 h 81"/>
                <a:gd name="T68" fmla="*/ 84 w 88"/>
                <a:gd name="T69" fmla="*/ 20 h 81"/>
                <a:gd name="T70" fmla="*/ 84 w 88"/>
                <a:gd name="T71" fmla="*/ 18 h 81"/>
                <a:gd name="T72" fmla="*/ 86 w 88"/>
                <a:gd name="T73" fmla="*/ 16 h 81"/>
                <a:gd name="T74" fmla="*/ 87 w 88"/>
                <a:gd name="T75" fmla="*/ 15 h 81"/>
                <a:gd name="T76" fmla="*/ 87 w 88"/>
                <a:gd name="T77" fmla="*/ 13 h 81"/>
                <a:gd name="T78" fmla="*/ 88 w 88"/>
                <a:gd name="T79" fmla="*/ 12 h 81"/>
                <a:gd name="T80" fmla="*/ 88 w 88"/>
                <a:gd name="T81" fmla="*/ 11 h 81"/>
                <a:gd name="T82" fmla="*/ 79 w 88"/>
                <a:gd name="T83" fmla="*/ 12 h 81"/>
                <a:gd name="T84" fmla="*/ 76 w 88"/>
                <a:gd name="T85" fmla="*/ 11 h 81"/>
                <a:gd name="T86" fmla="*/ 80 w 88"/>
                <a:gd name="T87" fmla="*/ 6 h 81"/>
                <a:gd name="T88" fmla="*/ 79 w 88"/>
                <a:gd name="T89" fmla="*/ 1 h 81"/>
                <a:gd name="T90" fmla="*/ 65 w 88"/>
                <a:gd name="T91" fmla="*/ 1 h 81"/>
                <a:gd name="T92" fmla="*/ 0 w 88"/>
                <a:gd name="T93" fmla="*/ 4 h 81"/>
                <a:gd name="T94" fmla="*/ 0 w 88"/>
                <a:gd name="T95" fmla="*/ 5 h 81"/>
                <a:gd name="T96" fmla="*/ 3 w 88"/>
                <a:gd name="T97" fmla="*/ 26 h 81"/>
                <a:gd name="T98" fmla="*/ 4 w 88"/>
                <a:gd name="T99" fmla="*/ 54 h 81"/>
                <a:gd name="T100" fmla="*/ 4 w 88"/>
                <a:gd name="T101" fmla="*/ 68 h 81"/>
                <a:gd name="T102" fmla="*/ 4 w 88"/>
                <a:gd name="T103" fmla="*/ 69 h 81"/>
                <a:gd name="T104" fmla="*/ 6 w 88"/>
                <a:gd name="T105" fmla="*/ 70 h 81"/>
                <a:gd name="T106" fmla="*/ 8 w 88"/>
                <a:gd name="T107" fmla="*/ 70 h 81"/>
                <a:gd name="T108" fmla="*/ 11 w 88"/>
                <a:gd name="T109" fmla="*/ 70 h 81"/>
                <a:gd name="T110" fmla="*/ 12 w 88"/>
                <a:gd name="T111" fmla="*/ 81 h 81"/>
                <a:gd name="T112" fmla="*/ 65 w 88"/>
                <a:gd name="T113"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 h="81">
                  <a:moveTo>
                    <a:pt x="65" y="80"/>
                  </a:moveTo>
                  <a:cubicBezTo>
                    <a:pt x="65" y="79"/>
                    <a:pt x="65" y="77"/>
                    <a:pt x="66" y="76"/>
                  </a:cubicBezTo>
                  <a:cubicBezTo>
                    <a:pt x="66" y="75"/>
                    <a:pt x="66" y="76"/>
                    <a:pt x="66" y="74"/>
                  </a:cubicBezTo>
                  <a:cubicBezTo>
                    <a:pt x="66" y="73"/>
                    <a:pt x="64" y="71"/>
                    <a:pt x="65" y="70"/>
                  </a:cubicBezTo>
                  <a:cubicBezTo>
                    <a:pt x="65" y="69"/>
                    <a:pt x="64" y="69"/>
                    <a:pt x="64" y="68"/>
                  </a:cubicBezTo>
                  <a:cubicBezTo>
                    <a:pt x="64" y="67"/>
                    <a:pt x="63" y="67"/>
                    <a:pt x="63" y="66"/>
                  </a:cubicBezTo>
                  <a:cubicBezTo>
                    <a:pt x="63" y="65"/>
                    <a:pt x="64" y="65"/>
                    <a:pt x="65" y="64"/>
                  </a:cubicBezTo>
                  <a:cubicBezTo>
                    <a:pt x="66" y="64"/>
                    <a:pt x="65" y="64"/>
                    <a:pt x="65" y="63"/>
                  </a:cubicBezTo>
                  <a:cubicBezTo>
                    <a:pt x="64" y="62"/>
                    <a:pt x="65" y="62"/>
                    <a:pt x="66" y="62"/>
                  </a:cubicBezTo>
                  <a:cubicBezTo>
                    <a:pt x="67" y="62"/>
                    <a:pt x="66" y="59"/>
                    <a:pt x="66" y="57"/>
                  </a:cubicBezTo>
                  <a:cubicBezTo>
                    <a:pt x="66" y="56"/>
                    <a:pt x="66" y="57"/>
                    <a:pt x="67" y="57"/>
                  </a:cubicBezTo>
                  <a:cubicBezTo>
                    <a:pt x="67" y="57"/>
                    <a:pt x="68" y="57"/>
                    <a:pt x="69" y="56"/>
                  </a:cubicBezTo>
                  <a:cubicBezTo>
                    <a:pt x="71" y="55"/>
                    <a:pt x="69" y="55"/>
                    <a:pt x="68" y="54"/>
                  </a:cubicBezTo>
                  <a:cubicBezTo>
                    <a:pt x="68" y="53"/>
                    <a:pt x="68" y="53"/>
                    <a:pt x="69" y="52"/>
                  </a:cubicBezTo>
                  <a:cubicBezTo>
                    <a:pt x="69" y="51"/>
                    <a:pt x="70" y="52"/>
                    <a:pt x="71" y="51"/>
                  </a:cubicBezTo>
                  <a:cubicBezTo>
                    <a:pt x="71" y="51"/>
                    <a:pt x="71" y="51"/>
                    <a:pt x="71" y="50"/>
                  </a:cubicBezTo>
                  <a:cubicBezTo>
                    <a:pt x="71" y="49"/>
                    <a:pt x="71" y="48"/>
                    <a:pt x="72" y="48"/>
                  </a:cubicBezTo>
                  <a:cubicBezTo>
                    <a:pt x="73" y="48"/>
                    <a:pt x="74" y="47"/>
                    <a:pt x="74" y="47"/>
                  </a:cubicBezTo>
                  <a:cubicBezTo>
                    <a:pt x="75" y="46"/>
                    <a:pt x="74" y="46"/>
                    <a:pt x="74" y="45"/>
                  </a:cubicBezTo>
                  <a:cubicBezTo>
                    <a:pt x="74" y="44"/>
                    <a:pt x="74" y="45"/>
                    <a:pt x="74" y="44"/>
                  </a:cubicBezTo>
                  <a:cubicBezTo>
                    <a:pt x="74" y="43"/>
                    <a:pt x="74" y="43"/>
                    <a:pt x="75" y="42"/>
                  </a:cubicBezTo>
                  <a:cubicBezTo>
                    <a:pt x="75" y="41"/>
                    <a:pt x="75" y="42"/>
                    <a:pt x="74" y="42"/>
                  </a:cubicBezTo>
                  <a:cubicBezTo>
                    <a:pt x="73" y="41"/>
                    <a:pt x="74" y="41"/>
                    <a:pt x="75" y="40"/>
                  </a:cubicBezTo>
                  <a:cubicBezTo>
                    <a:pt x="75" y="39"/>
                    <a:pt x="75" y="39"/>
                    <a:pt x="76" y="38"/>
                  </a:cubicBezTo>
                  <a:cubicBezTo>
                    <a:pt x="76" y="37"/>
                    <a:pt x="77" y="37"/>
                    <a:pt x="79" y="37"/>
                  </a:cubicBezTo>
                  <a:cubicBezTo>
                    <a:pt x="80" y="36"/>
                    <a:pt x="79" y="35"/>
                    <a:pt x="79" y="34"/>
                  </a:cubicBezTo>
                  <a:cubicBezTo>
                    <a:pt x="79" y="34"/>
                    <a:pt x="79" y="34"/>
                    <a:pt x="79" y="34"/>
                  </a:cubicBezTo>
                  <a:cubicBezTo>
                    <a:pt x="79" y="33"/>
                    <a:pt x="79" y="32"/>
                    <a:pt x="80" y="32"/>
                  </a:cubicBezTo>
                  <a:cubicBezTo>
                    <a:pt x="81" y="31"/>
                    <a:pt x="80" y="31"/>
                    <a:pt x="82" y="30"/>
                  </a:cubicBezTo>
                  <a:cubicBezTo>
                    <a:pt x="84" y="30"/>
                    <a:pt x="82" y="29"/>
                    <a:pt x="83" y="28"/>
                  </a:cubicBezTo>
                  <a:cubicBezTo>
                    <a:pt x="84" y="27"/>
                    <a:pt x="81" y="26"/>
                    <a:pt x="81" y="26"/>
                  </a:cubicBezTo>
                  <a:cubicBezTo>
                    <a:pt x="80" y="26"/>
                    <a:pt x="80" y="25"/>
                    <a:pt x="80" y="24"/>
                  </a:cubicBezTo>
                  <a:cubicBezTo>
                    <a:pt x="81" y="23"/>
                    <a:pt x="81" y="24"/>
                    <a:pt x="82" y="24"/>
                  </a:cubicBezTo>
                  <a:cubicBezTo>
                    <a:pt x="84" y="24"/>
                    <a:pt x="83" y="23"/>
                    <a:pt x="82" y="23"/>
                  </a:cubicBezTo>
                  <a:cubicBezTo>
                    <a:pt x="82" y="22"/>
                    <a:pt x="83" y="21"/>
                    <a:pt x="84" y="20"/>
                  </a:cubicBezTo>
                  <a:cubicBezTo>
                    <a:pt x="85" y="19"/>
                    <a:pt x="84" y="19"/>
                    <a:pt x="84" y="18"/>
                  </a:cubicBezTo>
                  <a:cubicBezTo>
                    <a:pt x="83" y="17"/>
                    <a:pt x="85" y="17"/>
                    <a:pt x="86" y="16"/>
                  </a:cubicBezTo>
                  <a:cubicBezTo>
                    <a:pt x="87" y="16"/>
                    <a:pt x="86" y="16"/>
                    <a:pt x="87" y="15"/>
                  </a:cubicBezTo>
                  <a:cubicBezTo>
                    <a:pt x="88" y="13"/>
                    <a:pt x="86" y="14"/>
                    <a:pt x="87" y="13"/>
                  </a:cubicBezTo>
                  <a:cubicBezTo>
                    <a:pt x="88" y="13"/>
                    <a:pt x="88" y="13"/>
                    <a:pt x="88" y="12"/>
                  </a:cubicBezTo>
                  <a:cubicBezTo>
                    <a:pt x="88" y="12"/>
                    <a:pt x="88" y="12"/>
                    <a:pt x="88" y="11"/>
                  </a:cubicBezTo>
                  <a:cubicBezTo>
                    <a:pt x="85" y="11"/>
                    <a:pt x="80" y="12"/>
                    <a:pt x="79" y="12"/>
                  </a:cubicBezTo>
                  <a:cubicBezTo>
                    <a:pt x="78" y="12"/>
                    <a:pt x="76" y="12"/>
                    <a:pt x="76" y="11"/>
                  </a:cubicBezTo>
                  <a:cubicBezTo>
                    <a:pt x="76" y="9"/>
                    <a:pt x="79" y="8"/>
                    <a:pt x="80" y="6"/>
                  </a:cubicBezTo>
                  <a:cubicBezTo>
                    <a:pt x="81" y="5"/>
                    <a:pt x="81" y="2"/>
                    <a:pt x="79" y="1"/>
                  </a:cubicBezTo>
                  <a:cubicBezTo>
                    <a:pt x="77" y="0"/>
                    <a:pt x="70" y="1"/>
                    <a:pt x="65" y="1"/>
                  </a:cubicBezTo>
                  <a:cubicBezTo>
                    <a:pt x="61" y="2"/>
                    <a:pt x="10" y="4"/>
                    <a:pt x="0" y="4"/>
                  </a:cubicBezTo>
                  <a:cubicBezTo>
                    <a:pt x="0" y="5"/>
                    <a:pt x="0" y="5"/>
                    <a:pt x="0" y="5"/>
                  </a:cubicBezTo>
                  <a:cubicBezTo>
                    <a:pt x="0" y="10"/>
                    <a:pt x="2" y="20"/>
                    <a:pt x="3" y="26"/>
                  </a:cubicBezTo>
                  <a:cubicBezTo>
                    <a:pt x="4" y="32"/>
                    <a:pt x="4" y="49"/>
                    <a:pt x="4" y="54"/>
                  </a:cubicBezTo>
                  <a:cubicBezTo>
                    <a:pt x="4" y="57"/>
                    <a:pt x="4" y="64"/>
                    <a:pt x="4" y="68"/>
                  </a:cubicBezTo>
                  <a:cubicBezTo>
                    <a:pt x="4" y="68"/>
                    <a:pt x="4" y="69"/>
                    <a:pt x="4" y="69"/>
                  </a:cubicBezTo>
                  <a:cubicBezTo>
                    <a:pt x="5" y="69"/>
                    <a:pt x="5" y="70"/>
                    <a:pt x="6" y="70"/>
                  </a:cubicBezTo>
                  <a:cubicBezTo>
                    <a:pt x="7" y="70"/>
                    <a:pt x="7" y="69"/>
                    <a:pt x="8" y="70"/>
                  </a:cubicBezTo>
                  <a:cubicBezTo>
                    <a:pt x="10" y="70"/>
                    <a:pt x="11" y="70"/>
                    <a:pt x="11" y="70"/>
                  </a:cubicBezTo>
                  <a:cubicBezTo>
                    <a:pt x="11" y="70"/>
                    <a:pt x="12" y="75"/>
                    <a:pt x="12" y="81"/>
                  </a:cubicBezTo>
                  <a:cubicBezTo>
                    <a:pt x="21" y="81"/>
                    <a:pt x="46" y="81"/>
                    <a:pt x="65" y="80"/>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92"/>
            <p:cNvSpPr>
              <a:spLocks/>
            </p:cNvSpPr>
            <p:nvPr/>
          </p:nvSpPr>
          <p:spPr bwMode="auto">
            <a:xfrm>
              <a:off x="6579318" y="4182745"/>
              <a:ext cx="1004962" cy="866567"/>
            </a:xfrm>
            <a:custGeom>
              <a:avLst/>
              <a:gdLst>
                <a:gd name="T0" fmla="*/ 94 w 101"/>
                <a:gd name="T1" fmla="*/ 79 h 87"/>
                <a:gd name="T2" fmla="*/ 89 w 101"/>
                <a:gd name="T3" fmla="*/ 76 h 87"/>
                <a:gd name="T4" fmla="*/ 89 w 101"/>
                <a:gd name="T5" fmla="*/ 73 h 87"/>
                <a:gd name="T6" fmla="*/ 91 w 101"/>
                <a:gd name="T7" fmla="*/ 69 h 87"/>
                <a:gd name="T8" fmla="*/ 91 w 101"/>
                <a:gd name="T9" fmla="*/ 63 h 87"/>
                <a:gd name="T10" fmla="*/ 86 w 101"/>
                <a:gd name="T11" fmla="*/ 66 h 87"/>
                <a:gd name="T12" fmla="*/ 86 w 101"/>
                <a:gd name="T13" fmla="*/ 63 h 87"/>
                <a:gd name="T14" fmla="*/ 82 w 101"/>
                <a:gd name="T15" fmla="*/ 62 h 87"/>
                <a:gd name="T16" fmla="*/ 72 w 101"/>
                <a:gd name="T17" fmla="*/ 61 h 87"/>
                <a:gd name="T18" fmla="*/ 83 w 101"/>
                <a:gd name="T19" fmla="*/ 60 h 87"/>
                <a:gd name="T20" fmla="*/ 88 w 101"/>
                <a:gd name="T21" fmla="*/ 61 h 87"/>
                <a:gd name="T22" fmla="*/ 84 w 101"/>
                <a:gd name="T23" fmla="*/ 53 h 87"/>
                <a:gd name="T24" fmla="*/ 47 w 101"/>
                <a:gd name="T25" fmla="*/ 45 h 87"/>
                <a:gd name="T26" fmla="*/ 47 w 101"/>
                <a:gd name="T27" fmla="*/ 41 h 87"/>
                <a:gd name="T28" fmla="*/ 47 w 101"/>
                <a:gd name="T29" fmla="*/ 39 h 87"/>
                <a:gd name="T30" fmla="*/ 48 w 101"/>
                <a:gd name="T31" fmla="*/ 37 h 87"/>
                <a:gd name="T32" fmla="*/ 49 w 101"/>
                <a:gd name="T33" fmla="*/ 35 h 87"/>
                <a:gd name="T34" fmla="*/ 50 w 101"/>
                <a:gd name="T35" fmla="*/ 31 h 87"/>
                <a:gd name="T36" fmla="*/ 52 w 101"/>
                <a:gd name="T37" fmla="*/ 26 h 87"/>
                <a:gd name="T38" fmla="*/ 56 w 101"/>
                <a:gd name="T39" fmla="*/ 22 h 87"/>
                <a:gd name="T40" fmla="*/ 57 w 101"/>
                <a:gd name="T41" fmla="*/ 19 h 87"/>
                <a:gd name="T42" fmla="*/ 57 w 101"/>
                <a:gd name="T43" fmla="*/ 14 h 87"/>
                <a:gd name="T44" fmla="*/ 57 w 101"/>
                <a:gd name="T45" fmla="*/ 9 h 87"/>
                <a:gd name="T46" fmla="*/ 55 w 101"/>
                <a:gd name="T47" fmla="*/ 6 h 87"/>
                <a:gd name="T48" fmla="*/ 53 w 101"/>
                <a:gd name="T49" fmla="*/ 1 h 87"/>
                <a:gd name="T50" fmla="*/ 0 w 101"/>
                <a:gd name="T51" fmla="*/ 22 h 87"/>
                <a:gd name="T52" fmla="*/ 6 w 101"/>
                <a:gd name="T53" fmla="*/ 36 h 87"/>
                <a:gd name="T54" fmla="*/ 11 w 101"/>
                <a:gd name="T55" fmla="*/ 44 h 87"/>
                <a:gd name="T56" fmla="*/ 11 w 101"/>
                <a:gd name="T57" fmla="*/ 49 h 87"/>
                <a:gd name="T58" fmla="*/ 10 w 101"/>
                <a:gd name="T59" fmla="*/ 53 h 87"/>
                <a:gd name="T60" fmla="*/ 8 w 101"/>
                <a:gd name="T61" fmla="*/ 59 h 87"/>
                <a:gd name="T62" fmla="*/ 8 w 101"/>
                <a:gd name="T63" fmla="*/ 69 h 87"/>
                <a:gd name="T64" fmla="*/ 6 w 101"/>
                <a:gd name="T65" fmla="*/ 76 h 87"/>
                <a:gd name="T66" fmla="*/ 15 w 101"/>
                <a:gd name="T67" fmla="*/ 74 h 87"/>
                <a:gd name="T68" fmla="*/ 16 w 101"/>
                <a:gd name="T69" fmla="*/ 68 h 87"/>
                <a:gd name="T70" fmla="*/ 17 w 101"/>
                <a:gd name="T71" fmla="*/ 74 h 87"/>
                <a:gd name="T72" fmla="*/ 33 w 101"/>
                <a:gd name="T73" fmla="*/ 78 h 87"/>
                <a:gd name="T74" fmla="*/ 40 w 101"/>
                <a:gd name="T75" fmla="*/ 75 h 87"/>
                <a:gd name="T76" fmla="*/ 45 w 101"/>
                <a:gd name="T77" fmla="*/ 73 h 87"/>
                <a:gd name="T78" fmla="*/ 51 w 101"/>
                <a:gd name="T79" fmla="*/ 76 h 87"/>
                <a:gd name="T80" fmla="*/ 56 w 101"/>
                <a:gd name="T81" fmla="*/ 77 h 87"/>
                <a:gd name="T82" fmla="*/ 56 w 101"/>
                <a:gd name="T83" fmla="*/ 77 h 87"/>
                <a:gd name="T84" fmla="*/ 57 w 101"/>
                <a:gd name="T85" fmla="*/ 80 h 87"/>
                <a:gd name="T86" fmla="*/ 58 w 101"/>
                <a:gd name="T87" fmla="*/ 84 h 87"/>
                <a:gd name="T88" fmla="*/ 64 w 101"/>
                <a:gd name="T89" fmla="*/ 85 h 87"/>
                <a:gd name="T90" fmla="*/ 69 w 101"/>
                <a:gd name="T91" fmla="*/ 84 h 87"/>
                <a:gd name="T92" fmla="*/ 73 w 101"/>
                <a:gd name="T93" fmla="*/ 81 h 87"/>
                <a:gd name="T94" fmla="*/ 76 w 101"/>
                <a:gd name="T95" fmla="*/ 83 h 87"/>
                <a:gd name="T96" fmla="*/ 80 w 101"/>
                <a:gd name="T97" fmla="*/ 82 h 87"/>
                <a:gd name="T98" fmla="*/ 77 w 101"/>
                <a:gd name="T99" fmla="*/ 76 h 87"/>
                <a:gd name="T100" fmla="*/ 85 w 101"/>
                <a:gd name="T101" fmla="*/ 78 h 87"/>
                <a:gd name="T102" fmla="*/ 88 w 101"/>
                <a:gd name="T103" fmla="*/ 80 h 87"/>
                <a:gd name="T104" fmla="*/ 93 w 101"/>
                <a:gd name="T105" fmla="*/ 84 h 87"/>
                <a:gd name="T106" fmla="*/ 96 w 101"/>
                <a:gd name="T107" fmla="*/ 85 h 87"/>
                <a:gd name="T108" fmla="*/ 100 w 101"/>
                <a:gd name="T109"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87">
                  <a:moveTo>
                    <a:pt x="99" y="81"/>
                  </a:moveTo>
                  <a:cubicBezTo>
                    <a:pt x="98" y="80"/>
                    <a:pt x="99" y="80"/>
                    <a:pt x="98" y="79"/>
                  </a:cubicBezTo>
                  <a:cubicBezTo>
                    <a:pt x="96" y="79"/>
                    <a:pt x="96" y="79"/>
                    <a:pt x="94" y="79"/>
                  </a:cubicBezTo>
                  <a:cubicBezTo>
                    <a:pt x="93" y="78"/>
                    <a:pt x="94" y="78"/>
                    <a:pt x="93" y="78"/>
                  </a:cubicBezTo>
                  <a:cubicBezTo>
                    <a:pt x="91" y="78"/>
                    <a:pt x="91" y="79"/>
                    <a:pt x="91" y="78"/>
                  </a:cubicBezTo>
                  <a:cubicBezTo>
                    <a:pt x="90" y="77"/>
                    <a:pt x="90" y="76"/>
                    <a:pt x="89" y="76"/>
                  </a:cubicBezTo>
                  <a:cubicBezTo>
                    <a:pt x="88" y="76"/>
                    <a:pt x="87" y="76"/>
                    <a:pt x="87" y="75"/>
                  </a:cubicBezTo>
                  <a:cubicBezTo>
                    <a:pt x="86" y="74"/>
                    <a:pt x="86" y="74"/>
                    <a:pt x="87" y="73"/>
                  </a:cubicBezTo>
                  <a:cubicBezTo>
                    <a:pt x="88" y="73"/>
                    <a:pt x="89" y="74"/>
                    <a:pt x="89" y="73"/>
                  </a:cubicBezTo>
                  <a:cubicBezTo>
                    <a:pt x="90" y="72"/>
                    <a:pt x="90" y="73"/>
                    <a:pt x="89" y="72"/>
                  </a:cubicBezTo>
                  <a:cubicBezTo>
                    <a:pt x="89" y="70"/>
                    <a:pt x="89" y="70"/>
                    <a:pt x="89" y="69"/>
                  </a:cubicBezTo>
                  <a:cubicBezTo>
                    <a:pt x="90" y="69"/>
                    <a:pt x="90" y="70"/>
                    <a:pt x="91" y="69"/>
                  </a:cubicBezTo>
                  <a:cubicBezTo>
                    <a:pt x="93" y="69"/>
                    <a:pt x="93" y="68"/>
                    <a:pt x="92" y="67"/>
                  </a:cubicBezTo>
                  <a:cubicBezTo>
                    <a:pt x="92" y="66"/>
                    <a:pt x="91" y="67"/>
                    <a:pt x="91" y="66"/>
                  </a:cubicBezTo>
                  <a:cubicBezTo>
                    <a:pt x="91" y="64"/>
                    <a:pt x="92" y="63"/>
                    <a:pt x="91" y="63"/>
                  </a:cubicBezTo>
                  <a:cubicBezTo>
                    <a:pt x="89" y="64"/>
                    <a:pt x="89" y="64"/>
                    <a:pt x="89" y="65"/>
                  </a:cubicBezTo>
                  <a:cubicBezTo>
                    <a:pt x="88" y="65"/>
                    <a:pt x="89" y="67"/>
                    <a:pt x="88" y="67"/>
                  </a:cubicBezTo>
                  <a:cubicBezTo>
                    <a:pt x="87" y="67"/>
                    <a:pt x="86" y="67"/>
                    <a:pt x="86" y="66"/>
                  </a:cubicBezTo>
                  <a:cubicBezTo>
                    <a:pt x="86" y="66"/>
                    <a:pt x="85" y="66"/>
                    <a:pt x="84" y="66"/>
                  </a:cubicBezTo>
                  <a:cubicBezTo>
                    <a:pt x="84" y="66"/>
                    <a:pt x="83" y="65"/>
                    <a:pt x="84" y="65"/>
                  </a:cubicBezTo>
                  <a:cubicBezTo>
                    <a:pt x="85" y="64"/>
                    <a:pt x="86" y="64"/>
                    <a:pt x="86" y="63"/>
                  </a:cubicBezTo>
                  <a:cubicBezTo>
                    <a:pt x="87" y="62"/>
                    <a:pt x="87" y="61"/>
                    <a:pt x="86" y="62"/>
                  </a:cubicBezTo>
                  <a:cubicBezTo>
                    <a:pt x="85" y="62"/>
                    <a:pt x="84" y="62"/>
                    <a:pt x="84" y="62"/>
                  </a:cubicBezTo>
                  <a:cubicBezTo>
                    <a:pt x="83" y="62"/>
                    <a:pt x="83" y="61"/>
                    <a:pt x="82" y="62"/>
                  </a:cubicBezTo>
                  <a:cubicBezTo>
                    <a:pt x="81" y="62"/>
                    <a:pt x="81" y="63"/>
                    <a:pt x="79" y="64"/>
                  </a:cubicBezTo>
                  <a:cubicBezTo>
                    <a:pt x="78" y="64"/>
                    <a:pt x="74" y="64"/>
                    <a:pt x="73" y="64"/>
                  </a:cubicBezTo>
                  <a:cubicBezTo>
                    <a:pt x="72" y="63"/>
                    <a:pt x="71" y="62"/>
                    <a:pt x="72" y="61"/>
                  </a:cubicBezTo>
                  <a:cubicBezTo>
                    <a:pt x="73" y="60"/>
                    <a:pt x="74" y="58"/>
                    <a:pt x="75" y="57"/>
                  </a:cubicBezTo>
                  <a:cubicBezTo>
                    <a:pt x="76" y="57"/>
                    <a:pt x="77" y="57"/>
                    <a:pt x="79" y="58"/>
                  </a:cubicBezTo>
                  <a:cubicBezTo>
                    <a:pt x="80" y="59"/>
                    <a:pt x="82" y="59"/>
                    <a:pt x="83" y="60"/>
                  </a:cubicBezTo>
                  <a:cubicBezTo>
                    <a:pt x="84" y="60"/>
                    <a:pt x="83" y="61"/>
                    <a:pt x="85" y="61"/>
                  </a:cubicBezTo>
                  <a:cubicBezTo>
                    <a:pt x="86" y="61"/>
                    <a:pt x="86" y="61"/>
                    <a:pt x="88" y="61"/>
                  </a:cubicBezTo>
                  <a:cubicBezTo>
                    <a:pt x="88" y="61"/>
                    <a:pt x="88" y="61"/>
                    <a:pt x="88" y="61"/>
                  </a:cubicBezTo>
                  <a:cubicBezTo>
                    <a:pt x="88" y="60"/>
                    <a:pt x="87" y="59"/>
                    <a:pt x="87" y="58"/>
                  </a:cubicBezTo>
                  <a:cubicBezTo>
                    <a:pt x="86" y="58"/>
                    <a:pt x="86" y="58"/>
                    <a:pt x="86" y="57"/>
                  </a:cubicBezTo>
                  <a:cubicBezTo>
                    <a:pt x="86" y="56"/>
                    <a:pt x="85" y="55"/>
                    <a:pt x="84" y="53"/>
                  </a:cubicBezTo>
                  <a:cubicBezTo>
                    <a:pt x="82" y="51"/>
                    <a:pt x="82" y="47"/>
                    <a:pt x="83" y="44"/>
                  </a:cubicBezTo>
                  <a:cubicBezTo>
                    <a:pt x="84" y="42"/>
                    <a:pt x="80" y="43"/>
                    <a:pt x="78" y="43"/>
                  </a:cubicBezTo>
                  <a:cubicBezTo>
                    <a:pt x="75" y="43"/>
                    <a:pt x="47" y="45"/>
                    <a:pt x="47" y="45"/>
                  </a:cubicBezTo>
                  <a:cubicBezTo>
                    <a:pt x="47" y="44"/>
                    <a:pt x="47" y="44"/>
                    <a:pt x="47" y="44"/>
                  </a:cubicBezTo>
                  <a:cubicBezTo>
                    <a:pt x="47" y="44"/>
                    <a:pt x="48" y="44"/>
                    <a:pt x="48" y="43"/>
                  </a:cubicBezTo>
                  <a:cubicBezTo>
                    <a:pt x="49" y="42"/>
                    <a:pt x="47" y="41"/>
                    <a:pt x="47" y="41"/>
                  </a:cubicBezTo>
                  <a:cubicBezTo>
                    <a:pt x="47" y="41"/>
                    <a:pt x="47" y="41"/>
                    <a:pt x="47" y="40"/>
                  </a:cubicBezTo>
                  <a:cubicBezTo>
                    <a:pt x="46" y="40"/>
                    <a:pt x="47" y="40"/>
                    <a:pt x="47" y="39"/>
                  </a:cubicBezTo>
                  <a:cubicBezTo>
                    <a:pt x="47" y="38"/>
                    <a:pt x="47" y="39"/>
                    <a:pt x="47" y="39"/>
                  </a:cubicBezTo>
                  <a:cubicBezTo>
                    <a:pt x="48" y="39"/>
                    <a:pt x="48" y="39"/>
                    <a:pt x="49" y="38"/>
                  </a:cubicBezTo>
                  <a:cubicBezTo>
                    <a:pt x="49" y="38"/>
                    <a:pt x="49" y="38"/>
                    <a:pt x="49" y="38"/>
                  </a:cubicBezTo>
                  <a:cubicBezTo>
                    <a:pt x="49" y="37"/>
                    <a:pt x="48" y="37"/>
                    <a:pt x="48" y="37"/>
                  </a:cubicBezTo>
                  <a:cubicBezTo>
                    <a:pt x="48" y="37"/>
                    <a:pt x="48" y="37"/>
                    <a:pt x="48" y="37"/>
                  </a:cubicBezTo>
                  <a:cubicBezTo>
                    <a:pt x="49" y="36"/>
                    <a:pt x="48" y="37"/>
                    <a:pt x="49" y="36"/>
                  </a:cubicBezTo>
                  <a:cubicBezTo>
                    <a:pt x="50" y="36"/>
                    <a:pt x="49" y="36"/>
                    <a:pt x="49" y="35"/>
                  </a:cubicBezTo>
                  <a:cubicBezTo>
                    <a:pt x="49" y="35"/>
                    <a:pt x="49" y="34"/>
                    <a:pt x="49" y="33"/>
                  </a:cubicBezTo>
                  <a:cubicBezTo>
                    <a:pt x="49" y="33"/>
                    <a:pt x="49" y="32"/>
                    <a:pt x="50" y="32"/>
                  </a:cubicBezTo>
                  <a:cubicBezTo>
                    <a:pt x="50" y="31"/>
                    <a:pt x="50" y="32"/>
                    <a:pt x="50" y="31"/>
                  </a:cubicBezTo>
                  <a:cubicBezTo>
                    <a:pt x="51" y="31"/>
                    <a:pt x="51" y="31"/>
                    <a:pt x="51" y="30"/>
                  </a:cubicBezTo>
                  <a:cubicBezTo>
                    <a:pt x="51" y="29"/>
                    <a:pt x="52" y="29"/>
                    <a:pt x="52" y="28"/>
                  </a:cubicBezTo>
                  <a:cubicBezTo>
                    <a:pt x="52" y="27"/>
                    <a:pt x="51" y="27"/>
                    <a:pt x="52" y="26"/>
                  </a:cubicBezTo>
                  <a:cubicBezTo>
                    <a:pt x="52" y="25"/>
                    <a:pt x="53" y="25"/>
                    <a:pt x="53" y="25"/>
                  </a:cubicBezTo>
                  <a:cubicBezTo>
                    <a:pt x="54" y="25"/>
                    <a:pt x="54" y="24"/>
                    <a:pt x="55" y="23"/>
                  </a:cubicBezTo>
                  <a:cubicBezTo>
                    <a:pt x="56" y="23"/>
                    <a:pt x="55" y="23"/>
                    <a:pt x="56" y="22"/>
                  </a:cubicBezTo>
                  <a:cubicBezTo>
                    <a:pt x="57" y="21"/>
                    <a:pt x="56" y="21"/>
                    <a:pt x="55" y="21"/>
                  </a:cubicBezTo>
                  <a:cubicBezTo>
                    <a:pt x="55" y="20"/>
                    <a:pt x="56" y="20"/>
                    <a:pt x="57" y="20"/>
                  </a:cubicBezTo>
                  <a:cubicBezTo>
                    <a:pt x="57" y="19"/>
                    <a:pt x="57" y="19"/>
                    <a:pt x="57" y="19"/>
                  </a:cubicBezTo>
                  <a:cubicBezTo>
                    <a:pt x="57" y="19"/>
                    <a:pt x="55" y="18"/>
                    <a:pt x="55" y="18"/>
                  </a:cubicBezTo>
                  <a:cubicBezTo>
                    <a:pt x="55" y="17"/>
                    <a:pt x="58" y="15"/>
                    <a:pt x="59" y="15"/>
                  </a:cubicBezTo>
                  <a:cubicBezTo>
                    <a:pt x="59" y="14"/>
                    <a:pt x="58" y="14"/>
                    <a:pt x="57" y="14"/>
                  </a:cubicBezTo>
                  <a:cubicBezTo>
                    <a:pt x="57" y="13"/>
                    <a:pt x="57" y="13"/>
                    <a:pt x="56" y="12"/>
                  </a:cubicBezTo>
                  <a:cubicBezTo>
                    <a:pt x="55" y="11"/>
                    <a:pt x="56" y="11"/>
                    <a:pt x="56" y="10"/>
                  </a:cubicBezTo>
                  <a:cubicBezTo>
                    <a:pt x="55" y="9"/>
                    <a:pt x="56" y="10"/>
                    <a:pt x="57" y="9"/>
                  </a:cubicBezTo>
                  <a:cubicBezTo>
                    <a:pt x="59" y="8"/>
                    <a:pt x="57" y="9"/>
                    <a:pt x="56" y="9"/>
                  </a:cubicBezTo>
                  <a:cubicBezTo>
                    <a:pt x="54" y="9"/>
                    <a:pt x="54" y="8"/>
                    <a:pt x="54" y="8"/>
                  </a:cubicBezTo>
                  <a:cubicBezTo>
                    <a:pt x="54" y="7"/>
                    <a:pt x="55" y="7"/>
                    <a:pt x="55" y="6"/>
                  </a:cubicBezTo>
                  <a:cubicBezTo>
                    <a:pt x="56" y="5"/>
                    <a:pt x="54" y="5"/>
                    <a:pt x="54" y="4"/>
                  </a:cubicBezTo>
                  <a:cubicBezTo>
                    <a:pt x="54" y="3"/>
                    <a:pt x="54" y="3"/>
                    <a:pt x="55" y="2"/>
                  </a:cubicBezTo>
                  <a:cubicBezTo>
                    <a:pt x="55" y="1"/>
                    <a:pt x="54" y="1"/>
                    <a:pt x="53" y="1"/>
                  </a:cubicBezTo>
                  <a:cubicBezTo>
                    <a:pt x="53" y="1"/>
                    <a:pt x="53" y="0"/>
                    <a:pt x="53" y="0"/>
                  </a:cubicBezTo>
                  <a:cubicBezTo>
                    <a:pt x="34" y="1"/>
                    <a:pt x="9" y="1"/>
                    <a:pt x="0" y="1"/>
                  </a:cubicBezTo>
                  <a:cubicBezTo>
                    <a:pt x="0" y="10"/>
                    <a:pt x="0" y="21"/>
                    <a:pt x="0" y="22"/>
                  </a:cubicBezTo>
                  <a:cubicBezTo>
                    <a:pt x="1" y="24"/>
                    <a:pt x="2" y="26"/>
                    <a:pt x="3" y="26"/>
                  </a:cubicBezTo>
                  <a:cubicBezTo>
                    <a:pt x="4" y="27"/>
                    <a:pt x="5" y="30"/>
                    <a:pt x="5" y="31"/>
                  </a:cubicBezTo>
                  <a:cubicBezTo>
                    <a:pt x="5" y="33"/>
                    <a:pt x="5" y="34"/>
                    <a:pt x="6" y="36"/>
                  </a:cubicBezTo>
                  <a:cubicBezTo>
                    <a:pt x="8" y="37"/>
                    <a:pt x="8" y="38"/>
                    <a:pt x="8" y="38"/>
                  </a:cubicBezTo>
                  <a:cubicBezTo>
                    <a:pt x="8" y="39"/>
                    <a:pt x="9" y="41"/>
                    <a:pt x="10" y="41"/>
                  </a:cubicBezTo>
                  <a:cubicBezTo>
                    <a:pt x="11" y="42"/>
                    <a:pt x="11" y="43"/>
                    <a:pt x="11" y="44"/>
                  </a:cubicBezTo>
                  <a:cubicBezTo>
                    <a:pt x="11" y="44"/>
                    <a:pt x="11" y="45"/>
                    <a:pt x="11" y="46"/>
                  </a:cubicBezTo>
                  <a:cubicBezTo>
                    <a:pt x="11" y="47"/>
                    <a:pt x="10" y="46"/>
                    <a:pt x="11" y="47"/>
                  </a:cubicBezTo>
                  <a:cubicBezTo>
                    <a:pt x="11" y="49"/>
                    <a:pt x="11" y="48"/>
                    <a:pt x="11" y="49"/>
                  </a:cubicBezTo>
                  <a:cubicBezTo>
                    <a:pt x="11" y="50"/>
                    <a:pt x="11" y="49"/>
                    <a:pt x="11" y="50"/>
                  </a:cubicBezTo>
                  <a:cubicBezTo>
                    <a:pt x="11" y="51"/>
                    <a:pt x="11" y="50"/>
                    <a:pt x="11" y="51"/>
                  </a:cubicBezTo>
                  <a:cubicBezTo>
                    <a:pt x="10" y="52"/>
                    <a:pt x="10" y="52"/>
                    <a:pt x="10" y="53"/>
                  </a:cubicBezTo>
                  <a:cubicBezTo>
                    <a:pt x="10" y="53"/>
                    <a:pt x="9" y="54"/>
                    <a:pt x="9" y="55"/>
                  </a:cubicBezTo>
                  <a:cubicBezTo>
                    <a:pt x="8" y="56"/>
                    <a:pt x="7" y="55"/>
                    <a:pt x="8" y="57"/>
                  </a:cubicBezTo>
                  <a:cubicBezTo>
                    <a:pt x="8" y="59"/>
                    <a:pt x="9" y="59"/>
                    <a:pt x="8" y="59"/>
                  </a:cubicBezTo>
                  <a:cubicBezTo>
                    <a:pt x="7" y="60"/>
                    <a:pt x="6" y="60"/>
                    <a:pt x="7" y="61"/>
                  </a:cubicBezTo>
                  <a:cubicBezTo>
                    <a:pt x="8" y="63"/>
                    <a:pt x="9" y="65"/>
                    <a:pt x="9" y="66"/>
                  </a:cubicBezTo>
                  <a:cubicBezTo>
                    <a:pt x="8" y="67"/>
                    <a:pt x="9" y="67"/>
                    <a:pt x="8" y="69"/>
                  </a:cubicBezTo>
                  <a:cubicBezTo>
                    <a:pt x="6" y="70"/>
                    <a:pt x="6" y="72"/>
                    <a:pt x="6" y="72"/>
                  </a:cubicBezTo>
                  <a:cubicBezTo>
                    <a:pt x="5" y="73"/>
                    <a:pt x="5" y="74"/>
                    <a:pt x="5" y="75"/>
                  </a:cubicBezTo>
                  <a:cubicBezTo>
                    <a:pt x="5" y="75"/>
                    <a:pt x="6" y="76"/>
                    <a:pt x="6" y="76"/>
                  </a:cubicBezTo>
                  <a:cubicBezTo>
                    <a:pt x="6" y="76"/>
                    <a:pt x="6" y="76"/>
                    <a:pt x="6" y="76"/>
                  </a:cubicBezTo>
                  <a:cubicBezTo>
                    <a:pt x="7" y="75"/>
                    <a:pt x="9" y="75"/>
                    <a:pt x="11" y="74"/>
                  </a:cubicBezTo>
                  <a:cubicBezTo>
                    <a:pt x="13" y="74"/>
                    <a:pt x="15" y="74"/>
                    <a:pt x="15" y="74"/>
                  </a:cubicBezTo>
                  <a:cubicBezTo>
                    <a:pt x="16" y="73"/>
                    <a:pt x="14" y="74"/>
                    <a:pt x="15" y="72"/>
                  </a:cubicBezTo>
                  <a:cubicBezTo>
                    <a:pt x="16" y="70"/>
                    <a:pt x="16" y="71"/>
                    <a:pt x="16" y="70"/>
                  </a:cubicBezTo>
                  <a:cubicBezTo>
                    <a:pt x="16" y="69"/>
                    <a:pt x="15" y="67"/>
                    <a:pt x="16" y="68"/>
                  </a:cubicBezTo>
                  <a:cubicBezTo>
                    <a:pt x="17" y="69"/>
                    <a:pt x="18" y="69"/>
                    <a:pt x="18" y="71"/>
                  </a:cubicBezTo>
                  <a:cubicBezTo>
                    <a:pt x="17" y="72"/>
                    <a:pt x="16" y="72"/>
                    <a:pt x="16" y="72"/>
                  </a:cubicBezTo>
                  <a:cubicBezTo>
                    <a:pt x="16" y="73"/>
                    <a:pt x="16" y="74"/>
                    <a:pt x="17" y="74"/>
                  </a:cubicBezTo>
                  <a:cubicBezTo>
                    <a:pt x="19" y="74"/>
                    <a:pt x="20" y="74"/>
                    <a:pt x="22" y="75"/>
                  </a:cubicBezTo>
                  <a:cubicBezTo>
                    <a:pt x="23" y="75"/>
                    <a:pt x="25" y="77"/>
                    <a:pt x="28" y="77"/>
                  </a:cubicBezTo>
                  <a:cubicBezTo>
                    <a:pt x="30" y="77"/>
                    <a:pt x="32" y="77"/>
                    <a:pt x="33" y="78"/>
                  </a:cubicBezTo>
                  <a:cubicBezTo>
                    <a:pt x="35" y="78"/>
                    <a:pt x="36" y="79"/>
                    <a:pt x="37" y="78"/>
                  </a:cubicBezTo>
                  <a:cubicBezTo>
                    <a:pt x="38" y="78"/>
                    <a:pt x="38" y="77"/>
                    <a:pt x="39" y="77"/>
                  </a:cubicBezTo>
                  <a:cubicBezTo>
                    <a:pt x="41" y="77"/>
                    <a:pt x="40" y="76"/>
                    <a:pt x="40" y="75"/>
                  </a:cubicBezTo>
                  <a:cubicBezTo>
                    <a:pt x="39" y="74"/>
                    <a:pt x="38" y="74"/>
                    <a:pt x="39" y="73"/>
                  </a:cubicBezTo>
                  <a:cubicBezTo>
                    <a:pt x="41" y="73"/>
                    <a:pt x="43" y="72"/>
                    <a:pt x="44" y="72"/>
                  </a:cubicBezTo>
                  <a:cubicBezTo>
                    <a:pt x="44" y="72"/>
                    <a:pt x="43" y="73"/>
                    <a:pt x="45" y="73"/>
                  </a:cubicBezTo>
                  <a:cubicBezTo>
                    <a:pt x="46" y="73"/>
                    <a:pt x="48" y="73"/>
                    <a:pt x="49" y="73"/>
                  </a:cubicBezTo>
                  <a:cubicBezTo>
                    <a:pt x="49" y="74"/>
                    <a:pt x="50" y="74"/>
                    <a:pt x="50" y="75"/>
                  </a:cubicBezTo>
                  <a:cubicBezTo>
                    <a:pt x="50" y="75"/>
                    <a:pt x="51" y="75"/>
                    <a:pt x="51" y="76"/>
                  </a:cubicBezTo>
                  <a:cubicBezTo>
                    <a:pt x="51" y="77"/>
                    <a:pt x="51" y="77"/>
                    <a:pt x="52" y="77"/>
                  </a:cubicBezTo>
                  <a:cubicBezTo>
                    <a:pt x="53" y="77"/>
                    <a:pt x="53" y="78"/>
                    <a:pt x="54" y="78"/>
                  </a:cubicBezTo>
                  <a:cubicBezTo>
                    <a:pt x="55" y="78"/>
                    <a:pt x="55" y="78"/>
                    <a:pt x="56" y="77"/>
                  </a:cubicBezTo>
                  <a:cubicBezTo>
                    <a:pt x="56" y="77"/>
                    <a:pt x="56" y="77"/>
                    <a:pt x="56" y="77"/>
                  </a:cubicBezTo>
                  <a:cubicBezTo>
                    <a:pt x="56" y="76"/>
                    <a:pt x="57" y="75"/>
                    <a:pt x="57" y="76"/>
                  </a:cubicBezTo>
                  <a:cubicBezTo>
                    <a:pt x="57" y="77"/>
                    <a:pt x="56" y="77"/>
                    <a:pt x="56" y="77"/>
                  </a:cubicBezTo>
                  <a:cubicBezTo>
                    <a:pt x="56" y="77"/>
                    <a:pt x="56" y="77"/>
                    <a:pt x="56" y="77"/>
                  </a:cubicBezTo>
                  <a:cubicBezTo>
                    <a:pt x="56" y="78"/>
                    <a:pt x="56" y="78"/>
                    <a:pt x="56" y="78"/>
                  </a:cubicBezTo>
                  <a:cubicBezTo>
                    <a:pt x="57" y="80"/>
                    <a:pt x="57" y="80"/>
                    <a:pt x="57" y="80"/>
                  </a:cubicBezTo>
                  <a:cubicBezTo>
                    <a:pt x="58" y="80"/>
                    <a:pt x="58" y="80"/>
                    <a:pt x="57" y="81"/>
                  </a:cubicBezTo>
                  <a:cubicBezTo>
                    <a:pt x="57" y="81"/>
                    <a:pt x="55" y="81"/>
                    <a:pt x="56" y="82"/>
                  </a:cubicBezTo>
                  <a:cubicBezTo>
                    <a:pt x="56" y="83"/>
                    <a:pt x="57" y="84"/>
                    <a:pt x="58" y="84"/>
                  </a:cubicBezTo>
                  <a:cubicBezTo>
                    <a:pt x="59" y="84"/>
                    <a:pt x="59" y="83"/>
                    <a:pt x="60" y="84"/>
                  </a:cubicBezTo>
                  <a:cubicBezTo>
                    <a:pt x="61" y="84"/>
                    <a:pt x="61" y="84"/>
                    <a:pt x="62" y="84"/>
                  </a:cubicBezTo>
                  <a:cubicBezTo>
                    <a:pt x="63" y="84"/>
                    <a:pt x="63" y="85"/>
                    <a:pt x="64" y="85"/>
                  </a:cubicBezTo>
                  <a:cubicBezTo>
                    <a:pt x="65" y="85"/>
                    <a:pt x="65" y="85"/>
                    <a:pt x="66" y="85"/>
                  </a:cubicBezTo>
                  <a:cubicBezTo>
                    <a:pt x="67" y="85"/>
                    <a:pt x="68" y="86"/>
                    <a:pt x="68" y="86"/>
                  </a:cubicBezTo>
                  <a:cubicBezTo>
                    <a:pt x="69" y="86"/>
                    <a:pt x="69" y="85"/>
                    <a:pt x="69" y="84"/>
                  </a:cubicBezTo>
                  <a:cubicBezTo>
                    <a:pt x="69" y="82"/>
                    <a:pt x="69" y="82"/>
                    <a:pt x="70" y="82"/>
                  </a:cubicBezTo>
                  <a:cubicBezTo>
                    <a:pt x="71" y="81"/>
                    <a:pt x="71" y="82"/>
                    <a:pt x="72" y="81"/>
                  </a:cubicBezTo>
                  <a:cubicBezTo>
                    <a:pt x="73" y="81"/>
                    <a:pt x="73" y="80"/>
                    <a:pt x="73" y="81"/>
                  </a:cubicBezTo>
                  <a:cubicBezTo>
                    <a:pt x="73" y="82"/>
                    <a:pt x="73" y="82"/>
                    <a:pt x="74" y="82"/>
                  </a:cubicBezTo>
                  <a:cubicBezTo>
                    <a:pt x="75" y="82"/>
                    <a:pt x="75" y="81"/>
                    <a:pt x="76" y="82"/>
                  </a:cubicBezTo>
                  <a:cubicBezTo>
                    <a:pt x="76" y="82"/>
                    <a:pt x="76" y="82"/>
                    <a:pt x="76" y="83"/>
                  </a:cubicBezTo>
                  <a:cubicBezTo>
                    <a:pt x="76" y="84"/>
                    <a:pt x="75" y="85"/>
                    <a:pt x="77" y="85"/>
                  </a:cubicBezTo>
                  <a:cubicBezTo>
                    <a:pt x="78" y="85"/>
                    <a:pt x="80" y="84"/>
                    <a:pt x="80" y="83"/>
                  </a:cubicBezTo>
                  <a:cubicBezTo>
                    <a:pt x="80" y="83"/>
                    <a:pt x="79" y="82"/>
                    <a:pt x="80" y="82"/>
                  </a:cubicBezTo>
                  <a:cubicBezTo>
                    <a:pt x="80" y="81"/>
                    <a:pt x="81" y="81"/>
                    <a:pt x="81" y="80"/>
                  </a:cubicBezTo>
                  <a:cubicBezTo>
                    <a:pt x="80" y="79"/>
                    <a:pt x="79" y="78"/>
                    <a:pt x="78" y="77"/>
                  </a:cubicBezTo>
                  <a:cubicBezTo>
                    <a:pt x="78" y="77"/>
                    <a:pt x="77" y="76"/>
                    <a:pt x="77" y="76"/>
                  </a:cubicBezTo>
                  <a:cubicBezTo>
                    <a:pt x="78" y="75"/>
                    <a:pt x="79" y="75"/>
                    <a:pt x="79" y="76"/>
                  </a:cubicBezTo>
                  <a:cubicBezTo>
                    <a:pt x="80" y="76"/>
                    <a:pt x="81" y="77"/>
                    <a:pt x="82" y="77"/>
                  </a:cubicBezTo>
                  <a:cubicBezTo>
                    <a:pt x="84" y="77"/>
                    <a:pt x="84" y="77"/>
                    <a:pt x="85" y="78"/>
                  </a:cubicBezTo>
                  <a:cubicBezTo>
                    <a:pt x="86" y="79"/>
                    <a:pt x="87" y="79"/>
                    <a:pt x="86" y="79"/>
                  </a:cubicBezTo>
                  <a:cubicBezTo>
                    <a:pt x="85" y="80"/>
                    <a:pt x="85" y="80"/>
                    <a:pt x="86" y="80"/>
                  </a:cubicBezTo>
                  <a:cubicBezTo>
                    <a:pt x="88" y="80"/>
                    <a:pt x="88" y="80"/>
                    <a:pt x="88" y="80"/>
                  </a:cubicBezTo>
                  <a:cubicBezTo>
                    <a:pt x="89" y="81"/>
                    <a:pt x="88" y="81"/>
                    <a:pt x="90" y="81"/>
                  </a:cubicBezTo>
                  <a:cubicBezTo>
                    <a:pt x="91" y="82"/>
                    <a:pt x="92" y="81"/>
                    <a:pt x="92" y="82"/>
                  </a:cubicBezTo>
                  <a:cubicBezTo>
                    <a:pt x="92" y="83"/>
                    <a:pt x="92" y="83"/>
                    <a:pt x="93" y="84"/>
                  </a:cubicBezTo>
                  <a:cubicBezTo>
                    <a:pt x="94" y="84"/>
                    <a:pt x="95" y="84"/>
                    <a:pt x="94" y="85"/>
                  </a:cubicBezTo>
                  <a:cubicBezTo>
                    <a:pt x="94" y="86"/>
                    <a:pt x="94" y="87"/>
                    <a:pt x="95" y="86"/>
                  </a:cubicBezTo>
                  <a:cubicBezTo>
                    <a:pt x="96" y="86"/>
                    <a:pt x="96" y="84"/>
                    <a:pt x="96" y="85"/>
                  </a:cubicBezTo>
                  <a:cubicBezTo>
                    <a:pt x="97" y="85"/>
                    <a:pt x="97" y="86"/>
                    <a:pt x="98" y="86"/>
                  </a:cubicBezTo>
                  <a:cubicBezTo>
                    <a:pt x="99" y="86"/>
                    <a:pt x="99" y="85"/>
                    <a:pt x="99" y="84"/>
                  </a:cubicBezTo>
                  <a:cubicBezTo>
                    <a:pt x="99" y="83"/>
                    <a:pt x="100" y="83"/>
                    <a:pt x="100" y="83"/>
                  </a:cubicBezTo>
                  <a:cubicBezTo>
                    <a:pt x="101" y="82"/>
                    <a:pt x="100" y="82"/>
                    <a:pt x="99" y="81"/>
                  </a:cubicBezTo>
                  <a:close/>
                </a:path>
              </a:pathLst>
            </a:custGeom>
            <a:solidFill>
              <a:srgbClr val="7665A0"/>
            </a:solidFill>
            <a:ln w="9525"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a:t>
              </a:r>
              <a:r>
                <a:rPr lang="en-US" sz="1200" dirty="0" smtClean="0">
                  <a:solidFill>
                    <a:srgbClr val="5B6770"/>
                  </a:solidFill>
                  <a:latin typeface="Gotham Book" pitchFamily="50" charset="0"/>
                  <a:cs typeface="Gotham Book" pitchFamily="50" charset="0"/>
                </a:rPr>
                <a:t>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spTree>
    <p:extLst>
      <p:ext uri="{BB962C8B-B14F-4D97-AF65-F5344CB8AC3E}">
        <p14:creationId xmlns:p14="http://schemas.microsoft.com/office/powerpoint/2010/main" val="7960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
        <p:nvSpPr>
          <p:cNvPr id="4"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And</a:t>
            </a:r>
            <a:r>
              <a:rPr lang="en-US" sz="3200" dirty="0">
                <a:solidFill>
                  <a:srgbClr val="000000"/>
                </a:solidFill>
                <a:latin typeface="Arial"/>
                <a:ea typeface="Adobe Gothic Std B" panose="020B0800000000000000" pitchFamily="34" charset="-128"/>
                <a:cs typeface="Arial"/>
              </a:rPr>
              <a:t>,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8759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600"/>
                                        <p:tgtEl>
                                          <p:spTgt spid="4"/>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4"/>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90%</a:t>
              </a:r>
              <a:endParaRPr lang="en-US" sz="48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a:t>
            </a:r>
            <a:r>
              <a:rPr lang="en-US" sz="3200" dirty="0">
                <a:latin typeface="Arial" panose="020B0604020202020204" pitchFamily="34" charset="0"/>
                <a:ea typeface="Verdana" panose="020B0604030504040204" pitchFamily="34" charset="0"/>
                <a:cs typeface="Arial" panose="020B0604020202020204" pitchFamily="34" charset="0"/>
              </a:rPr>
              <a:t>students enjoy computer science </a:t>
            </a:r>
            <a:endParaRPr lang="en-US" sz="3200" dirty="0" smtClean="0">
              <a:latin typeface="Arial" panose="020B0604020202020204" pitchFamily="34" charset="0"/>
              <a:ea typeface="Verdana" panose="020B0604030504040204" pitchFamily="34" charset="0"/>
              <a:cs typeface="Arial" panose="020B0604020202020204" pitchFamily="34" charset="0"/>
            </a:endParaRPr>
          </a:p>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and </a:t>
            </a:r>
            <a:r>
              <a:rPr lang="en-US" sz="3200" dirty="0">
                <a:latin typeface="Arial" panose="020B0604020202020204" pitchFamily="34" charset="0"/>
                <a:ea typeface="Verdana" panose="020B0604030504040204" pitchFamily="34" charset="0"/>
                <a:cs typeface="Arial" panose="020B0604020202020204" pitchFamily="34" charset="0"/>
              </a:rPr>
              <a:t>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21058</TotalTime>
  <Words>2603</Words>
  <Application>Microsoft Office PowerPoint</Application>
  <PresentationFormat>On-screen Show (16:9)</PresentationFormat>
  <Paragraphs>225</Paragraphs>
  <Slides>29</Slides>
  <Notes>28</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29</vt:i4>
      </vt:variant>
    </vt:vector>
  </HeadingPairs>
  <TitlesOfParts>
    <vt:vector size="44" baseType="lpstr">
      <vt:lpstr>Adobe Gothic Std B</vt:lpstr>
      <vt:lpstr>Arial</vt:lpstr>
      <vt:lpstr>Calibri</vt:lpstr>
      <vt:lpstr>Calibri Light</vt:lpstr>
      <vt:lpstr>Gotham Bold</vt:lpstr>
      <vt:lpstr>Gotham Book</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321</cp:revision>
  <cp:lastPrinted>2016-07-19T17:37:10Z</cp:lastPrinted>
  <dcterms:created xsi:type="dcterms:W3CDTF">2014-08-04T22:26:06Z</dcterms:created>
  <dcterms:modified xsi:type="dcterms:W3CDTF">2017-06-16T21:06:07Z</dcterms:modified>
</cp:coreProperties>
</file>