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3"/>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45" r:id="rId29"/>
    <p:sldId id="412" r:id="rId30"/>
    <p:sldId id="443" r:id="rId31"/>
    <p:sldId id="439" r:id="rId32"/>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00ADBC"/>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73810" autoAdjust="0"/>
  </p:normalViewPr>
  <p:slideViewPr>
    <p:cSldViewPr snapToGrid="0">
      <p:cViewPr>
        <p:scale>
          <a:sx n="100" d="100"/>
          <a:sy n="100" d="100"/>
        </p:scale>
        <p:origin x="-176" y="-80"/>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30868552"/>
        <c:axId val="2130872248"/>
      </c:barChart>
      <c:catAx>
        <c:axId val="2130868552"/>
        <c:scaling>
          <c:orientation val="minMax"/>
        </c:scaling>
        <c:delete val="0"/>
        <c:axPos val="b"/>
        <c:numFmt formatCode="General" sourceLinked="1"/>
        <c:majorTickMark val="out"/>
        <c:minorTickMark val="none"/>
        <c:tickLblPos val="nextTo"/>
        <c:crossAx val="2130872248"/>
        <c:crosses val="autoZero"/>
        <c:auto val="1"/>
        <c:lblAlgn val="ctr"/>
        <c:lblOffset val="100"/>
        <c:noMultiLvlLbl val="0"/>
      </c:catAx>
      <c:valAx>
        <c:axId val="2130872248"/>
        <c:scaling>
          <c:orientation val="minMax"/>
          <c:max val="50000.0"/>
        </c:scaling>
        <c:delete val="0"/>
        <c:axPos val="l"/>
        <c:majorGridlines/>
        <c:numFmt formatCode="#,##0" sourceLinked="1"/>
        <c:majorTickMark val="out"/>
        <c:minorTickMark val="none"/>
        <c:tickLblPos val="nextTo"/>
        <c:crossAx val="21308685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5/22/17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a:t>
            </a:r>
            <a:r>
              <a:rPr lang="en-US" baseline="0" smtClean="0"/>
              <a:t>, 8 </a:t>
            </a:r>
            <a:r>
              <a:rPr lang="en-US" baseline="0" dirty="0" smtClean="0"/>
              <a:t>states have created K-12 computer science standards, six of those in the past few 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22 states, bringing the total number of states that allow CS to count </a:t>
            </a:r>
            <a:r>
              <a:rPr lang="en-US" baseline="0" smtClean="0"/>
              <a:t>to 33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the majority of </a:t>
            </a:r>
            <a:r>
              <a:rPr lang="en-US" sz="4400" dirty="0">
                <a:solidFill>
                  <a:srgbClr val="000000"/>
                </a:solidFill>
                <a:latin typeface="Arial"/>
                <a:ea typeface="Adobe Gothic Std B" panose="020B0800000000000000" pitchFamily="34" charset="-128"/>
                <a:cs typeface="Arial"/>
              </a:rPr>
              <a:t>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1207101581"/>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a:t>
              </a:r>
              <a:r>
                <a:rPr lang="en-US" sz="2000" dirty="0">
                  <a:solidFill>
                    <a:srgbClr val="00000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smtClean="0">
                <a:solidFill>
                  <a:srgbClr val="000000"/>
                </a:solidFill>
                <a:latin typeface="Arial"/>
                <a:ea typeface="Adobe Gothic Std B" panose="020B0800000000000000" pitchFamily="34" charset="-128"/>
                <a:cs typeface="Arial"/>
              </a:rPr>
              <a:t>starts in K-12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The state of K-12 computer science standards</a:t>
            </a: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8 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pic>
        <p:nvPicPr>
          <p:cNvPr id="3" name="Picture 2" descr="standards ke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300" y="3918864"/>
            <a:ext cx="1460499" cy="735686"/>
          </a:xfrm>
          <a:prstGeom prst="rect">
            <a:avLst/>
          </a:prstGeom>
        </p:spPr>
      </p:pic>
      <p:pic>
        <p:nvPicPr>
          <p:cNvPr id="7" name="Picture 6" desc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400" y="1216137"/>
            <a:ext cx="5987908" cy="3927363"/>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33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pic>
        <p:nvPicPr>
          <p:cNvPr id="3" name="Picture 2" desc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82700"/>
            <a:ext cx="7461823" cy="3759200"/>
          </a:xfrm>
          <a:prstGeom prst="rect">
            <a:avLst/>
          </a:prstGeom>
        </p:spPr>
      </p:pic>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33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smtClean="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568991051"/>
              </p:ext>
            </p:extLst>
          </p:nvPr>
        </p:nvGraphicFramePr>
        <p:xfrm>
          <a:off x="0" y="1117600"/>
          <a:ext cx="8153400" cy="3733800"/>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0" y="0"/>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C</a:t>
            </a:r>
            <a:r>
              <a:rPr lang="en-US" sz="3600" dirty="0" smtClean="0">
                <a:latin typeface="Arial"/>
                <a:ea typeface="Adobe Gothic Std B" panose="020B0800000000000000" pitchFamily="34" charset="-128"/>
                <a:cs typeface="Arial"/>
              </a:rPr>
              <a:t>omputer </a:t>
            </a:r>
            <a:r>
              <a:rPr lang="en-US" sz="3600" dirty="0">
                <a:latin typeface="Arial"/>
                <a:ea typeface="Adobe Gothic Std B" panose="020B0800000000000000" pitchFamily="34" charset="-128"/>
                <a:cs typeface="Arial"/>
              </a:rPr>
              <a:t>science graduates </a:t>
            </a:r>
            <a:r>
              <a:rPr lang="en-US" sz="3600" dirty="0" smtClean="0">
                <a:latin typeface="Arial"/>
                <a:ea typeface="Adobe Gothic Std B" panose="020B0800000000000000" pitchFamily="34" charset="-128"/>
                <a:cs typeface="Arial"/>
              </a:rPr>
              <a:t>are on the rise again, but women are still underrepresented</a:t>
            </a:r>
            <a:endParaRPr lang="en-US" sz="2600" dirty="0">
              <a:latin typeface="Arial"/>
              <a:ea typeface="Adobe Gothic Std B" panose="020B0800000000000000" pitchFamily="34" charset="-128"/>
              <a:cs typeface="Arial"/>
            </a:endParaRPr>
          </a:p>
        </p:txBody>
      </p:sp>
      <p:grpSp>
        <p:nvGrpSpPr>
          <p:cNvPr id="5" name="Group 4"/>
          <p:cNvGrpSpPr/>
          <p:nvPr/>
        </p:nvGrpSpPr>
        <p:grpSpPr>
          <a:xfrm>
            <a:off x="824569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26190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20858</TotalTime>
  <Words>2633</Words>
  <Application>Microsoft Macintosh PowerPoint</Application>
  <PresentationFormat>On-screen Show (16:9)</PresentationFormat>
  <Paragraphs>218</Paragraphs>
  <Slides>29</Slides>
  <Notes>28</Notes>
  <HiddenSlides>1</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314</cp:revision>
  <cp:lastPrinted>2016-07-19T17:37:10Z</cp:lastPrinted>
  <dcterms:created xsi:type="dcterms:W3CDTF">2014-08-04T22:26:06Z</dcterms:created>
  <dcterms:modified xsi:type="dcterms:W3CDTF">2017-05-22T18:24:27Z</dcterms:modified>
</cp:coreProperties>
</file>