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78beae16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78beae16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64b22c9b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64b22c9b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4b22c9b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64b22c9b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64b22c9b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64b22c9b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c78beae1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c78beae1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c78beae1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0c78beae1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c78beae1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c78beae1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78beae16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78beae16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78beae1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78beae1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c78beae1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c78beae1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582050" y="464325"/>
            <a:ext cx="6434100" cy="8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00"/>
              <a:t>Smart Alarm Clock with LED Alerts and Automated Curtain Control</a:t>
            </a:r>
            <a:endParaRPr b="1" sz="21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02500" y="1950800"/>
            <a:ext cx="1808400" cy="13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Names</a:t>
            </a:r>
            <a:br>
              <a:rPr lang="en" sz="1700"/>
            </a:br>
            <a:r>
              <a:rPr lang="en" sz="1700"/>
              <a:t>1.</a:t>
            </a:r>
            <a:endParaRPr sz="1700"/>
          </a:p>
        </p:txBody>
      </p:sp>
      <p:sp>
        <p:nvSpPr>
          <p:cNvPr id="136" name="Google Shape;136;p13"/>
          <p:cNvSpPr txBox="1"/>
          <p:nvPr/>
        </p:nvSpPr>
        <p:spPr>
          <a:xfrm>
            <a:off x="3602500" y="2344375"/>
            <a:ext cx="3268200" cy="13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00"/>
              <a:t>Conclusion</a:t>
            </a:r>
            <a:endParaRPr b="1" sz="3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174300" y="1381500"/>
            <a:ext cx="7846500" cy="376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/>
              <a:t>This project successfully combines real-time clock functionality with smart automation.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/>
              <a:t>The LEDs provide clear, visual cues about the alarm status, and the servo motor adds an automated touch to daily life by controlling curtains.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60900" y="2089825"/>
            <a:ext cx="3435600" cy="7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60350" y="58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Abstract</a:t>
            </a:r>
            <a:endParaRPr b="1" sz="30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60350" y="1818300"/>
            <a:ext cx="7038900" cy="3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project is an advanced alarm clock system that integrates LED alerts for visual notifications and a servo motor to control curtains.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core components include an ESP32, DS1302 RTC module, three LEDs, and a servo motor.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alarm system that offers both audio-visual cues and environmental automation (curtain control).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Key Features</a:t>
            </a:r>
            <a:endParaRPr b="1" sz="30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98150"/>
            <a:ext cx="7038900" cy="35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3351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3050"/>
              <a:t>LED Notifications</a:t>
            </a:r>
            <a:br>
              <a:rPr lang="en" sz="3050"/>
            </a:br>
            <a:br>
              <a:rPr lang="en" sz="3050"/>
            </a:br>
            <a:r>
              <a:rPr lang="en" sz="3050"/>
              <a:t>Red, Orange, and Green LEDs indicate different stages of the alarm.</a:t>
            </a:r>
            <a:br>
              <a:rPr lang="en" sz="3050"/>
            </a:br>
            <a:br>
              <a:rPr lang="en" sz="3050"/>
            </a:br>
            <a:r>
              <a:rPr lang="en" sz="3050"/>
              <a:t>Orange LED blinks 1 minute before the alarm.</a:t>
            </a:r>
            <a:br>
              <a:rPr lang="en" sz="3050"/>
            </a:br>
            <a:br>
              <a:rPr lang="en" sz="3050"/>
            </a:br>
            <a:r>
              <a:rPr lang="en" sz="3050"/>
              <a:t>Green LED turns on when the alarm triggers.</a:t>
            </a:r>
            <a:br>
              <a:rPr lang="en" sz="3050"/>
            </a:br>
            <a:endParaRPr sz="3050"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59016"/>
              <a:buChar char="●"/>
            </a:pPr>
            <a:r>
              <a:rPr b="1" lang="en" sz="3050"/>
              <a:t>Automated Curtain Control</a:t>
            </a:r>
            <a:br>
              <a:rPr b="1" lang="en" sz="3050"/>
            </a:br>
            <a:br>
              <a:rPr b="1" lang="en" sz="3050"/>
            </a:br>
            <a:r>
              <a:rPr lang="en" sz="3050"/>
              <a:t>Servo motor used to automatically open/close the curtains when the alarm is activated.</a:t>
            </a:r>
            <a:br>
              <a:rPr lang="en" sz="1800"/>
            </a:b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Components Used</a:t>
            </a:r>
            <a:endParaRPr b="1" sz="3000"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398150"/>
            <a:ext cx="7655400" cy="35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228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ESP32</a:t>
            </a:r>
            <a:r>
              <a:rPr lang="en" sz="1700"/>
              <a:t>: The microcontroller used for processing and controlling all components.</a:t>
            </a:r>
            <a:endParaRPr sz="1700"/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DS1302 RTC Module</a:t>
            </a:r>
            <a:r>
              <a:rPr lang="en" sz="1700"/>
              <a:t>: Provides real-time clock functionality.</a:t>
            </a:r>
            <a:endParaRPr sz="1700"/>
          </a:p>
          <a:p>
            <a:pPr indent="-22860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3 LEDs</a:t>
            </a:r>
            <a:r>
              <a:rPr lang="en" sz="1700"/>
              <a:t>:</a:t>
            </a:r>
            <a:endParaRPr sz="1700"/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/>
              <a:t>Red: System Ready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/>
              <a:t>Orange: Alarm is approaching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</a:pPr>
            <a:r>
              <a:rPr lang="en" sz="1700"/>
              <a:t>Green: Alarm activated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     Servo Motor</a:t>
            </a:r>
            <a:r>
              <a:rPr lang="en" sz="1700"/>
              <a:t>: Automates curtain movement when the alarm triggers.</a:t>
            </a:r>
            <a:endParaRPr sz="1700"/>
          </a:p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51300" y="576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Circuit Diagram</a:t>
            </a:r>
            <a:endParaRPr b="1" sz="30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084" y="1383250"/>
            <a:ext cx="3760251" cy="376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Flow</a:t>
            </a:r>
            <a:endParaRPr b="1" sz="3000"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98150"/>
            <a:ext cx="7655400" cy="3576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User sets alarm time through the Serial Monitor.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System displays real-time clock on the serial bluetooth output.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Orange LED starts blinking 1 minute before the alarm.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Green LED turns on and the servo motor activates to open the curtain when the alarm triggers.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: System resets for the next alarm.</a:t>
            </a:r>
            <a:endParaRPr sz="17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174300" y="4840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Code Overview</a:t>
            </a:r>
            <a:endParaRPr b="1" sz="30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212275"/>
            <a:ext cx="7846500" cy="376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Main Code Functions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Reading time from the DS1302 RTC.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Setting the alarm time via serial input.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Blinking LEDs for alarm indication.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Triggering the servo motor for curtain control.</a:t>
            </a:r>
            <a:br>
              <a:rPr lang="en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    Core Logic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Explain the logic behind time comparison, LED control, and servo activation.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Challenges and Solutions</a:t>
            </a:r>
            <a:endParaRPr b="1" sz="3000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174300" y="1381500"/>
            <a:ext cx="7846500" cy="376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Challenge 1</a:t>
            </a:r>
            <a:r>
              <a:rPr lang="en" sz="2000"/>
              <a:t>: Time synchronization between RTC and ESP32.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000"/>
              <a:t>Solution</a:t>
            </a:r>
            <a:r>
              <a:rPr lang="en" sz="2000"/>
              <a:t>: Used DS1307 RTC to maintain accurate time.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   Challenge 2</a:t>
            </a:r>
            <a:r>
              <a:rPr lang="en" sz="2000"/>
              <a:t>: Implementing serial communication to set alarm time.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000"/>
              <a:t>Solution</a:t>
            </a:r>
            <a:r>
              <a:rPr lang="en" sz="2000"/>
              <a:t>: Used string parsing and validation methods to extract hour and minute values from user input.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    Challenge 3</a:t>
            </a:r>
            <a:r>
              <a:rPr lang="en" sz="2000"/>
              <a:t>: Precise control of the servo motor.</a:t>
            </a:r>
            <a:endParaRPr sz="20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n" sz="2000"/>
              <a:t>Solution</a:t>
            </a:r>
            <a:r>
              <a:rPr lang="en" sz="2000"/>
              <a:t>: Implemented proper PWM control and ensured smooth curtain movement.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300"/>
              <a:t>Future Enhancements</a:t>
            </a:r>
            <a:endParaRPr b="1" sz="3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174300" y="1381500"/>
            <a:ext cx="7846500" cy="3762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/>
              <a:t>Adding a Buzzer</a:t>
            </a:r>
            <a:r>
              <a:rPr lang="en" sz="1700"/>
              <a:t>: Integrate a buzzer for an audible alarm.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/>
              <a:t>Mobile App Integration</a:t>
            </a:r>
            <a:r>
              <a:rPr lang="en" sz="1700"/>
              <a:t>: Control the alarm settings and curtain via Wi-Fi.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b="1" lang="en" sz="1700"/>
              <a:t>Temperature-Based Automation</a:t>
            </a:r>
            <a:r>
              <a:rPr lang="en" sz="1700"/>
              <a:t>: Use a temperature sensor to adjust curtain movement based on room temperature.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