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301" r:id="rId3"/>
    <p:sldId id="302" r:id="rId4"/>
    <p:sldId id="303" r:id="rId5"/>
    <p:sldId id="262" r:id="rId6"/>
    <p:sldId id="304" r:id="rId7"/>
    <p:sldId id="305" r:id="rId8"/>
    <p:sldId id="306" r:id="rId9"/>
    <p:sldId id="307" r:id="rId10"/>
    <p:sldId id="309" r:id="rId11"/>
    <p:sldId id="310" r:id="rId12"/>
    <p:sldId id="311" r:id="rId13"/>
    <p:sldId id="312" r:id="rId14"/>
    <p:sldId id="313" r:id="rId15"/>
    <p:sldId id="314" r:id="rId16"/>
    <p:sldId id="315" r:id="rId17"/>
    <p:sldId id="257" r:id="rId18"/>
    <p:sldId id="258" r:id="rId19"/>
    <p:sldId id="318" r:id="rId20"/>
    <p:sldId id="319" r:id="rId21"/>
    <p:sldId id="320" r:id="rId22"/>
    <p:sldId id="321" r:id="rId23"/>
    <p:sldId id="260" r:id="rId24"/>
  </p:sldIdLst>
  <p:sldSz cx="9144000" cy="5143500" type="screen16x9"/>
  <p:notesSz cx="6858000" cy="9144000"/>
  <p:embeddedFontLst>
    <p:embeddedFont>
      <p:font typeface="Aldhabi" panose="01000000000000000000" pitchFamily="2" charset="-78"/>
      <p:regular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69FE01-8931-4172-8DCD-9B25DB2F5A2B}">
          <p14:sldIdLst>
            <p14:sldId id="256"/>
            <p14:sldId id="301"/>
            <p14:sldId id="302"/>
            <p14:sldId id="303"/>
            <p14:sldId id="262"/>
            <p14:sldId id="304"/>
            <p14:sldId id="305"/>
            <p14:sldId id="306"/>
            <p14:sldId id="307"/>
            <p14:sldId id="309"/>
            <p14:sldId id="310"/>
            <p14:sldId id="311"/>
            <p14:sldId id="312"/>
            <p14:sldId id="313"/>
            <p14:sldId id="314"/>
            <p14:sldId id="315"/>
            <p14:sldId id="257"/>
            <p14:sldId id="258"/>
            <p14:sldId id="318"/>
            <p14:sldId id="319"/>
            <p14:sldId id="320"/>
            <p14:sldId id="321"/>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D8E0-7B1E-4B4E-A908-B38880158817}" v="111" dt="2022-06-01T17:01:1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291" autoAdjust="0"/>
  </p:normalViewPr>
  <p:slideViewPr>
    <p:cSldViewPr snapToGrid="0">
      <p:cViewPr varScale="1">
        <p:scale>
          <a:sx n="95" d="100"/>
          <a:sy n="95" d="100"/>
        </p:scale>
        <p:origin x="8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CHOURY" userId="737cdb18b5ee9e7f" providerId="LiveId" clId="{4171D8E0-7B1E-4B4E-A908-B38880158817}"/>
    <pc:docChg chg="undo custSel addSld delSld modSld sldOrd">
      <pc:chgData name="SIDDHARTH CHOURY" userId="737cdb18b5ee9e7f" providerId="LiveId" clId="{4171D8E0-7B1E-4B4E-A908-B38880158817}" dt="2022-06-01T17:04:31.775" v="8929" actId="255"/>
      <pc:docMkLst>
        <pc:docMk/>
      </pc:docMkLst>
      <pc:sldChg chg="modSp mod">
        <pc:chgData name="SIDDHARTH CHOURY" userId="737cdb18b5ee9e7f" providerId="LiveId" clId="{4171D8E0-7B1E-4B4E-A908-B38880158817}" dt="2022-06-01T05:52:03.323" v="3222" actId="207"/>
        <pc:sldMkLst>
          <pc:docMk/>
          <pc:sldMk cId="0" sldId="256"/>
        </pc:sldMkLst>
        <pc:spChg chg="mod">
          <ac:chgData name="SIDDHARTH CHOURY" userId="737cdb18b5ee9e7f" providerId="LiveId" clId="{4171D8E0-7B1E-4B4E-A908-B38880158817}" dt="2022-06-01T05:52:03.323" v="3222" actId="207"/>
          <ac:spMkLst>
            <pc:docMk/>
            <pc:sldMk cId="0" sldId="256"/>
            <ac:spMk id="4" creationId="{7238BC97-EB36-57D1-71BA-C862ED1C78BD}"/>
          </ac:spMkLst>
        </pc:spChg>
      </pc:sldChg>
      <pc:sldChg chg="addSp delSp modSp mod">
        <pc:chgData name="SIDDHARTH CHOURY" userId="737cdb18b5ee9e7f" providerId="LiveId" clId="{4171D8E0-7B1E-4B4E-A908-B38880158817}" dt="2022-05-31T14:18:00.785" v="3221" actId="20577"/>
        <pc:sldMkLst>
          <pc:docMk/>
          <pc:sldMk cId="292207262" sldId="259"/>
        </pc:sldMkLst>
        <pc:spChg chg="del mod">
          <ac:chgData name="SIDDHARTH CHOURY" userId="737cdb18b5ee9e7f" providerId="LiveId" clId="{4171D8E0-7B1E-4B4E-A908-B38880158817}" dt="2022-05-31T08:25:22.884" v="1171" actId="478"/>
          <ac:spMkLst>
            <pc:docMk/>
            <pc:sldMk cId="292207262" sldId="259"/>
            <ac:spMk id="3" creationId="{78013209-4184-B339-95F8-7DB921B969E3}"/>
          </ac:spMkLst>
        </pc:spChg>
        <pc:graphicFrameChg chg="add del mod modGraphic">
          <ac:chgData name="SIDDHARTH CHOURY" userId="737cdb18b5ee9e7f" providerId="LiveId" clId="{4171D8E0-7B1E-4B4E-A908-B38880158817}" dt="2022-05-31T08:25:29.255" v="1172" actId="478"/>
          <ac:graphicFrameMkLst>
            <pc:docMk/>
            <pc:sldMk cId="292207262" sldId="259"/>
            <ac:graphicFrameMk id="4" creationId="{A9EFEBD4-0BB2-031D-7E5D-6C99B42D2392}"/>
          </ac:graphicFrameMkLst>
        </pc:graphicFrameChg>
        <pc:graphicFrameChg chg="add mod modGraphic">
          <ac:chgData name="SIDDHARTH CHOURY" userId="737cdb18b5ee9e7f" providerId="LiveId" clId="{4171D8E0-7B1E-4B4E-A908-B38880158817}" dt="2022-05-31T14:18:00.785" v="3221" actId="20577"/>
          <ac:graphicFrameMkLst>
            <pc:docMk/>
            <pc:sldMk cId="292207262" sldId="259"/>
            <ac:graphicFrameMk id="5" creationId="{AF1E6B30-22F5-1AA5-279D-4FB3ABE1C969}"/>
          </ac:graphicFrameMkLst>
        </pc:graphicFrameChg>
      </pc:sldChg>
      <pc:sldChg chg="modSp mod">
        <pc:chgData name="SIDDHARTH CHOURY" userId="737cdb18b5ee9e7f" providerId="LiveId" clId="{4171D8E0-7B1E-4B4E-A908-B38880158817}" dt="2022-05-31T14:05:02.552" v="2340" actId="404"/>
        <pc:sldMkLst>
          <pc:docMk/>
          <pc:sldMk cId="359867468" sldId="262"/>
        </pc:sldMkLst>
        <pc:spChg chg="mod">
          <ac:chgData name="SIDDHARTH CHOURY" userId="737cdb18b5ee9e7f" providerId="LiveId" clId="{4171D8E0-7B1E-4B4E-A908-B38880158817}" dt="2022-05-31T14:05:02.552" v="2340" actId="404"/>
          <ac:spMkLst>
            <pc:docMk/>
            <pc:sldMk cId="359867468" sldId="262"/>
            <ac:spMk id="2" creationId="{D8113873-C5A7-B28F-0E83-8416AEF209EF}"/>
          </ac:spMkLst>
        </pc:spChg>
        <pc:spChg chg="mod">
          <ac:chgData name="SIDDHARTH CHOURY" userId="737cdb18b5ee9e7f" providerId="LiveId" clId="{4171D8E0-7B1E-4B4E-A908-B38880158817}" dt="2022-05-31T14:04:57.923" v="2338" actId="403"/>
          <ac:spMkLst>
            <pc:docMk/>
            <pc:sldMk cId="359867468" sldId="262"/>
            <ac:spMk id="3" creationId="{78013209-4184-B339-95F8-7DB921B969E3}"/>
          </ac:spMkLst>
        </pc:spChg>
      </pc:sldChg>
      <pc:sldChg chg="modSp mod">
        <pc:chgData name="SIDDHARTH CHOURY" userId="737cdb18b5ee9e7f" providerId="LiveId" clId="{4171D8E0-7B1E-4B4E-A908-B38880158817}" dt="2022-06-01T14:22:58.116" v="3904" actId="20577"/>
        <pc:sldMkLst>
          <pc:docMk/>
          <pc:sldMk cId="3667736350" sldId="263"/>
        </pc:sldMkLst>
        <pc:spChg chg="mod">
          <ac:chgData name="SIDDHARTH CHOURY" userId="737cdb18b5ee9e7f" providerId="LiveId" clId="{4171D8E0-7B1E-4B4E-A908-B38880158817}" dt="2022-06-01T14:22:42.930" v="3901" actId="1076"/>
          <ac:spMkLst>
            <pc:docMk/>
            <pc:sldMk cId="3667736350" sldId="263"/>
            <ac:spMk id="2" creationId="{D8113873-C5A7-B28F-0E83-8416AEF209EF}"/>
          </ac:spMkLst>
        </pc:spChg>
        <pc:spChg chg="mod">
          <ac:chgData name="SIDDHARTH CHOURY" userId="737cdb18b5ee9e7f" providerId="LiveId" clId="{4171D8E0-7B1E-4B4E-A908-B38880158817}" dt="2022-06-01T14:22:58.116" v="3904" actId="20577"/>
          <ac:spMkLst>
            <pc:docMk/>
            <pc:sldMk cId="3667736350" sldId="263"/>
            <ac:spMk id="3" creationId="{78013209-4184-B339-95F8-7DB921B969E3}"/>
          </ac:spMkLst>
        </pc:spChg>
      </pc:sldChg>
      <pc:sldChg chg="modSp mod ord">
        <pc:chgData name="SIDDHARTH CHOURY" userId="737cdb18b5ee9e7f" providerId="LiveId" clId="{4171D8E0-7B1E-4B4E-A908-B38880158817}" dt="2022-06-01T14:25:56.431" v="4206" actId="2710"/>
        <pc:sldMkLst>
          <pc:docMk/>
          <pc:sldMk cId="2932216699" sldId="264"/>
        </pc:sldMkLst>
        <pc:spChg chg="mod">
          <ac:chgData name="SIDDHARTH CHOURY" userId="737cdb18b5ee9e7f" providerId="LiveId" clId="{4171D8E0-7B1E-4B4E-A908-B38880158817}" dt="2022-06-01T14:25:56.431" v="4206" actId="2710"/>
          <ac:spMkLst>
            <pc:docMk/>
            <pc:sldMk cId="2932216699" sldId="264"/>
            <ac:spMk id="3" creationId="{78013209-4184-B339-95F8-7DB921B969E3}"/>
          </ac:spMkLst>
        </pc:spChg>
      </pc:sldChg>
      <pc:sldChg chg="modSp mod">
        <pc:chgData name="SIDDHARTH CHOURY" userId="737cdb18b5ee9e7f" providerId="LiveId" clId="{4171D8E0-7B1E-4B4E-A908-B38880158817}" dt="2022-06-01T14:17:03.869" v="3495" actId="2710"/>
        <pc:sldMkLst>
          <pc:docMk/>
          <pc:sldMk cId="434505018" sldId="265"/>
        </pc:sldMkLst>
        <pc:spChg chg="mod">
          <ac:chgData name="SIDDHARTH CHOURY" userId="737cdb18b5ee9e7f" providerId="LiveId" clId="{4171D8E0-7B1E-4B4E-A908-B38880158817}" dt="2022-06-01T14:17:03.869" v="3495" actId="2710"/>
          <ac:spMkLst>
            <pc:docMk/>
            <pc:sldMk cId="434505018" sldId="265"/>
            <ac:spMk id="3" creationId="{78013209-4184-B339-95F8-7DB921B969E3}"/>
          </ac:spMkLst>
        </pc:spChg>
      </pc:sldChg>
      <pc:sldChg chg="modSp mod">
        <pc:chgData name="SIDDHARTH CHOURY" userId="737cdb18b5ee9e7f" providerId="LiveId" clId="{4171D8E0-7B1E-4B4E-A908-B38880158817}" dt="2022-06-01T17:03:19.040" v="8905" actId="207"/>
        <pc:sldMkLst>
          <pc:docMk/>
          <pc:sldMk cId="341310092" sldId="266"/>
        </pc:sldMkLst>
        <pc:spChg chg="mod">
          <ac:chgData name="SIDDHARTH CHOURY" userId="737cdb18b5ee9e7f" providerId="LiveId" clId="{4171D8E0-7B1E-4B4E-A908-B38880158817}" dt="2022-06-01T17:03:19.040" v="8905" actId="207"/>
          <ac:spMkLst>
            <pc:docMk/>
            <pc:sldMk cId="341310092" sldId="266"/>
            <ac:spMk id="3" creationId="{78013209-4184-B339-95F8-7DB921B969E3}"/>
          </ac:spMkLst>
        </pc:spChg>
        <pc:spChg chg="mod">
          <ac:chgData name="SIDDHARTH CHOURY" userId="737cdb18b5ee9e7f" providerId="LiveId" clId="{4171D8E0-7B1E-4B4E-A908-B38880158817}" dt="2022-06-01T16:16:19.574" v="8657" actId="20577"/>
          <ac:spMkLst>
            <pc:docMk/>
            <pc:sldMk cId="341310092" sldId="266"/>
            <ac:spMk id="5" creationId="{3547A017-92B6-F648-0B27-AC39AA638BC3}"/>
          </ac:spMkLst>
        </pc:spChg>
      </pc:sldChg>
      <pc:sldChg chg="modSp mod">
        <pc:chgData name="SIDDHARTH CHOURY" userId="737cdb18b5ee9e7f" providerId="LiveId" clId="{4171D8E0-7B1E-4B4E-A908-B38880158817}" dt="2022-05-31T14:17:01.383" v="3192" actId="403"/>
        <pc:sldMkLst>
          <pc:docMk/>
          <pc:sldMk cId="1481456349" sldId="276"/>
        </pc:sldMkLst>
        <pc:spChg chg="mod">
          <ac:chgData name="SIDDHARTH CHOURY" userId="737cdb18b5ee9e7f" providerId="LiveId" clId="{4171D8E0-7B1E-4B4E-A908-B38880158817}" dt="2022-05-31T14:17:01.383" v="3192" actId="403"/>
          <ac:spMkLst>
            <pc:docMk/>
            <pc:sldMk cId="1481456349" sldId="276"/>
            <ac:spMk id="3" creationId="{0FC875FF-1570-9EB7-150F-D94BAAC9AF91}"/>
          </ac:spMkLst>
        </pc:spChg>
      </pc:sldChg>
      <pc:sldChg chg="delSp modSp mod">
        <pc:chgData name="SIDDHARTH CHOURY" userId="737cdb18b5ee9e7f" providerId="LiveId" clId="{4171D8E0-7B1E-4B4E-A908-B38880158817}" dt="2022-06-01T14:12:16.719" v="3294" actId="20577"/>
        <pc:sldMkLst>
          <pc:docMk/>
          <pc:sldMk cId="2976583032" sldId="277"/>
        </pc:sldMkLst>
        <pc:spChg chg="del">
          <ac:chgData name="SIDDHARTH CHOURY" userId="737cdb18b5ee9e7f" providerId="LiveId" clId="{4171D8E0-7B1E-4B4E-A908-B38880158817}" dt="2022-06-01T05:58:22.851" v="3231" actId="478"/>
          <ac:spMkLst>
            <pc:docMk/>
            <pc:sldMk cId="2976583032" sldId="277"/>
            <ac:spMk id="2" creationId="{0EC5BCC0-7D30-C7B1-6055-37E178529F6A}"/>
          </ac:spMkLst>
        </pc:spChg>
        <pc:spChg chg="mod">
          <ac:chgData name="SIDDHARTH CHOURY" userId="737cdb18b5ee9e7f" providerId="LiveId" clId="{4171D8E0-7B1E-4B4E-A908-B38880158817}" dt="2022-06-01T14:12:16.719" v="3294" actId="20577"/>
          <ac:spMkLst>
            <pc:docMk/>
            <pc:sldMk cId="2976583032" sldId="277"/>
            <ac:spMk id="3" creationId="{B74AAF4D-71FA-235B-8BE9-3E90141B43EC}"/>
          </ac:spMkLst>
        </pc:spChg>
      </pc:sldChg>
      <pc:sldChg chg="modSp mod ord">
        <pc:chgData name="SIDDHARTH CHOURY" userId="737cdb18b5ee9e7f" providerId="LiveId" clId="{4171D8E0-7B1E-4B4E-A908-B38880158817}" dt="2022-06-01T14:26:14.708" v="4208"/>
        <pc:sldMkLst>
          <pc:docMk/>
          <pc:sldMk cId="1606237133" sldId="278"/>
        </pc:sldMkLst>
        <pc:spChg chg="mod">
          <ac:chgData name="SIDDHARTH CHOURY" userId="737cdb18b5ee9e7f" providerId="LiveId" clId="{4171D8E0-7B1E-4B4E-A908-B38880158817}" dt="2022-05-31T08:22:41.564" v="1090" actId="1076"/>
          <ac:spMkLst>
            <pc:docMk/>
            <pc:sldMk cId="1606237133" sldId="278"/>
            <ac:spMk id="2" creationId="{CFADF8E6-7CFC-AC5D-5149-96749FC2498D}"/>
          </ac:spMkLst>
        </pc:spChg>
        <pc:spChg chg="mod">
          <ac:chgData name="SIDDHARTH CHOURY" userId="737cdb18b5ee9e7f" providerId="LiveId" clId="{4171D8E0-7B1E-4B4E-A908-B38880158817}" dt="2022-05-31T08:24:25.888" v="1160" actId="20577"/>
          <ac:spMkLst>
            <pc:docMk/>
            <pc:sldMk cId="1606237133" sldId="278"/>
            <ac:spMk id="3" creationId="{3B11B91A-BCBB-8008-D6A5-21A06EB51688}"/>
          </ac:spMkLst>
        </pc:spChg>
      </pc:sldChg>
      <pc:sldChg chg="del">
        <pc:chgData name="SIDDHARTH CHOURY" userId="737cdb18b5ee9e7f" providerId="LiveId" clId="{4171D8E0-7B1E-4B4E-A908-B38880158817}" dt="2022-06-01T16:56:11.026" v="8757" actId="47"/>
        <pc:sldMkLst>
          <pc:docMk/>
          <pc:sldMk cId="3123696819" sldId="279"/>
        </pc:sldMkLst>
      </pc:sldChg>
      <pc:sldChg chg="addSp delSp modSp mod">
        <pc:chgData name="SIDDHARTH CHOURY" userId="737cdb18b5ee9e7f" providerId="LiveId" clId="{4171D8E0-7B1E-4B4E-A908-B38880158817}" dt="2022-06-01T14:29:40.855" v="4560" actId="123"/>
        <pc:sldMkLst>
          <pc:docMk/>
          <pc:sldMk cId="1290950023" sldId="280"/>
        </pc:sldMkLst>
        <pc:spChg chg="mod">
          <ac:chgData name="SIDDHARTH CHOURY" userId="737cdb18b5ee9e7f" providerId="LiveId" clId="{4171D8E0-7B1E-4B4E-A908-B38880158817}" dt="2022-05-31T08:37:36.398" v="1835" actId="1076"/>
          <ac:spMkLst>
            <pc:docMk/>
            <pc:sldMk cId="1290950023" sldId="280"/>
            <ac:spMk id="2" creationId="{1C03B7D8-9910-E239-962C-A5A7F1EF1152}"/>
          </ac:spMkLst>
        </pc:spChg>
        <pc:spChg chg="del mod">
          <ac:chgData name="SIDDHARTH CHOURY" userId="737cdb18b5ee9e7f" providerId="LiveId" clId="{4171D8E0-7B1E-4B4E-A908-B38880158817}" dt="2022-05-31T08:05:51.759" v="258" actId="478"/>
          <ac:spMkLst>
            <pc:docMk/>
            <pc:sldMk cId="1290950023" sldId="280"/>
            <ac:spMk id="3" creationId="{0352700D-4EDB-3AB8-B8CE-9F89764EDF22}"/>
          </ac:spMkLst>
        </pc:spChg>
        <pc:spChg chg="add del mod">
          <ac:chgData name="SIDDHARTH CHOURY" userId="737cdb18b5ee9e7f" providerId="LiveId" clId="{4171D8E0-7B1E-4B4E-A908-B38880158817}" dt="2022-06-01T14:26:38.422" v="4211"/>
          <ac:spMkLst>
            <pc:docMk/>
            <pc:sldMk cId="1290950023" sldId="280"/>
            <ac:spMk id="3" creationId="{31A46ADC-89B0-7AE1-09F5-8C3C8AEA6FED}"/>
          </ac:spMkLst>
        </pc:spChg>
        <pc:spChg chg="add del mod">
          <ac:chgData name="SIDDHARTH CHOURY" userId="737cdb18b5ee9e7f" providerId="LiveId" clId="{4171D8E0-7B1E-4B4E-A908-B38880158817}" dt="2022-05-31T08:33:25.792" v="1642"/>
          <ac:spMkLst>
            <pc:docMk/>
            <pc:sldMk cId="1290950023" sldId="280"/>
            <ac:spMk id="4" creationId="{3DB848C5-A96E-BD6F-F717-FB93A443BFBB}"/>
          </ac:spMkLst>
        </pc:spChg>
        <pc:spChg chg="add mod">
          <ac:chgData name="SIDDHARTH CHOURY" userId="737cdb18b5ee9e7f" providerId="LiveId" clId="{4171D8E0-7B1E-4B4E-A908-B38880158817}" dt="2022-06-01T14:29:40.855" v="4560" actId="123"/>
          <ac:spMkLst>
            <pc:docMk/>
            <pc:sldMk cId="1290950023" sldId="280"/>
            <ac:spMk id="4" creationId="{FC87E039-5DC5-DEDD-78C7-6082E60E1AA4}"/>
          </ac:spMkLst>
        </pc:spChg>
        <pc:picChg chg="add mod">
          <ac:chgData name="SIDDHARTH CHOURY" userId="737cdb18b5ee9e7f" providerId="LiveId" clId="{4171D8E0-7B1E-4B4E-A908-B38880158817}" dt="2022-05-31T08:37:39.616" v="1836" actId="1076"/>
          <ac:picMkLst>
            <pc:docMk/>
            <pc:sldMk cId="1290950023" sldId="280"/>
            <ac:picMk id="1026" creationId="{B0BEB36B-565E-1683-BB5B-3A43C72C54A4}"/>
          </ac:picMkLst>
        </pc:picChg>
        <pc:picChg chg="add mod">
          <ac:chgData name="SIDDHARTH CHOURY" userId="737cdb18b5ee9e7f" providerId="LiveId" clId="{4171D8E0-7B1E-4B4E-A908-B38880158817}" dt="2022-05-31T08:37:41.288" v="1837" actId="1076"/>
          <ac:picMkLst>
            <pc:docMk/>
            <pc:sldMk cId="1290950023" sldId="280"/>
            <ac:picMk id="1028" creationId="{29BEED90-7E3C-6C1D-6745-37F062F085BA}"/>
          </ac:picMkLst>
        </pc:picChg>
      </pc:sldChg>
      <pc:sldChg chg="addSp delSp modSp new mod">
        <pc:chgData name="SIDDHARTH CHOURY" userId="737cdb18b5ee9e7f" providerId="LiveId" clId="{4171D8E0-7B1E-4B4E-A908-B38880158817}" dt="2022-06-01T14:36:20.949" v="5025" actId="20577"/>
        <pc:sldMkLst>
          <pc:docMk/>
          <pc:sldMk cId="1487864284" sldId="281"/>
        </pc:sldMkLst>
        <pc:spChg chg="mod">
          <ac:chgData name="SIDDHARTH CHOURY" userId="737cdb18b5ee9e7f" providerId="LiveId" clId="{4171D8E0-7B1E-4B4E-A908-B38880158817}" dt="2022-05-31T08:37:11.114" v="1828" actId="1076"/>
          <ac:spMkLst>
            <pc:docMk/>
            <pc:sldMk cId="1487864284" sldId="281"/>
            <ac:spMk id="2" creationId="{24EA6612-6496-3601-D2BE-285C9A663B85}"/>
          </ac:spMkLst>
        </pc:spChg>
        <pc:spChg chg="del">
          <ac:chgData name="SIDDHARTH CHOURY" userId="737cdb18b5ee9e7f" providerId="LiveId" clId="{4171D8E0-7B1E-4B4E-A908-B38880158817}" dt="2022-05-31T08:33:55.803" v="1671" actId="478"/>
          <ac:spMkLst>
            <pc:docMk/>
            <pc:sldMk cId="1487864284" sldId="281"/>
            <ac:spMk id="3" creationId="{0FC7FB7D-4411-6A1F-74C4-37244B8641E8}"/>
          </ac:spMkLst>
        </pc:spChg>
        <pc:spChg chg="add del mod">
          <ac:chgData name="SIDDHARTH CHOURY" userId="737cdb18b5ee9e7f" providerId="LiveId" clId="{4171D8E0-7B1E-4B4E-A908-B38880158817}" dt="2022-06-01T14:26:46.749" v="4214"/>
          <ac:spMkLst>
            <pc:docMk/>
            <pc:sldMk cId="1487864284" sldId="281"/>
            <ac:spMk id="3" creationId="{ACBE2579-0FEB-0D4C-C634-95F3922732D3}"/>
          </ac:spMkLst>
        </pc:spChg>
        <pc:spChg chg="add mod">
          <ac:chgData name="SIDDHARTH CHOURY" userId="737cdb18b5ee9e7f" providerId="LiveId" clId="{4171D8E0-7B1E-4B4E-A908-B38880158817}" dt="2022-06-01T14:36:20.949" v="5025" actId="20577"/>
          <ac:spMkLst>
            <pc:docMk/>
            <pc:sldMk cId="1487864284" sldId="281"/>
            <ac:spMk id="5" creationId="{9B46AEE0-2697-ADD4-B408-940B1FEABA4F}"/>
          </ac:spMkLst>
        </pc:spChg>
        <pc:picChg chg="add mod">
          <ac:chgData name="SIDDHARTH CHOURY" userId="737cdb18b5ee9e7f" providerId="LiveId" clId="{4171D8E0-7B1E-4B4E-A908-B38880158817}" dt="2022-06-01T14:34:07.724" v="4901" actId="1076"/>
          <ac:picMkLst>
            <pc:docMk/>
            <pc:sldMk cId="1487864284" sldId="281"/>
            <ac:picMk id="2050" creationId="{C46169C1-AFC6-B1E6-050D-FB16B1DCCA13}"/>
          </ac:picMkLst>
        </pc:picChg>
      </pc:sldChg>
      <pc:sldChg chg="addSp delSp modSp new mod">
        <pc:chgData name="SIDDHARTH CHOURY" userId="737cdb18b5ee9e7f" providerId="LiveId" clId="{4171D8E0-7B1E-4B4E-A908-B38880158817}" dt="2022-06-01T14:38:49.097" v="5291" actId="20577"/>
        <pc:sldMkLst>
          <pc:docMk/>
          <pc:sldMk cId="2130393709" sldId="282"/>
        </pc:sldMkLst>
        <pc:spChg chg="mod">
          <ac:chgData name="SIDDHARTH CHOURY" userId="737cdb18b5ee9e7f" providerId="LiveId" clId="{4171D8E0-7B1E-4B4E-A908-B38880158817}" dt="2022-05-31T08:36:54.697" v="1823" actId="1076"/>
          <ac:spMkLst>
            <pc:docMk/>
            <pc:sldMk cId="2130393709" sldId="282"/>
            <ac:spMk id="2" creationId="{821E6785-D8D5-7C5A-E2C9-EC4C9C78124F}"/>
          </ac:spMkLst>
        </pc:spChg>
        <pc:spChg chg="del">
          <ac:chgData name="SIDDHARTH CHOURY" userId="737cdb18b5ee9e7f" providerId="LiveId" clId="{4171D8E0-7B1E-4B4E-A908-B38880158817}" dt="2022-05-31T08:35:41.820" v="1783" actId="478"/>
          <ac:spMkLst>
            <pc:docMk/>
            <pc:sldMk cId="2130393709" sldId="282"/>
            <ac:spMk id="3" creationId="{3C33AAFC-C215-90AC-DEE8-7D455F012915}"/>
          </ac:spMkLst>
        </pc:spChg>
        <pc:spChg chg="add del mod">
          <ac:chgData name="SIDDHARTH CHOURY" userId="737cdb18b5ee9e7f" providerId="LiveId" clId="{4171D8E0-7B1E-4B4E-A908-B38880158817}" dt="2022-06-01T14:27:04.653" v="4217"/>
          <ac:spMkLst>
            <pc:docMk/>
            <pc:sldMk cId="2130393709" sldId="282"/>
            <ac:spMk id="3" creationId="{C20EA592-BCE3-BB16-5373-32010276028E}"/>
          </ac:spMkLst>
        </pc:spChg>
        <pc:spChg chg="add mod">
          <ac:chgData name="SIDDHARTH CHOURY" userId="737cdb18b5ee9e7f" providerId="LiveId" clId="{4171D8E0-7B1E-4B4E-A908-B38880158817}" dt="2022-06-01T14:38:49.097" v="5291" actId="20577"/>
          <ac:spMkLst>
            <pc:docMk/>
            <pc:sldMk cId="2130393709" sldId="282"/>
            <ac:spMk id="5" creationId="{9C9C0583-312C-F372-9C94-4B927D2002CA}"/>
          </ac:spMkLst>
        </pc:spChg>
        <pc:picChg chg="add del mod">
          <ac:chgData name="SIDDHARTH CHOURY" userId="737cdb18b5ee9e7f" providerId="LiveId" clId="{4171D8E0-7B1E-4B4E-A908-B38880158817}" dt="2022-05-31T08:37:02.913" v="1826" actId="1076"/>
          <ac:picMkLst>
            <pc:docMk/>
            <pc:sldMk cId="2130393709" sldId="282"/>
            <ac:picMk id="3074" creationId="{63BC8C88-4B39-457C-12E8-C1AE66B5018E}"/>
          </ac:picMkLst>
        </pc:picChg>
      </pc:sldChg>
      <pc:sldChg chg="addSp delSp modSp new mod">
        <pc:chgData name="SIDDHARTH CHOURY" userId="737cdb18b5ee9e7f" providerId="LiveId" clId="{4171D8E0-7B1E-4B4E-A908-B38880158817}" dt="2022-06-01T14:41:30.148" v="5537" actId="313"/>
        <pc:sldMkLst>
          <pc:docMk/>
          <pc:sldMk cId="1231104530" sldId="283"/>
        </pc:sldMkLst>
        <pc:spChg chg="add del mod">
          <ac:chgData name="SIDDHARTH CHOURY" userId="737cdb18b5ee9e7f" providerId="LiveId" clId="{4171D8E0-7B1E-4B4E-A908-B38880158817}" dt="2022-06-01T14:27:13.157" v="4220"/>
          <ac:spMkLst>
            <pc:docMk/>
            <pc:sldMk cId="1231104530" sldId="283"/>
            <ac:spMk id="2" creationId="{371EFDFB-5846-0DC6-E95F-E3090B482745}"/>
          </ac:spMkLst>
        </pc:spChg>
        <pc:spChg chg="del">
          <ac:chgData name="SIDDHARTH CHOURY" userId="737cdb18b5ee9e7f" providerId="LiveId" clId="{4171D8E0-7B1E-4B4E-A908-B38880158817}" dt="2022-05-31T08:36:00.833" v="1785"/>
          <ac:spMkLst>
            <pc:docMk/>
            <pc:sldMk cId="1231104530" sldId="283"/>
            <ac:spMk id="2" creationId="{8BF10E34-5C29-6F0D-39BB-30F75CBC7435}"/>
          </ac:spMkLst>
        </pc:spChg>
        <pc:spChg chg="del">
          <ac:chgData name="SIDDHARTH CHOURY" userId="737cdb18b5ee9e7f" providerId="LiveId" clId="{4171D8E0-7B1E-4B4E-A908-B38880158817}" dt="2022-05-31T08:36:16.611" v="1808" actId="478"/>
          <ac:spMkLst>
            <pc:docMk/>
            <pc:sldMk cId="1231104530" sldId="283"/>
            <ac:spMk id="3" creationId="{3D5C416C-07A5-9372-7753-90547E72815D}"/>
          </ac:spMkLst>
        </pc:spChg>
        <pc:spChg chg="add mod">
          <ac:chgData name="SIDDHARTH CHOURY" userId="737cdb18b5ee9e7f" providerId="LiveId" clId="{4171D8E0-7B1E-4B4E-A908-B38880158817}" dt="2022-05-31T08:36:45.542" v="1820" actId="1076"/>
          <ac:spMkLst>
            <pc:docMk/>
            <pc:sldMk cId="1231104530" sldId="283"/>
            <ac:spMk id="5" creationId="{BD20B726-A13A-B116-D8B2-FC9CE909A961}"/>
          </ac:spMkLst>
        </pc:spChg>
        <pc:spChg chg="add mod">
          <ac:chgData name="SIDDHARTH CHOURY" userId="737cdb18b5ee9e7f" providerId="LiveId" clId="{4171D8E0-7B1E-4B4E-A908-B38880158817}" dt="2022-06-01T14:41:30.148" v="5537" actId="313"/>
          <ac:spMkLst>
            <pc:docMk/>
            <pc:sldMk cId="1231104530" sldId="283"/>
            <ac:spMk id="6" creationId="{D48EF2C7-A936-F000-5C4E-70AFC831FF3C}"/>
          </ac:spMkLst>
        </pc:spChg>
        <pc:picChg chg="add mod">
          <ac:chgData name="SIDDHARTH CHOURY" userId="737cdb18b5ee9e7f" providerId="LiveId" clId="{4171D8E0-7B1E-4B4E-A908-B38880158817}" dt="2022-06-01T14:39:10.155" v="5293" actId="1076"/>
          <ac:picMkLst>
            <pc:docMk/>
            <pc:sldMk cId="1231104530" sldId="283"/>
            <ac:picMk id="4098" creationId="{0FAA4EAE-B6E4-815C-FA51-F349C34C759F}"/>
          </ac:picMkLst>
        </pc:picChg>
      </pc:sldChg>
      <pc:sldChg chg="addSp delSp modSp new mod">
        <pc:chgData name="SIDDHARTH CHOURY" userId="737cdb18b5ee9e7f" providerId="LiveId" clId="{4171D8E0-7B1E-4B4E-A908-B38880158817}" dt="2022-06-01T15:41:13.035" v="6078" actId="2710"/>
        <pc:sldMkLst>
          <pc:docMk/>
          <pc:sldMk cId="1572336863" sldId="284"/>
        </pc:sldMkLst>
        <pc:spChg chg="mod">
          <ac:chgData name="SIDDHARTH CHOURY" userId="737cdb18b5ee9e7f" providerId="LiveId" clId="{4171D8E0-7B1E-4B4E-A908-B38880158817}" dt="2022-05-31T08:38:29.278" v="1891" actId="113"/>
          <ac:spMkLst>
            <pc:docMk/>
            <pc:sldMk cId="1572336863" sldId="284"/>
            <ac:spMk id="2" creationId="{9FDAF460-9F06-7453-198A-32DCCFCA4F20}"/>
          </ac:spMkLst>
        </pc:spChg>
        <pc:spChg chg="del">
          <ac:chgData name="SIDDHARTH CHOURY" userId="737cdb18b5ee9e7f" providerId="LiveId" clId="{4171D8E0-7B1E-4B4E-A908-B38880158817}" dt="2022-05-31T08:38:52.578" v="1893" actId="478"/>
          <ac:spMkLst>
            <pc:docMk/>
            <pc:sldMk cId="1572336863" sldId="284"/>
            <ac:spMk id="3" creationId="{0B1E6636-1D27-E866-2748-08AEE6D73F41}"/>
          </ac:spMkLst>
        </pc:spChg>
        <pc:spChg chg="add del mod">
          <ac:chgData name="SIDDHARTH CHOURY" userId="737cdb18b5ee9e7f" providerId="LiveId" clId="{4171D8E0-7B1E-4B4E-A908-B38880158817}" dt="2022-06-01T14:27:22.343" v="4223"/>
          <ac:spMkLst>
            <pc:docMk/>
            <pc:sldMk cId="1572336863" sldId="284"/>
            <ac:spMk id="3" creationId="{F406CCF2-CE4C-8284-77D3-31F35C74868E}"/>
          </ac:spMkLst>
        </pc:spChg>
        <pc:spChg chg="add mod">
          <ac:chgData name="SIDDHARTH CHOURY" userId="737cdb18b5ee9e7f" providerId="LiveId" clId="{4171D8E0-7B1E-4B4E-A908-B38880158817}" dt="2022-06-01T15:41:13.035" v="6078" actId="2710"/>
          <ac:spMkLst>
            <pc:docMk/>
            <pc:sldMk cId="1572336863" sldId="284"/>
            <ac:spMk id="5" creationId="{2680865C-2A79-2E44-D1AC-138E8CE0AACC}"/>
          </ac:spMkLst>
        </pc:spChg>
        <pc:picChg chg="add del mod">
          <ac:chgData name="SIDDHARTH CHOURY" userId="737cdb18b5ee9e7f" providerId="LiveId" clId="{4171D8E0-7B1E-4B4E-A908-B38880158817}" dt="2022-06-01T14:44:18.537" v="5603"/>
          <ac:picMkLst>
            <pc:docMk/>
            <pc:sldMk cId="1572336863" sldId="284"/>
            <ac:picMk id="1026" creationId="{52F4C88C-AAE6-1A64-50CE-D0F5703DEB26}"/>
          </ac:picMkLst>
        </pc:picChg>
        <pc:picChg chg="add mod">
          <ac:chgData name="SIDDHARTH CHOURY" userId="737cdb18b5ee9e7f" providerId="LiveId" clId="{4171D8E0-7B1E-4B4E-A908-B38880158817}" dt="2022-06-01T14:44:33.049" v="5607" actId="1076"/>
          <ac:picMkLst>
            <pc:docMk/>
            <pc:sldMk cId="1572336863" sldId="284"/>
            <ac:picMk id="1028" creationId="{B3ED6914-C836-9DE2-DB56-3C3740E0DFE5}"/>
          </ac:picMkLst>
        </pc:picChg>
        <pc:picChg chg="add del mod">
          <ac:chgData name="SIDDHARTH CHOURY" userId="737cdb18b5ee9e7f" providerId="LiveId" clId="{4171D8E0-7B1E-4B4E-A908-B38880158817}" dt="2022-06-01T14:44:21.177" v="5604" actId="478"/>
          <ac:picMkLst>
            <pc:docMk/>
            <pc:sldMk cId="1572336863" sldId="284"/>
            <ac:picMk id="5122" creationId="{B8A3D873-CCE6-CED7-3E96-752B44D4818C}"/>
          </ac:picMkLst>
        </pc:picChg>
      </pc:sldChg>
      <pc:sldChg chg="addSp modSp new mod">
        <pc:chgData name="SIDDHARTH CHOURY" userId="737cdb18b5ee9e7f" providerId="LiveId" clId="{4171D8E0-7B1E-4B4E-A908-B38880158817}" dt="2022-06-01T15:44:41.581" v="6347" actId="2710"/>
        <pc:sldMkLst>
          <pc:docMk/>
          <pc:sldMk cId="3312983710" sldId="285"/>
        </pc:sldMkLst>
        <pc:spChg chg="mod">
          <ac:chgData name="SIDDHARTH CHOURY" userId="737cdb18b5ee9e7f" providerId="LiveId" clId="{4171D8E0-7B1E-4B4E-A908-B38880158817}" dt="2022-06-01T15:42:40.142" v="6149" actId="113"/>
          <ac:spMkLst>
            <pc:docMk/>
            <pc:sldMk cId="3312983710" sldId="285"/>
            <ac:spMk id="2" creationId="{7C32114F-1660-FCD8-A034-2C42382DDCC1}"/>
          </ac:spMkLst>
        </pc:spChg>
        <pc:spChg chg="mod">
          <ac:chgData name="SIDDHARTH CHOURY" userId="737cdb18b5ee9e7f" providerId="LiveId" clId="{4171D8E0-7B1E-4B4E-A908-B38880158817}" dt="2022-06-01T15:44:41.581" v="6347" actId="2710"/>
          <ac:spMkLst>
            <pc:docMk/>
            <pc:sldMk cId="3312983710" sldId="285"/>
            <ac:spMk id="3" creationId="{9FE3CC12-2692-CFFA-A6AB-CB8556B0B287}"/>
          </ac:spMkLst>
        </pc:spChg>
        <pc:picChg chg="add mod">
          <ac:chgData name="SIDDHARTH CHOURY" userId="737cdb18b5ee9e7f" providerId="LiveId" clId="{4171D8E0-7B1E-4B4E-A908-B38880158817}" dt="2022-06-01T15:42:52.221" v="6153" actId="14100"/>
          <ac:picMkLst>
            <pc:docMk/>
            <pc:sldMk cId="3312983710" sldId="285"/>
            <ac:picMk id="6146" creationId="{3072E70A-03DF-6AFD-E6C4-8131D8F1E797}"/>
          </ac:picMkLst>
        </pc:picChg>
      </pc:sldChg>
      <pc:sldChg chg="addSp delSp modSp new mod">
        <pc:chgData name="SIDDHARTH CHOURY" userId="737cdb18b5ee9e7f" providerId="LiveId" clId="{4171D8E0-7B1E-4B4E-A908-B38880158817}" dt="2022-06-01T15:48:28.487" v="6703" actId="113"/>
        <pc:sldMkLst>
          <pc:docMk/>
          <pc:sldMk cId="4135179751" sldId="286"/>
        </pc:sldMkLst>
        <pc:spChg chg="mod">
          <ac:chgData name="SIDDHARTH CHOURY" userId="737cdb18b5ee9e7f" providerId="LiveId" clId="{4171D8E0-7B1E-4B4E-A908-B38880158817}" dt="2022-06-01T15:45:35.737" v="6414" actId="404"/>
          <ac:spMkLst>
            <pc:docMk/>
            <pc:sldMk cId="4135179751" sldId="286"/>
            <ac:spMk id="2" creationId="{559B356F-3EE5-69E2-2E10-B919C7AE44AF}"/>
          </ac:spMkLst>
        </pc:spChg>
        <pc:spChg chg="del mod">
          <ac:chgData name="SIDDHARTH CHOURY" userId="737cdb18b5ee9e7f" providerId="LiveId" clId="{4171D8E0-7B1E-4B4E-A908-B38880158817}" dt="2022-06-01T15:45:44.454" v="6419" actId="478"/>
          <ac:spMkLst>
            <pc:docMk/>
            <pc:sldMk cId="4135179751" sldId="286"/>
            <ac:spMk id="3" creationId="{49C10D8B-1DE8-CAAD-39A2-270F6A87BBA8}"/>
          </ac:spMkLst>
        </pc:spChg>
        <pc:spChg chg="add del mod">
          <ac:chgData name="SIDDHARTH CHOURY" userId="737cdb18b5ee9e7f" providerId="LiveId" clId="{4171D8E0-7B1E-4B4E-A908-B38880158817}" dt="2022-06-01T15:45:45.563" v="6420" actId="478"/>
          <ac:spMkLst>
            <pc:docMk/>
            <pc:sldMk cId="4135179751" sldId="286"/>
            <ac:spMk id="5" creationId="{F7A5049A-D86D-DB9C-0A5B-387AEB7A3EAE}"/>
          </ac:spMkLst>
        </pc:spChg>
        <pc:spChg chg="add mod">
          <ac:chgData name="SIDDHARTH CHOURY" userId="737cdb18b5ee9e7f" providerId="LiveId" clId="{4171D8E0-7B1E-4B4E-A908-B38880158817}" dt="2022-06-01T15:48:28.487" v="6703" actId="113"/>
          <ac:spMkLst>
            <pc:docMk/>
            <pc:sldMk cId="4135179751" sldId="286"/>
            <ac:spMk id="6" creationId="{83326C0C-B7E6-EDEA-8D3A-1E928E09DD5D}"/>
          </ac:spMkLst>
        </pc:spChg>
        <pc:picChg chg="add mod">
          <ac:chgData name="SIDDHARTH CHOURY" userId="737cdb18b5ee9e7f" providerId="LiveId" clId="{4171D8E0-7B1E-4B4E-A908-B38880158817}" dt="2022-06-01T15:46:12.401" v="6426" actId="1076"/>
          <ac:picMkLst>
            <pc:docMk/>
            <pc:sldMk cId="4135179751" sldId="286"/>
            <ac:picMk id="3074" creationId="{4AD30954-361B-98D0-219D-283736466AC1}"/>
          </ac:picMkLst>
        </pc:picChg>
        <pc:picChg chg="add mod">
          <ac:chgData name="SIDDHARTH CHOURY" userId="737cdb18b5ee9e7f" providerId="LiveId" clId="{4171D8E0-7B1E-4B4E-A908-B38880158817}" dt="2022-06-01T15:45:52.093" v="6423" actId="1076"/>
          <ac:picMkLst>
            <pc:docMk/>
            <pc:sldMk cId="4135179751" sldId="286"/>
            <ac:picMk id="7170" creationId="{4A8CB514-B35D-B54D-AF88-11F7CCB0F138}"/>
          </ac:picMkLst>
        </pc:picChg>
      </pc:sldChg>
      <pc:sldChg chg="addSp new del">
        <pc:chgData name="SIDDHARTH CHOURY" userId="737cdb18b5ee9e7f" providerId="LiveId" clId="{4171D8E0-7B1E-4B4E-A908-B38880158817}" dt="2022-06-01T15:48:39.406" v="6704" actId="47"/>
        <pc:sldMkLst>
          <pc:docMk/>
          <pc:sldMk cId="3333002985" sldId="287"/>
        </pc:sldMkLst>
        <pc:picChg chg="add">
          <ac:chgData name="SIDDHARTH CHOURY" userId="737cdb18b5ee9e7f" providerId="LiveId" clId="{4171D8E0-7B1E-4B4E-A908-B38880158817}" dt="2022-05-31T08:09:38.154" v="275"/>
          <ac:picMkLst>
            <pc:docMk/>
            <pc:sldMk cId="3333002985" sldId="287"/>
            <ac:picMk id="8194" creationId="{F96EDEED-B511-82A4-3D73-4CC473DC1BEA}"/>
          </ac:picMkLst>
        </pc:picChg>
      </pc:sldChg>
      <pc:sldChg chg="addSp modSp new mod">
        <pc:chgData name="SIDDHARTH CHOURY" userId="737cdb18b5ee9e7f" providerId="LiveId" clId="{4171D8E0-7B1E-4B4E-A908-B38880158817}" dt="2022-06-01T15:51:50.677" v="7032" actId="1076"/>
        <pc:sldMkLst>
          <pc:docMk/>
          <pc:sldMk cId="3292906762" sldId="288"/>
        </pc:sldMkLst>
        <pc:spChg chg="mod">
          <ac:chgData name="SIDDHARTH CHOURY" userId="737cdb18b5ee9e7f" providerId="LiveId" clId="{4171D8E0-7B1E-4B4E-A908-B38880158817}" dt="2022-06-01T15:49:48.939" v="6762" actId="1076"/>
          <ac:spMkLst>
            <pc:docMk/>
            <pc:sldMk cId="3292906762" sldId="288"/>
            <ac:spMk id="2" creationId="{CF1FACE2-ADCA-6253-B76B-53E66B2F1240}"/>
          </ac:spMkLst>
        </pc:spChg>
        <pc:spChg chg="mod">
          <ac:chgData name="SIDDHARTH CHOURY" userId="737cdb18b5ee9e7f" providerId="LiveId" clId="{4171D8E0-7B1E-4B4E-A908-B38880158817}" dt="2022-06-01T15:51:50.677" v="7032" actId="1076"/>
          <ac:spMkLst>
            <pc:docMk/>
            <pc:sldMk cId="3292906762" sldId="288"/>
            <ac:spMk id="3" creationId="{6804C312-BFE9-B902-165C-052294850C0C}"/>
          </ac:spMkLst>
        </pc:spChg>
        <pc:picChg chg="add mod">
          <ac:chgData name="SIDDHARTH CHOURY" userId="737cdb18b5ee9e7f" providerId="LiveId" clId="{4171D8E0-7B1E-4B4E-A908-B38880158817}" dt="2022-06-01T15:49:52.407" v="6763" actId="1076"/>
          <ac:picMkLst>
            <pc:docMk/>
            <pc:sldMk cId="3292906762" sldId="288"/>
            <ac:picMk id="9218" creationId="{5435E753-00D3-0C41-B3D3-6B396553B67E}"/>
          </ac:picMkLst>
        </pc:picChg>
      </pc:sldChg>
      <pc:sldChg chg="addSp modSp new mod">
        <pc:chgData name="SIDDHARTH CHOURY" userId="737cdb18b5ee9e7f" providerId="LiveId" clId="{4171D8E0-7B1E-4B4E-A908-B38880158817}" dt="2022-06-01T15:55:36.207" v="7364" actId="207"/>
        <pc:sldMkLst>
          <pc:docMk/>
          <pc:sldMk cId="2740979958" sldId="289"/>
        </pc:sldMkLst>
        <pc:spChg chg="mod">
          <ac:chgData name="SIDDHARTH CHOURY" userId="737cdb18b5ee9e7f" providerId="LiveId" clId="{4171D8E0-7B1E-4B4E-A908-B38880158817}" dt="2022-06-01T15:53:07.353" v="7111" actId="1076"/>
          <ac:spMkLst>
            <pc:docMk/>
            <pc:sldMk cId="2740979958" sldId="289"/>
            <ac:spMk id="2" creationId="{0028CC72-669E-0C2D-74D9-BA2A440D2D2D}"/>
          </ac:spMkLst>
        </pc:spChg>
        <pc:spChg chg="mod">
          <ac:chgData name="SIDDHARTH CHOURY" userId="737cdb18b5ee9e7f" providerId="LiveId" clId="{4171D8E0-7B1E-4B4E-A908-B38880158817}" dt="2022-06-01T15:55:36.207" v="7364" actId="207"/>
          <ac:spMkLst>
            <pc:docMk/>
            <pc:sldMk cId="2740979958" sldId="289"/>
            <ac:spMk id="3" creationId="{FD56BA15-7CFA-A701-7CA2-0D4EFD89ED75}"/>
          </ac:spMkLst>
        </pc:spChg>
        <pc:picChg chg="add mod">
          <ac:chgData name="SIDDHARTH CHOURY" userId="737cdb18b5ee9e7f" providerId="LiveId" clId="{4171D8E0-7B1E-4B4E-A908-B38880158817}" dt="2022-06-01T15:53:09.155" v="7112" actId="1076"/>
          <ac:picMkLst>
            <pc:docMk/>
            <pc:sldMk cId="2740979958" sldId="289"/>
            <ac:picMk id="10242" creationId="{DE459732-A29A-ECAA-7EFD-097578BFC01D}"/>
          </ac:picMkLst>
        </pc:picChg>
      </pc:sldChg>
      <pc:sldChg chg="addSp delSp modSp new mod">
        <pc:chgData name="SIDDHARTH CHOURY" userId="737cdb18b5ee9e7f" providerId="LiveId" clId="{4171D8E0-7B1E-4B4E-A908-B38880158817}" dt="2022-06-01T15:58:17.651" v="7545" actId="20577"/>
        <pc:sldMkLst>
          <pc:docMk/>
          <pc:sldMk cId="3941720217" sldId="290"/>
        </pc:sldMkLst>
        <pc:spChg chg="mod">
          <ac:chgData name="SIDDHARTH CHOURY" userId="737cdb18b5ee9e7f" providerId="LiveId" clId="{4171D8E0-7B1E-4B4E-A908-B38880158817}" dt="2022-06-01T15:57:32.691" v="7407" actId="1076"/>
          <ac:spMkLst>
            <pc:docMk/>
            <pc:sldMk cId="3941720217" sldId="290"/>
            <ac:spMk id="2" creationId="{E0B4C8E4-12AF-9114-A525-80F997413900}"/>
          </ac:spMkLst>
        </pc:spChg>
        <pc:spChg chg="del">
          <ac:chgData name="SIDDHARTH CHOURY" userId="737cdb18b5ee9e7f" providerId="LiveId" clId="{4171D8E0-7B1E-4B4E-A908-B38880158817}" dt="2022-06-01T15:56:25.841" v="7375" actId="478"/>
          <ac:spMkLst>
            <pc:docMk/>
            <pc:sldMk cId="3941720217" sldId="290"/>
            <ac:spMk id="3" creationId="{B2C2520A-2C9D-9707-5B63-39ACB60FCE69}"/>
          </ac:spMkLst>
        </pc:spChg>
        <pc:spChg chg="add del mod">
          <ac:chgData name="SIDDHARTH CHOURY" userId="737cdb18b5ee9e7f" providerId="LiveId" clId="{4171D8E0-7B1E-4B4E-A908-B38880158817}" dt="2022-06-01T15:58:17.651" v="7545" actId="20577"/>
          <ac:spMkLst>
            <pc:docMk/>
            <pc:sldMk cId="3941720217" sldId="290"/>
            <ac:spMk id="5" creationId="{5A3FB171-90A4-1364-D2B6-88702BC5D4E5}"/>
          </ac:spMkLst>
        </pc:spChg>
        <pc:picChg chg="add del mod">
          <ac:chgData name="SIDDHARTH CHOURY" userId="737cdb18b5ee9e7f" providerId="LiveId" clId="{4171D8E0-7B1E-4B4E-A908-B38880158817}" dt="2022-06-01T15:56:29.262" v="7376" actId="14100"/>
          <ac:picMkLst>
            <pc:docMk/>
            <pc:sldMk cId="3941720217" sldId="290"/>
            <ac:picMk id="11266" creationId="{E439A5E3-E050-F05E-A5EA-9EEAB7E04407}"/>
          </ac:picMkLst>
        </pc:picChg>
      </pc:sldChg>
      <pc:sldChg chg="addSp delSp modSp new mod">
        <pc:chgData name="SIDDHARTH CHOURY" userId="737cdb18b5ee9e7f" providerId="LiveId" clId="{4171D8E0-7B1E-4B4E-A908-B38880158817}" dt="2022-06-01T17:01:13.347" v="8864" actId="14100"/>
        <pc:sldMkLst>
          <pc:docMk/>
          <pc:sldMk cId="4115843192" sldId="291"/>
        </pc:sldMkLst>
        <pc:spChg chg="mod">
          <ac:chgData name="SIDDHARTH CHOURY" userId="737cdb18b5ee9e7f" providerId="LiveId" clId="{4171D8E0-7B1E-4B4E-A908-B38880158817}" dt="2022-06-01T17:00:57.069" v="8860" actId="403"/>
          <ac:spMkLst>
            <pc:docMk/>
            <pc:sldMk cId="4115843192" sldId="291"/>
            <ac:spMk id="2" creationId="{5BC7EF99-F5B4-0843-D37A-1B3D3A852533}"/>
          </ac:spMkLst>
        </pc:spChg>
        <pc:spChg chg="del">
          <ac:chgData name="SIDDHARTH CHOURY" userId="737cdb18b5ee9e7f" providerId="LiveId" clId="{4171D8E0-7B1E-4B4E-A908-B38880158817}" dt="2022-06-01T17:01:01.333" v="8861" actId="478"/>
          <ac:spMkLst>
            <pc:docMk/>
            <pc:sldMk cId="4115843192" sldId="291"/>
            <ac:spMk id="3" creationId="{B1557878-0C01-FFF0-44A3-BF6EFB8465DF}"/>
          </ac:spMkLst>
        </pc:spChg>
        <pc:picChg chg="add mod">
          <ac:chgData name="SIDDHARTH CHOURY" userId="737cdb18b5ee9e7f" providerId="LiveId" clId="{4171D8E0-7B1E-4B4E-A908-B38880158817}" dt="2022-06-01T17:01:13.347" v="8864" actId="14100"/>
          <ac:picMkLst>
            <pc:docMk/>
            <pc:sldMk cId="4115843192" sldId="291"/>
            <ac:picMk id="12290" creationId="{CE4F4076-4E58-7903-B1B8-84B09A9DF6B3}"/>
          </ac:picMkLst>
        </pc:picChg>
      </pc:sldChg>
      <pc:sldChg chg="addSp delSp modSp new mod ord">
        <pc:chgData name="SIDDHARTH CHOURY" userId="737cdb18b5ee9e7f" providerId="LiveId" clId="{4171D8E0-7B1E-4B4E-A908-B38880158817}" dt="2022-06-01T16:03:02.587" v="7829"/>
        <pc:sldMkLst>
          <pc:docMk/>
          <pc:sldMk cId="4123254975" sldId="292"/>
        </pc:sldMkLst>
        <pc:spChg chg="mod">
          <ac:chgData name="SIDDHARTH CHOURY" userId="737cdb18b5ee9e7f" providerId="LiveId" clId="{4171D8E0-7B1E-4B4E-A908-B38880158817}" dt="2022-06-01T16:00:14.011" v="7591" actId="404"/>
          <ac:spMkLst>
            <pc:docMk/>
            <pc:sldMk cId="4123254975" sldId="292"/>
            <ac:spMk id="2" creationId="{BC48222F-0D39-49E9-0D06-2F8C4C67CF1D}"/>
          </ac:spMkLst>
        </pc:spChg>
        <pc:spChg chg="del">
          <ac:chgData name="SIDDHARTH CHOURY" userId="737cdb18b5ee9e7f" providerId="LiveId" clId="{4171D8E0-7B1E-4B4E-A908-B38880158817}" dt="2022-06-01T16:00:18.386" v="7592" actId="478"/>
          <ac:spMkLst>
            <pc:docMk/>
            <pc:sldMk cId="4123254975" sldId="292"/>
            <ac:spMk id="3" creationId="{09B2EB61-EC5C-402D-F572-8CF1C08BC747}"/>
          </ac:spMkLst>
        </pc:spChg>
        <pc:spChg chg="add mod">
          <ac:chgData name="SIDDHARTH CHOURY" userId="737cdb18b5ee9e7f" providerId="LiveId" clId="{4171D8E0-7B1E-4B4E-A908-B38880158817}" dt="2022-06-01T16:02:48.810" v="7827" actId="123"/>
          <ac:spMkLst>
            <pc:docMk/>
            <pc:sldMk cId="4123254975" sldId="292"/>
            <ac:spMk id="4" creationId="{BA9ADFEC-6455-6F83-78F4-ED7F4F5FB906}"/>
          </ac:spMkLst>
        </pc:spChg>
        <pc:picChg chg="add">
          <ac:chgData name="SIDDHARTH CHOURY" userId="737cdb18b5ee9e7f" providerId="LiveId" clId="{4171D8E0-7B1E-4B4E-A908-B38880158817}" dt="2022-05-31T08:10:51.429" v="284"/>
          <ac:picMkLst>
            <pc:docMk/>
            <pc:sldMk cId="4123254975" sldId="292"/>
            <ac:picMk id="13314" creationId="{4A130AFC-D1FB-7B63-3050-FEDC1E3D06A1}"/>
          </ac:picMkLst>
        </pc:picChg>
      </pc:sldChg>
      <pc:sldChg chg="addSp delSp modSp new mod">
        <pc:chgData name="SIDDHARTH CHOURY" userId="737cdb18b5ee9e7f" providerId="LiveId" clId="{4171D8E0-7B1E-4B4E-A908-B38880158817}" dt="2022-06-01T16:08:27.643" v="8199" actId="14100"/>
        <pc:sldMkLst>
          <pc:docMk/>
          <pc:sldMk cId="512804870" sldId="293"/>
        </pc:sldMkLst>
        <pc:spChg chg="mod">
          <ac:chgData name="SIDDHARTH CHOURY" userId="737cdb18b5ee9e7f" providerId="LiveId" clId="{4171D8E0-7B1E-4B4E-A908-B38880158817}" dt="2022-06-01T16:04:55.241" v="7903" actId="255"/>
          <ac:spMkLst>
            <pc:docMk/>
            <pc:sldMk cId="512804870" sldId="293"/>
            <ac:spMk id="2" creationId="{80C9B271-6232-85F3-C598-98364DFA7AAA}"/>
          </ac:spMkLst>
        </pc:spChg>
        <pc:spChg chg="del mod">
          <ac:chgData name="SIDDHARTH CHOURY" userId="737cdb18b5ee9e7f" providerId="LiveId" clId="{4171D8E0-7B1E-4B4E-A908-B38880158817}" dt="2022-06-01T16:05:01.896" v="7905" actId="478"/>
          <ac:spMkLst>
            <pc:docMk/>
            <pc:sldMk cId="512804870" sldId="293"/>
            <ac:spMk id="3" creationId="{8419E5B6-6FC2-A953-C78D-4624784B9826}"/>
          </ac:spMkLst>
        </pc:spChg>
        <pc:spChg chg="add mod">
          <ac:chgData name="SIDDHARTH CHOURY" userId="737cdb18b5ee9e7f" providerId="LiveId" clId="{4171D8E0-7B1E-4B4E-A908-B38880158817}" dt="2022-06-01T16:08:01.882" v="8193" actId="1076"/>
          <ac:spMkLst>
            <pc:docMk/>
            <pc:sldMk cId="512804870" sldId="293"/>
            <ac:spMk id="4" creationId="{BC46EBA9-D9FB-9556-68C5-71CD5F13C1A7}"/>
          </ac:spMkLst>
        </pc:spChg>
        <pc:picChg chg="add mod">
          <ac:chgData name="SIDDHARTH CHOURY" userId="737cdb18b5ee9e7f" providerId="LiveId" clId="{4171D8E0-7B1E-4B4E-A908-B38880158817}" dt="2022-06-01T16:08:27.643" v="8199" actId="14100"/>
          <ac:picMkLst>
            <pc:docMk/>
            <pc:sldMk cId="512804870" sldId="293"/>
            <ac:picMk id="6" creationId="{140D8902-B2A2-6668-4B90-F2ACE4BC64E7}"/>
          </ac:picMkLst>
        </pc:picChg>
        <pc:picChg chg="add mod">
          <ac:chgData name="SIDDHARTH CHOURY" userId="737cdb18b5ee9e7f" providerId="LiveId" clId="{4171D8E0-7B1E-4B4E-A908-B38880158817}" dt="2022-06-01T16:07:58.695" v="8192" actId="1076"/>
          <ac:picMkLst>
            <pc:docMk/>
            <pc:sldMk cId="512804870" sldId="293"/>
            <ac:picMk id="14338" creationId="{3262A867-41D3-5D1B-F933-0FCE8DBF54E9}"/>
          </ac:picMkLst>
        </pc:picChg>
      </pc:sldChg>
      <pc:sldChg chg="addSp delSp modSp new del">
        <pc:chgData name="SIDDHARTH CHOURY" userId="737cdb18b5ee9e7f" providerId="LiveId" clId="{4171D8E0-7B1E-4B4E-A908-B38880158817}" dt="2022-06-01T16:08:31.627" v="8200" actId="47"/>
        <pc:sldMkLst>
          <pc:docMk/>
          <pc:sldMk cId="1798381478" sldId="294"/>
        </pc:sldMkLst>
        <pc:picChg chg="add del mod">
          <ac:chgData name="SIDDHARTH CHOURY" userId="737cdb18b5ee9e7f" providerId="LiveId" clId="{4171D8E0-7B1E-4B4E-A908-B38880158817}" dt="2022-06-01T16:08:10.255" v="8194" actId="21"/>
          <ac:picMkLst>
            <pc:docMk/>
            <pc:sldMk cId="1798381478" sldId="294"/>
            <ac:picMk id="15362" creationId="{E9AA2819-55A8-D506-A1E4-4BC7E0713EE1}"/>
          </ac:picMkLst>
        </pc:picChg>
      </pc:sldChg>
      <pc:sldChg chg="addSp delSp modSp new mod">
        <pc:chgData name="SIDDHARTH CHOURY" userId="737cdb18b5ee9e7f" providerId="LiveId" clId="{4171D8E0-7B1E-4B4E-A908-B38880158817}" dt="2022-06-01T16:11:48.529" v="8557" actId="113"/>
        <pc:sldMkLst>
          <pc:docMk/>
          <pc:sldMk cId="3896307615" sldId="295"/>
        </pc:sldMkLst>
        <pc:spChg chg="mod">
          <ac:chgData name="SIDDHARTH CHOURY" userId="737cdb18b5ee9e7f" providerId="LiveId" clId="{4171D8E0-7B1E-4B4E-A908-B38880158817}" dt="2022-06-01T16:09:32.180" v="8294" actId="14100"/>
          <ac:spMkLst>
            <pc:docMk/>
            <pc:sldMk cId="3896307615" sldId="295"/>
            <ac:spMk id="2" creationId="{EF778C6E-F493-8DA1-1ACC-D8975692AA3A}"/>
          </ac:spMkLst>
        </pc:spChg>
        <pc:spChg chg="del">
          <ac:chgData name="SIDDHARTH CHOURY" userId="737cdb18b5ee9e7f" providerId="LiveId" clId="{4171D8E0-7B1E-4B4E-A908-B38880158817}" dt="2022-06-01T16:09:36.008" v="8295" actId="478"/>
          <ac:spMkLst>
            <pc:docMk/>
            <pc:sldMk cId="3896307615" sldId="295"/>
            <ac:spMk id="3" creationId="{1F6E55AD-318F-1E2C-24C6-A26AD14C6120}"/>
          </ac:spMkLst>
        </pc:spChg>
        <pc:spChg chg="add mod">
          <ac:chgData name="SIDDHARTH CHOURY" userId="737cdb18b5ee9e7f" providerId="LiveId" clId="{4171D8E0-7B1E-4B4E-A908-B38880158817}" dt="2022-06-01T16:11:48.529" v="8557" actId="113"/>
          <ac:spMkLst>
            <pc:docMk/>
            <pc:sldMk cId="3896307615" sldId="295"/>
            <ac:spMk id="4" creationId="{1025E3D3-C3A2-0625-FA08-B254B7056525}"/>
          </ac:spMkLst>
        </pc:spChg>
        <pc:picChg chg="add mod">
          <ac:chgData name="SIDDHARTH CHOURY" userId="737cdb18b5ee9e7f" providerId="LiveId" clId="{4171D8E0-7B1E-4B4E-A908-B38880158817}" dt="2022-06-01T16:09:43.850" v="8299" actId="1076"/>
          <ac:picMkLst>
            <pc:docMk/>
            <pc:sldMk cId="3896307615" sldId="295"/>
            <ac:picMk id="16386" creationId="{0DB5506F-C687-265B-4F10-EF3B1BD5F710}"/>
          </ac:picMkLst>
        </pc:picChg>
      </pc:sldChg>
      <pc:sldChg chg="modSp new mod">
        <pc:chgData name="SIDDHARTH CHOURY" userId="737cdb18b5ee9e7f" providerId="LiveId" clId="{4171D8E0-7B1E-4B4E-A908-B38880158817}" dt="2022-05-31T14:10:18.422" v="2783" actId="113"/>
        <pc:sldMkLst>
          <pc:docMk/>
          <pc:sldMk cId="78403686" sldId="296"/>
        </pc:sldMkLst>
        <pc:spChg chg="mod">
          <ac:chgData name="SIDDHARTH CHOURY" userId="737cdb18b5ee9e7f" providerId="LiveId" clId="{4171D8E0-7B1E-4B4E-A908-B38880158817}" dt="2022-05-31T14:05:53.692" v="2396" actId="113"/>
          <ac:spMkLst>
            <pc:docMk/>
            <pc:sldMk cId="78403686" sldId="296"/>
            <ac:spMk id="2" creationId="{41A13960-02E7-89A0-1FCF-B771F31001DF}"/>
          </ac:spMkLst>
        </pc:spChg>
        <pc:spChg chg="mod">
          <ac:chgData name="SIDDHARTH CHOURY" userId="737cdb18b5ee9e7f" providerId="LiveId" clId="{4171D8E0-7B1E-4B4E-A908-B38880158817}" dt="2022-05-31T14:10:18.422" v="2783" actId="113"/>
          <ac:spMkLst>
            <pc:docMk/>
            <pc:sldMk cId="78403686" sldId="296"/>
            <ac:spMk id="3" creationId="{8CD556BD-1992-2CA8-2BDC-954A6D05F3D7}"/>
          </ac:spMkLst>
        </pc:spChg>
      </pc:sldChg>
      <pc:sldChg chg="delSp modSp new mod">
        <pc:chgData name="SIDDHARTH CHOURY" userId="737cdb18b5ee9e7f" providerId="LiveId" clId="{4171D8E0-7B1E-4B4E-A908-B38880158817}" dt="2022-06-01T14:16:29.708" v="3492" actId="207"/>
        <pc:sldMkLst>
          <pc:docMk/>
          <pc:sldMk cId="377907492" sldId="297"/>
        </pc:sldMkLst>
        <pc:spChg chg="del">
          <ac:chgData name="SIDDHARTH CHOURY" userId="737cdb18b5ee9e7f" providerId="LiveId" clId="{4171D8E0-7B1E-4B4E-A908-B38880158817}" dt="2022-06-01T05:58:52.087" v="3238" actId="478"/>
          <ac:spMkLst>
            <pc:docMk/>
            <pc:sldMk cId="377907492" sldId="297"/>
            <ac:spMk id="2" creationId="{8B45A0EA-D8FA-3796-F78A-09D70EFCEDE1}"/>
          </ac:spMkLst>
        </pc:spChg>
        <pc:spChg chg="mod">
          <ac:chgData name="SIDDHARTH CHOURY" userId="737cdb18b5ee9e7f" providerId="LiveId" clId="{4171D8E0-7B1E-4B4E-A908-B38880158817}" dt="2022-06-01T14:16:29.708" v="3492" actId="207"/>
          <ac:spMkLst>
            <pc:docMk/>
            <pc:sldMk cId="377907492" sldId="297"/>
            <ac:spMk id="3" creationId="{3FC85F2F-8C27-1838-DDC0-7DFDBFFD4D4F}"/>
          </ac:spMkLst>
        </pc:spChg>
      </pc:sldChg>
      <pc:sldChg chg="new del">
        <pc:chgData name="SIDDHARTH CHOURY" userId="737cdb18b5ee9e7f" providerId="LiveId" clId="{4171D8E0-7B1E-4B4E-A908-B38880158817}" dt="2022-06-01T15:42:04.272" v="6079" actId="47"/>
        <pc:sldMkLst>
          <pc:docMk/>
          <pc:sldMk cId="2921331558" sldId="298"/>
        </pc:sldMkLst>
      </pc:sldChg>
      <pc:sldChg chg="delSp modSp new del mod">
        <pc:chgData name="SIDDHARTH CHOURY" userId="737cdb18b5ee9e7f" providerId="LiveId" clId="{4171D8E0-7B1E-4B4E-A908-B38880158817}" dt="2022-06-01T14:13:26.110" v="3328" actId="47"/>
        <pc:sldMkLst>
          <pc:docMk/>
          <pc:sldMk cId="3640154063" sldId="298"/>
        </pc:sldMkLst>
        <pc:spChg chg="del">
          <ac:chgData name="SIDDHARTH CHOURY" userId="737cdb18b5ee9e7f" providerId="LiveId" clId="{4171D8E0-7B1E-4B4E-A908-B38880158817}" dt="2022-06-01T05:59:19.892" v="3245" actId="478"/>
          <ac:spMkLst>
            <pc:docMk/>
            <pc:sldMk cId="3640154063" sldId="298"/>
            <ac:spMk id="2" creationId="{7508E40F-895F-4644-26BC-FC161BE9DC10}"/>
          </ac:spMkLst>
        </pc:spChg>
        <pc:spChg chg="mod">
          <ac:chgData name="SIDDHARTH CHOURY" userId="737cdb18b5ee9e7f" providerId="LiveId" clId="{4171D8E0-7B1E-4B4E-A908-B38880158817}" dt="2022-06-01T14:13:18.243" v="3325" actId="21"/>
          <ac:spMkLst>
            <pc:docMk/>
            <pc:sldMk cId="3640154063" sldId="298"/>
            <ac:spMk id="3" creationId="{E2351275-9640-91F1-15FB-BFC981A93D00}"/>
          </ac:spMkLst>
        </pc:spChg>
      </pc:sldChg>
      <pc:sldChg chg="addSp modSp new mod">
        <pc:chgData name="SIDDHARTH CHOURY" userId="737cdb18b5ee9e7f" providerId="LiveId" clId="{4171D8E0-7B1E-4B4E-A908-B38880158817}" dt="2022-06-01T16:11:56.825" v="8558" actId="1076"/>
        <pc:sldMkLst>
          <pc:docMk/>
          <pc:sldMk cId="540224572" sldId="299"/>
        </pc:sldMkLst>
        <pc:spChg chg="mod">
          <ac:chgData name="SIDDHARTH CHOURY" userId="737cdb18b5ee9e7f" providerId="LiveId" clId="{4171D8E0-7B1E-4B4E-A908-B38880158817}" dt="2022-06-01T14:55:53.699" v="5679" actId="20577"/>
          <ac:spMkLst>
            <pc:docMk/>
            <pc:sldMk cId="540224572" sldId="299"/>
            <ac:spMk id="2" creationId="{F6C66AA7-16A2-5F35-3050-80A971B4D489}"/>
          </ac:spMkLst>
        </pc:spChg>
        <pc:spChg chg="mod">
          <ac:chgData name="SIDDHARTH CHOURY" userId="737cdb18b5ee9e7f" providerId="LiveId" clId="{4171D8E0-7B1E-4B4E-A908-B38880158817}" dt="2022-06-01T16:11:56.825" v="8558" actId="1076"/>
          <ac:spMkLst>
            <pc:docMk/>
            <pc:sldMk cId="540224572" sldId="299"/>
            <ac:spMk id="3" creationId="{A585C880-3763-EC52-F65D-A9FA23BD03E1}"/>
          </ac:spMkLst>
        </pc:spChg>
        <pc:picChg chg="add mod">
          <ac:chgData name="SIDDHARTH CHOURY" userId="737cdb18b5ee9e7f" providerId="LiveId" clId="{4171D8E0-7B1E-4B4E-A908-B38880158817}" dt="2022-06-01T14:55:00.573" v="5614" actId="1076"/>
          <ac:picMkLst>
            <pc:docMk/>
            <pc:sldMk cId="540224572" sldId="299"/>
            <ac:picMk id="2050" creationId="{1350E376-C004-DB75-BB8C-ECC1954A9309}"/>
          </ac:picMkLst>
        </pc:picChg>
      </pc:sldChg>
      <pc:sldChg chg="delSp modSp new mod">
        <pc:chgData name="SIDDHARTH CHOURY" userId="737cdb18b5ee9e7f" providerId="LiveId" clId="{4171D8E0-7B1E-4B4E-A908-B38880158817}" dt="2022-06-01T17:04:31.775" v="8929" actId="255"/>
        <pc:sldMkLst>
          <pc:docMk/>
          <pc:sldMk cId="3742538907" sldId="300"/>
        </pc:sldMkLst>
        <pc:spChg chg="del">
          <ac:chgData name="SIDDHARTH CHOURY" userId="737cdb18b5ee9e7f" providerId="LiveId" clId="{4171D8E0-7B1E-4B4E-A908-B38880158817}" dt="2022-06-01T16:53:59.563" v="8695" actId="478"/>
          <ac:spMkLst>
            <pc:docMk/>
            <pc:sldMk cId="3742538907" sldId="300"/>
            <ac:spMk id="2" creationId="{1DECDF1C-FBCA-8DCE-73ED-E2D06F5A9BB4}"/>
          </ac:spMkLst>
        </pc:spChg>
        <pc:spChg chg="mod">
          <ac:chgData name="SIDDHARTH CHOURY" userId="737cdb18b5ee9e7f" providerId="LiveId" clId="{4171D8E0-7B1E-4B4E-A908-B38880158817}" dt="2022-06-01T17:04:31.775" v="8929" actId="255"/>
          <ac:spMkLst>
            <pc:docMk/>
            <pc:sldMk cId="3742538907" sldId="300"/>
            <ac:spMk id="3" creationId="{6681724F-D9AF-5638-5A4F-5005C6D358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9430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B9171B-B439-4269-BCDF-BDC4D371A4A4}"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CC2D5-6C58-457D-A34B-63292C05F550}" type="slidenum">
              <a:rPr lang="en-IN" smtClean="0"/>
              <a:t>‹#›</a:t>
            </a:fld>
            <a:endParaRPr lang="en-IN"/>
          </a:p>
        </p:txBody>
      </p:sp>
    </p:spTree>
    <p:extLst>
      <p:ext uri="{BB962C8B-B14F-4D97-AF65-F5344CB8AC3E}">
        <p14:creationId xmlns:p14="http://schemas.microsoft.com/office/powerpoint/2010/main" val="401168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31580"/>
            <a:ext cx="8512500" cy="1607478"/>
          </a:xfrm>
          <a:prstGeom prst="rect">
            <a:avLst/>
          </a:prstGeom>
          <a:noFill/>
          <a:ln>
            <a:noFill/>
          </a:ln>
        </p:spPr>
        <p:txBody>
          <a:bodyPr spcFirstLastPara="1" wrap="square" lIns="91425" tIns="91425" rIns="91425" bIns="91425" anchor="b" anchorCtr="0">
            <a:noAutofit/>
          </a:bodyPr>
          <a:lstStyle/>
          <a:p>
            <a:r>
              <a:rPr lang="en-GB" sz="5400" b="1" dirty="0">
                <a:solidFill>
                  <a:srgbClr val="CC0000"/>
                </a:solidFill>
                <a:latin typeface="Montserrat"/>
                <a:ea typeface="Montserrat"/>
                <a:cs typeface="Montserrat"/>
                <a:sym typeface="Montserrat"/>
              </a:rPr>
              <a:t> </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8000" b="1" dirty="0">
                <a:solidFill>
                  <a:srgbClr val="CC0000"/>
                </a:solidFill>
                <a:latin typeface="Aldhabi" panose="01000000000000000000" pitchFamily="2" charset="-78"/>
                <a:ea typeface="Montserrat"/>
                <a:cs typeface="Aldhabi" panose="01000000000000000000" pitchFamily="2" charset="-78"/>
                <a:sym typeface="Montserrat"/>
              </a:rPr>
              <a:t>Capstone Project – Regression</a:t>
            </a:r>
            <a:br>
              <a:rPr lang="en-GB" sz="8000" b="1" dirty="0">
                <a:solidFill>
                  <a:srgbClr val="CC0000"/>
                </a:solidFill>
                <a:latin typeface="Aldhabi" panose="01000000000000000000" pitchFamily="2" charset="-78"/>
                <a:ea typeface="Montserrat"/>
                <a:cs typeface="Aldhabi" panose="01000000000000000000" pitchFamily="2" charset="-78"/>
                <a:sym typeface="Montserrat"/>
              </a:rPr>
            </a:br>
            <a:r>
              <a:rPr lang="en-GB" sz="5400" b="1" dirty="0">
                <a:solidFill>
                  <a:srgbClr val="002060"/>
                </a:solidFill>
                <a:latin typeface="Aldhabi" panose="01000000000000000000" pitchFamily="2" charset="-78"/>
                <a:ea typeface="Montserrat"/>
                <a:cs typeface="Aldhabi" panose="01000000000000000000" pitchFamily="2" charset="-78"/>
                <a:sym typeface="Montserrat"/>
              </a:rPr>
              <a:t>Project - </a:t>
            </a:r>
            <a:r>
              <a:rPr lang="en-US" sz="4800" b="1" dirty="0">
                <a:solidFill>
                  <a:srgbClr val="002060"/>
                </a:solidFill>
                <a:latin typeface="Aldhabi" panose="01000000000000000000" pitchFamily="2" charset="-78"/>
                <a:cs typeface="Aldhabi" panose="01000000000000000000" pitchFamily="2" charset="-78"/>
              </a:rPr>
              <a:t>Seoul Bike Sharing Demand Prediction</a:t>
            </a:r>
            <a:endParaRPr sz="4800" b="1" dirty="0">
              <a:solidFill>
                <a:srgbClr val="002060"/>
              </a:solidFill>
              <a:latin typeface="Aldhabi" panose="01000000000000000000" pitchFamily="2" charset="-78"/>
              <a:cs typeface="Aldhabi" panose="01000000000000000000" pitchFamily="2" charset="-78"/>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238BC97-EB36-57D1-71BA-C862ED1C78BD}"/>
              </a:ext>
            </a:extLst>
          </p:cNvPr>
          <p:cNvSpPr txBox="1"/>
          <p:nvPr/>
        </p:nvSpPr>
        <p:spPr>
          <a:xfrm>
            <a:off x="1414732" y="2337757"/>
            <a:ext cx="5943600" cy="2123658"/>
          </a:xfrm>
          <a:prstGeom prst="rect">
            <a:avLst/>
          </a:prstGeom>
          <a:noFill/>
        </p:spPr>
        <p:txBody>
          <a:bodyPr wrap="square" rtlCol="0">
            <a:spAutoFit/>
          </a:bodyPr>
          <a:lstStyle/>
          <a:p>
            <a:pPr algn="ctr"/>
            <a:r>
              <a:rPr lang="en-GB" sz="3600" b="1" dirty="0">
                <a:solidFill>
                  <a:srgbClr val="FF0000"/>
                </a:solidFill>
                <a:latin typeface="Aldhabi" panose="01000000000000000000" pitchFamily="2" charset="-78"/>
                <a:cs typeface="Aldhabi" panose="01000000000000000000" pitchFamily="2" charset="-78"/>
              </a:rPr>
              <a:t>Team Members</a:t>
            </a:r>
          </a:p>
          <a:p>
            <a:pPr algn="ctr"/>
            <a:r>
              <a:rPr lang="en-GB" sz="3200" dirty="0">
                <a:latin typeface="Aldhabi" panose="01000000000000000000" pitchFamily="2" charset="-78"/>
                <a:cs typeface="Aldhabi" panose="01000000000000000000" pitchFamily="2" charset="-78"/>
              </a:rPr>
              <a:t>Sanchit Misra</a:t>
            </a:r>
          </a:p>
          <a:p>
            <a:pPr algn="ctr"/>
            <a:r>
              <a:rPr lang="en-GB" sz="3200" dirty="0">
                <a:latin typeface="Aldhabi" panose="01000000000000000000" pitchFamily="2" charset="-78"/>
                <a:cs typeface="Aldhabi" panose="01000000000000000000" pitchFamily="2" charset="-78"/>
              </a:rPr>
              <a:t>Mohit Jain , </a:t>
            </a:r>
          </a:p>
          <a:p>
            <a:pPr algn="ctr"/>
            <a:r>
              <a:rPr lang="en-GB" sz="3200" dirty="0">
                <a:latin typeface="Aldhabi" panose="01000000000000000000" pitchFamily="2" charset="-78"/>
                <a:cs typeface="Aldhabi" panose="01000000000000000000" pitchFamily="2" charset="-78"/>
              </a:rPr>
              <a:t> Tushar Hande,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A6B-7EEE-94E5-D58C-424928705890}"/>
              </a:ext>
            </a:extLst>
          </p:cNvPr>
          <p:cNvSpPr>
            <a:spLocks noGrp="1"/>
          </p:cNvSpPr>
          <p:nvPr>
            <p:ph type="title"/>
          </p:nvPr>
        </p:nvSpPr>
        <p:spPr>
          <a:xfrm>
            <a:off x="242125" y="126972"/>
            <a:ext cx="8690859" cy="1681950"/>
          </a:xfrm>
        </p:spPr>
        <p:txBody>
          <a:bodyPr/>
          <a:lstStyle/>
          <a:p>
            <a:r>
              <a:rPr lang="en-US" sz="1800" b="1" i="0" dirty="0">
                <a:solidFill>
                  <a:schemeClr val="tx1"/>
                </a:solidFill>
                <a:effectLst/>
                <a:latin typeface="+mj-lt"/>
              </a:rPr>
              <a:t>Identifying Multicollinearity:-</a:t>
            </a:r>
            <a:br>
              <a:rPr lang="en-US" b="0" i="0" dirty="0">
                <a:solidFill>
                  <a:srgbClr val="212121"/>
                </a:solidFill>
                <a:effectLst/>
                <a:latin typeface="Roboto" panose="02000000000000000000" pitchFamily="2" charset="0"/>
              </a:rPr>
            </a:br>
            <a:r>
              <a:rPr lang="en-US" sz="1400" b="0" i="0" dirty="0">
                <a:solidFill>
                  <a:srgbClr val="212121"/>
                </a:solidFill>
                <a:effectLst/>
                <a:latin typeface="+mj-lt"/>
              </a:rPr>
              <a:t>A correlation could be positive, meaning both variables move in the same direction, or negative, meaning that when one variable’s value increases, the other variables’ values decrease. Correlation can also be neutral or zero, meaning that the variables are unrelated to each other.</a:t>
            </a:r>
            <a:br>
              <a:rPr lang="en-US" sz="1400" b="0" i="0" dirty="0">
                <a:solidFill>
                  <a:srgbClr val="212121"/>
                </a:solidFill>
                <a:effectLst/>
                <a:latin typeface="+mj-lt"/>
              </a:rPr>
            </a:br>
            <a:r>
              <a:rPr lang="en-US" sz="1400" b="0" i="0" dirty="0">
                <a:solidFill>
                  <a:srgbClr val="212121"/>
                </a:solidFill>
                <a:effectLst/>
                <a:latin typeface="+mj-lt"/>
              </a:rPr>
              <a:t>Positive Correlation: both variables change in the same direction.</a:t>
            </a:r>
            <a:br>
              <a:rPr lang="en-US" sz="1400" b="0" i="0" dirty="0">
                <a:solidFill>
                  <a:srgbClr val="212121"/>
                </a:solidFill>
                <a:effectLst/>
                <a:latin typeface="+mj-lt"/>
              </a:rPr>
            </a:br>
            <a:r>
              <a:rPr lang="en-US" sz="1400" b="0" i="0" dirty="0">
                <a:solidFill>
                  <a:srgbClr val="212121"/>
                </a:solidFill>
                <a:effectLst/>
                <a:latin typeface="+mj-lt"/>
              </a:rPr>
              <a:t>Neutral Correlation: No relationship in the change of the variables.</a:t>
            </a:r>
            <a:br>
              <a:rPr lang="en-US" sz="1400" b="0" i="0" dirty="0">
                <a:solidFill>
                  <a:srgbClr val="212121"/>
                </a:solidFill>
                <a:effectLst/>
                <a:latin typeface="+mj-lt"/>
              </a:rPr>
            </a:br>
            <a:r>
              <a:rPr lang="en-US" sz="1400" b="0" i="0" dirty="0">
                <a:solidFill>
                  <a:srgbClr val="212121"/>
                </a:solidFill>
                <a:effectLst/>
                <a:latin typeface="+mj-lt"/>
              </a:rPr>
              <a:t>Negative Correlation: variables change in opposite directions.</a:t>
            </a:r>
            <a:br>
              <a:rPr lang="en-US" sz="1400" b="0" i="0" dirty="0">
                <a:solidFill>
                  <a:srgbClr val="212121"/>
                </a:solidFill>
                <a:effectLst/>
                <a:latin typeface="+mj-lt"/>
              </a:rPr>
            </a:br>
            <a:r>
              <a:rPr lang="en-US" sz="1400" b="0" i="0" dirty="0">
                <a:solidFill>
                  <a:srgbClr val="212121"/>
                </a:solidFill>
                <a:effectLst/>
                <a:latin typeface="+mj-lt"/>
              </a:rPr>
              <a:t>The performance of some algorithms can deteriorate if two or more variables are tightly related, this condition called multicollinearity</a:t>
            </a:r>
            <a:br>
              <a:rPr lang="en-US" sz="1100" b="0" i="0" dirty="0">
                <a:solidFill>
                  <a:srgbClr val="212121"/>
                </a:solidFill>
                <a:effectLst/>
                <a:latin typeface="Roboto" panose="02000000000000000000" pitchFamily="2" charset="0"/>
              </a:rPr>
            </a:br>
            <a:endParaRPr lang="en-IN" dirty="0"/>
          </a:p>
        </p:txBody>
      </p:sp>
      <p:pic>
        <p:nvPicPr>
          <p:cNvPr id="7170" name="Picture 2">
            <a:extLst>
              <a:ext uri="{FF2B5EF4-FFF2-40B4-BE49-F238E27FC236}">
                <a16:creationId xmlns:a16="http://schemas.microsoft.com/office/drawing/2014/main" id="{C3C52610-12CD-B36E-02E4-5F73B6D28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835" y="2006230"/>
            <a:ext cx="4987149" cy="3060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4D0B2A-1BA7-EA49-ADCC-58E3A534C671}"/>
              </a:ext>
            </a:extLst>
          </p:cNvPr>
          <p:cNvSpPr txBox="1"/>
          <p:nvPr/>
        </p:nvSpPr>
        <p:spPr>
          <a:xfrm>
            <a:off x="242125" y="2397725"/>
            <a:ext cx="3703710" cy="1446550"/>
          </a:xfrm>
          <a:prstGeom prst="rect">
            <a:avLst/>
          </a:prstGeom>
          <a:noFill/>
        </p:spPr>
        <p:txBody>
          <a:bodyPr wrap="square" rtlCol="0">
            <a:spAutoFit/>
          </a:bodyPr>
          <a:lstStyle/>
          <a:p>
            <a:pPr algn="l"/>
            <a:r>
              <a:rPr lang="en-US" sz="1600" b="1" i="0" dirty="0">
                <a:solidFill>
                  <a:srgbClr val="212121"/>
                </a:solidFill>
                <a:effectLst/>
                <a:latin typeface="+mj-lt"/>
              </a:rPr>
              <a:t>From </a:t>
            </a:r>
            <a:r>
              <a:rPr lang="en-US" sz="1600" b="1" dirty="0">
                <a:solidFill>
                  <a:srgbClr val="212121"/>
                </a:solidFill>
                <a:latin typeface="+mj-lt"/>
              </a:rPr>
              <a:t>the </a:t>
            </a:r>
            <a:r>
              <a:rPr lang="en-US" sz="1600" b="1" i="0" dirty="0">
                <a:solidFill>
                  <a:srgbClr val="212121"/>
                </a:solidFill>
                <a:effectLst/>
                <a:latin typeface="+mj-lt"/>
              </a:rPr>
              <a:t>Heatmap we can see that:</a:t>
            </a:r>
          </a:p>
          <a:p>
            <a:pPr algn="l"/>
            <a:endParaRPr lang="en-US" sz="1600" b="0" i="0" dirty="0">
              <a:solidFill>
                <a:srgbClr val="212121"/>
              </a:solidFill>
              <a:effectLst/>
              <a:latin typeface="+mj-lt"/>
            </a:endParaRPr>
          </a:p>
          <a:p>
            <a:pPr algn="l">
              <a:buFont typeface="Arial" panose="020B0604020202020204" pitchFamily="34" charset="0"/>
              <a:buChar char="•"/>
            </a:pPr>
            <a:r>
              <a:rPr lang="en-US" b="0" i="0" dirty="0">
                <a:solidFill>
                  <a:srgbClr val="212121"/>
                </a:solidFill>
                <a:effectLst/>
                <a:latin typeface="+mj-lt"/>
              </a:rPr>
              <a:t>The </a:t>
            </a:r>
            <a:r>
              <a:rPr lang="en-US" b="1" i="0" dirty="0">
                <a:solidFill>
                  <a:srgbClr val="212121"/>
                </a:solidFill>
                <a:effectLst/>
                <a:latin typeface="+mj-lt"/>
              </a:rPr>
              <a:t>Dew point temperature</a:t>
            </a:r>
            <a:r>
              <a:rPr lang="en-US" b="0" i="0" dirty="0">
                <a:solidFill>
                  <a:srgbClr val="212121"/>
                </a:solidFill>
                <a:effectLst/>
                <a:latin typeface="+mj-lt"/>
              </a:rPr>
              <a:t> attributes have a high correlation with the </a:t>
            </a:r>
            <a:r>
              <a:rPr lang="en-US" b="1" i="0" dirty="0">
                <a:solidFill>
                  <a:srgbClr val="212121"/>
                </a:solidFill>
                <a:effectLst/>
                <a:latin typeface="+mj-lt"/>
              </a:rPr>
              <a:t>Temperature</a:t>
            </a:r>
            <a:r>
              <a:rPr lang="en-US" b="0" i="0" dirty="0">
                <a:solidFill>
                  <a:srgbClr val="212121"/>
                </a:solidFill>
                <a:effectLst/>
                <a:latin typeface="+mj-lt"/>
              </a:rPr>
              <a:t> attributes. As a result, it can be dropped.</a:t>
            </a:r>
          </a:p>
        </p:txBody>
      </p:sp>
    </p:spTree>
    <p:extLst>
      <p:ext uri="{BB962C8B-B14F-4D97-AF65-F5344CB8AC3E}">
        <p14:creationId xmlns:p14="http://schemas.microsoft.com/office/powerpoint/2010/main" val="2564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4C6552-3CDE-AC2D-F618-126E98C51AC9}"/>
              </a:ext>
            </a:extLst>
          </p:cNvPr>
          <p:cNvSpPr>
            <a:spLocks noGrp="1"/>
          </p:cNvSpPr>
          <p:nvPr>
            <p:ph type="body" idx="1"/>
          </p:nvPr>
        </p:nvSpPr>
        <p:spPr>
          <a:xfrm>
            <a:off x="232186" y="79514"/>
            <a:ext cx="8429493" cy="479138"/>
          </a:xfrm>
        </p:spPr>
        <p:txBody>
          <a:bodyPr/>
          <a:lstStyle/>
          <a:p>
            <a:pPr marL="114300" indent="0">
              <a:buNone/>
            </a:pPr>
            <a:r>
              <a:rPr lang="en-IN" b="1" dirty="0">
                <a:solidFill>
                  <a:srgbClr val="C00000"/>
                </a:solidFill>
              </a:rPr>
              <a:t>After Removing Multicollinearity on the basis of VIF score and Heat MAP:- </a:t>
            </a:r>
          </a:p>
        </p:txBody>
      </p:sp>
      <p:pic>
        <p:nvPicPr>
          <p:cNvPr id="8194" name="Picture 2">
            <a:extLst>
              <a:ext uri="{FF2B5EF4-FFF2-40B4-BE49-F238E27FC236}">
                <a16:creationId xmlns:a16="http://schemas.microsoft.com/office/drawing/2014/main" id="{2C27BAE9-60D1-978B-B348-48DEF56AF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270" y="1207455"/>
            <a:ext cx="5516217" cy="3856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EB3F01-5935-EC6D-DE05-1BF791896173}"/>
              </a:ext>
            </a:extLst>
          </p:cNvPr>
          <p:cNvPicPr>
            <a:picLocks noChangeAspect="1"/>
          </p:cNvPicPr>
          <p:nvPr/>
        </p:nvPicPr>
        <p:blipFill>
          <a:blip r:embed="rId3"/>
          <a:stretch>
            <a:fillRect/>
          </a:stretch>
        </p:blipFill>
        <p:spPr>
          <a:xfrm>
            <a:off x="616226" y="577430"/>
            <a:ext cx="2798694" cy="2217360"/>
          </a:xfrm>
          <a:prstGeom prst="rect">
            <a:avLst/>
          </a:prstGeom>
        </p:spPr>
      </p:pic>
      <p:pic>
        <p:nvPicPr>
          <p:cNvPr id="7" name="Picture 6">
            <a:extLst>
              <a:ext uri="{FF2B5EF4-FFF2-40B4-BE49-F238E27FC236}">
                <a16:creationId xmlns:a16="http://schemas.microsoft.com/office/drawing/2014/main" id="{CD9FE559-352C-15E3-615B-5F35BB08CD7A}"/>
              </a:ext>
            </a:extLst>
          </p:cNvPr>
          <p:cNvPicPr>
            <a:picLocks noChangeAspect="1"/>
          </p:cNvPicPr>
          <p:nvPr/>
        </p:nvPicPr>
        <p:blipFill>
          <a:blip r:embed="rId4"/>
          <a:stretch>
            <a:fillRect/>
          </a:stretch>
        </p:blipFill>
        <p:spPr>
          <a:xfrm>
            <a:off x="616226" y="3444247"/>
            <a:ext cx="2798694" cy="1484865"/>
          </a:xfrm>
          <a:prstGeom prst="rect">
            <a:avLst/>
          </a:prstGeom>
        </p:spPr>
      </p:pic>
      <p:sp>
        <p:nvSpPr>
          <p:cNvPr id="8" name="Arrow: Down 7">
            <a:extLst>
              <a:ext uri="{FF2B5EF4-FFF2-40B4-BE49-F238E27FC236}">
                <a16:creationId xmlns:a16="http://schemas.microsoft.com/office/drawing/2014/main" id="{ED0887A2-7BAA-CA48-8E94-4B623DD6E97E}"/>
              </a:ext>
            </a:extLst>
          </p:cNvPr>
          <p:cNvSpPr/>
          <p:nvPr/>
        </p:nvSpPr>
        <p:spPr>
          <a:xfrm>
            <a:off x="1798982" y="2813566"/>
            <a:ext cx="447260" cy="611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72D69F9-5046-ED7D-6605-91A47EF1D668}"/>
              </a:ext>
            </a:extLst>
          </p:cNvPr>
          <p:cNvSpPr/>
          <p:nvPr/>
        </p:nvSpPr>
        <p:spPr>
          <a:xfrm>
            <a:off x="516834" y="1208109"/>
            <a:ext cx="3031435" cy="196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EFFC324-8AF0-8414-735F-4BB6412FF142}"/>
              </a:ext>
            </a:extLst>
          </p:cNvPr>
          <p:cNvSpPr/>
          <p:nvPr/>
        </p:nvSpPr>
        <p:spPr>
          <a:xfrm>
            <a:off x="506895" y="1991922"/>
            <a:ext cx="3031435" cy="153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D7F6BBE-3E49-08A7-8060-DB3F4E1C6A6D}"/>
              </a:ext>
            </a:extLst>
          </p:cNvPr>
          <p:cNvSpPr/>
          <p:nvPr/>
        </p:nvSpPr>
        <p:spPr>
          <a:xfrm>
            <a:off x="506895" y="3778032"/>
            <a:ext cx="3031435" cy="153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7B629A3-F09D-555D-B578-2B4A15450DD4}"/>
              </a:ext>
            </a:extLst>
          </p:cNvPr>
          <p:cNvSpPr txBox="1"/>
          <p:nvPr/>
        </p:nvSpPr>
        <p:spPr>
          <a:xfrm>
            <a:off x="4343400" y="899678"/>
            <a:ext cx="2375452" cy="307777"/>
          </a:xfrm>
          <a:prstGeom prst="rect">
            <a:avLst/>
          </a:prstGeom>
          <a:noFill/>
        </p:spPr>
        <p:txBody>
          <a:bodyPr wrap="square">
            <a:spAutoFit/>
          </a:bodyPr>
          <a:lstStyle/>
          <a:p>
            <a:r>
              <a:rPr lang="en-IN" sz="1400" b="1" dirty="0"/>
              <a:t>Modified HEAT MAP</a:t>
            </a:r>
            <a:endParaRPr lang="en-IN" dirty="0"/>
          </a:p>
        </p:txBody>
      </p:sp>
    </p:spTree>
    <p:extLst>
      <p:ext uri="{BB962C8B-B14F-4D97-AF65-F5344CB8AC3E}">
        <p14:creationId xmlns:p14="http://schemas.microsoft.com/office/powerpoint/2010/main" val="370533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411B-8A8F-EDCF-BC83-D6073685CB96}"/>
              </a:ext>
            </a:extLst>
          </p:cNvPr>
          <p:cNvSpPr>
            <a:spLocks noGrp="1"/>
          </p:cNvSpPr>
          <p:nvPr>
            <p:ph type="title"/>
          </p:nvPr>
        </p:nvSpPr>
        <p:spPr>
          <a:xfrm>
            <a:off x="311700" y="114272"/>
            <a:ext cx="8520600" cy="572700"/>
          </a:xfrm>
        </p:spPr>
        <p:txBody>
          <a:bodyPr/>
          <a:lstStyle/>
          <a:p>
            <a:r>
              <a:rPr lang="en-IN" sz="1800" b="1" dirty="0"/>
              <a:t>Bar plots between dependent and independent feature:-</a:t>
            </a:r>
          </a:p>
        </p:txBody>
      </p:sp>
      <p:sp>
        <p:nvSpPr>
          <p:cNvPr id="3" name="Text Placeholder 2">
            <a:extLst>
              <a:ext uri="{FF2B5EF4-FFF2-40B4-BE49-F238E27FC236}">
                <a16:creationId xmlns:a16="http://schemas.microsoft.com/office/drawing/2014/main" id="{BA2945B9-5F9C-0E18-965E-35290DEAE0DD}"/>
              </a:ext>
            </a:extLst>
          </p:cNvPr>
          <p:cNvSpPr>
            <a:spLocks noGrp="1"/>
          </p:cNvSpPr>
          <p:nvPr>
            <p:ph type="body" idx="1"/>
          </p:nvPr>
        </p:nvSpPr>
        <p:spPr>
          <a:xfrm>
            <a:off x="238950" y="3342309"/>
            <a:ext cx="8520600" cy="638225"/>
          </a:xfrm>
        </p:spPr>
        <p:txBody>
          <a:bodyPr/>
          <a:lstStyle/>
          <a:p>
            <a:pPr marL="114300" indent="0" algn="l">
              <a:buClrTx/>
              <a:buNone/>
            </a:pPr>
            <a:r>
              <a:rPr lang="en-US" sz="1600" b="1" i="0" dirty="0">
                <a:solidFill>
                  <a:srgbClr val="212121"/>
                </a:solidFill>
                <a:effectLst/>
                <a:latin typeface="+mj-lt"/>
              </a:rPr>
              <a:t>We may interpret the following information based on the above plots:</a:t>
            </a:r>
            <a:endParaRPr lang="en-US" sz="1600" b="0" i="0" dirty="0">
              <a:solidFill>
                <a:srgbClr val="212121"/>
              </a:solidFill>
              <a:effectLst/>
              <a:latin typeface="+mj-lt"/>
            </a:endParaRPr>
          </a:p>
          <a:p>
            <a:pPr algn="l">
              <a:buClrTx/>
              <a:buFont typeface="Arial" panose="020B0604020202020204" pitchFamily="34" charset="0"/>
              <a:buChar char="•"/>
            </a:pPr>
            <a:r>
              <a:rPr lang="en-US" sz="1400" b="0" i="0" dirty="0">
                <a:solidFill>
                  <a:srgbClr val="212121"/>
                </a:solidFill>
                <a:effectLst/>
                <a:latin typeface="+mj-lt"/>
              </a:rPr>
              <a:t>During </a:t>
            </a:r>
            <a:r>
              <a:rPr lang="en-US" sz="1400" b="1" i="0" dirty="0">
                <a:solidFill>
                  <a:srgbClr val="212121"/>
                </a:solidFill>
                <a:effectLst/>
                <a:latin typeface="+mj-lt"/>
              </a:rPr>
              <a:t>peak office hours</a:t>
            </a:r>
            <a:r>
              <a:rPr lang="en-US" sz="1400" b="0" i="0" dirty="0">
                <a:solidFill>
                  <a:srgbClr val="212121"/>
                </a:solidFill>
                <a:effectLst/>
                <a:latin typeface="+mj-lt"/>
              </a:rPr>
              <a:t>, it appears that rented bikes are in high demand.</a:t>
            </a:r>
          </a:p>
          <a:p>
            <a:pPr algn="l">
              <a:buClrTx/>
              <a:buFont typeface="Arial" panose="020B0604020202020204" pitchFamily="34" charset="0"/>
              <a:buChar char="•"/>
            </a:pPr>
            <a:r>
              <a:rPr lang="en-US" sz="1400" b="0" i="0" dirty="0">
                <a:solidFill>
                  <a:srgbClr val="212121"/>
                </a:solidFill>
                <a:effectLst/>
                <a:latin typeface="+mj-lt"/>
              </a:rPr>
              <a:t>As it was seen in the preliminary analysis, riding a bike is prioritized during the </a:t>
            </a:r>
            <a:r>
              <a:rPr lang="en-US" sz="1400" b="1" i="0" dirty="0">
                <a:solidFill>
                  <a:srgbClr val="212121"/>
                </a:solidFill>
                <a:effectLst/>
                <a:latin typeface="+mj-lt"/>
              </a:rPr>
              <a:t>summer months</a:t>
            </a:r>
            <a:r>
              <a:rPr lang="en-US" sz="1400" b="0" i="0" dirty="0">
                <a:solidFill>
                  <a:srgbClr val="212121"/>
                </a:solidFill>
                <a:effectLst/>
                <a:latin typeface="+mj-lt"/>
              </a:rPr>
              <a:t>.</a:t>
            </a:r>
          </a:p>
          <a:p>
            <a:pPr algn="l">
              <a:buClrTx/>
              <a:buFont typeface="Arial" panose="020B0604020202020204" pitchFamily="34" charset="0"/>
              <a:buChar char="•"/>
            </a:pPr>
            <a:r>
              <a:rPr lang="en-US" sz="1400" b="0" i="0" dirty="0">
                <a:solidFill>
                  <a:srgbClr val="212121"/>
                </a:solidFill>
                <a:effectLst/>
                <a:latin typeface="+mj-lt"/>
              </a:rPr>
              <a:t>On </a:t>
            </a:r>
            <a:r>
              <a:rPr lang="en-US" sz="1400" b="1" i="0" dirty="0">
                <a:solidFill>
                  <a:srgbClr val="212121"/>
                </a:solidFill>
                <a:effectLst/>
                <a:latin typeface="+mj-lt"/>
              </a:rPr>
              <a:t>non-holiday days</a:t>
            </a:r>
            <a:r>
              <a:rPr lang="en-US" sz="1400" b="0" i="0" dirty="0">
                <a:solidFill>
                  <a:srgbClr val="212121"/>
                </a:solidFill>
                <a:effectLst/>
                <a:latin typeface="+mj-lt"/>
              </a:rPr>
              <a:t>, consumption for bikes is </a:t>
            </a:r>
            <a:r>
              <a:rPr lang="en-US" sz="1400" b="1" i="0" dirty="0">
                <a:solidFill>
                  <a:srgbClr val="212121"/>
                </a:solidFill>
                <a:effectLst/>
                <a:latin typeface="+mj-lt"/>
              </a:rPr>
              <a:t>prominent</a:t>
            </a:r>
            <a:r>
              <a:rPr lang="en-US" sz="1400" b="0" i="0" dirty="0">
                <a:solidFill>
                  <a:srgbClr val="212121"/>
                </a:solidFill>
                <a:effectLst/>
                <a:latin typeface="+mj-lt"/>
              </a:rPr>
              <a:t>.</a:t>
            </a:r>
          </a:p>
          <a:p>
            <a:pPr algn="l">
              <a:buClrTx/>
              <a:buFont typeface="Arial" panose="020B0604020202020204" pitchFamily="34" charset="0"/>
              <a:buChar char="•"/>
            </a:pPr>
            <a:r>
              <a:rPr lang="en-US" sz="1400" b="0" i="0" dirty="0">
                <a:solidFill>
                  <a:srgbClr val="212121"/>
                </a:solidFill>
                <a:effectLst/>
                <a:latin typeface="+mj-lt"/>
              </a:rPr>
              <a:t>It is intuitive that, on </a:t>
            </a:r>
            <a:r>
              <a:rPr lang="en-US" sz="1400" b="1" i="0" dirty="0">
                <a:solidFill>
                  <a:srgbClr val="212121"/>
                </a:solidFill>
                <a:effectLst/>
                <a:latin typeface="+mj-lt"/>
              </a:rPr>
              <a:t>functioning days</a:t>
            </a:r>
            <a:r>
              <a:rPr lang="en-US" sz="1400" b="0" i="0" dirty="0">
                <a:solidFill>
                  <a:srgbClr val="212121"/>
                </a:solidFill>
                <a:effectLst/>
                <a:latin typeface="+mj-lt"/>
              </a:rPr>
              <a:t>, there is a </a:t>
            </a:r>
            <a:r>
              <a:rPr lang="en-US" sz="1400" b="1" i="0" dirty="0">
                <a:solidFill>
                  <a:srgbClr val="212121"/>
                </a:solidFill>
                <a:effectLst/>
                <a:latin typeface="+mj-lt"/>
              </a:rPr>
              <a:t>significant demand</a:t>
            </a:r>
            <a:r>
              <a:rPr lang="en-US" sz="1400" b="0" i="0" dirty="0">
                <a:solidFill>
                  <a:srgbClr val="212121"/>
                </a:solidFill>
                <a:effectLst/>
                <a:latin typeface="+mj-lt"/>
              </a:rPr>
              <a:t> for bikes.</a:t>
            </a:r>
          </a:p>
          <a:p>
            <a:pPr algn="l">
              <a:buClrTx/>
              <a:buFont typeface="Arial" panose="020B0604020202020204" pitchFamily="34" charset="0"/>
              <a:buChar char="•"/>
            </a:pPr>
            <a:r>
              <a:rPr lang="en-US" sz="1400" b="0" i="0" dirty="0">
                <a:solidFill>
                  <a:srgbClr val="212121"/>
                </a:solidFill>
                <a:effectLst/>
                <a:latin typeface="+mj-lt"/>
              </a:rPr>
              <a:t>The month of </a:t>
            </a:r>
            <a:r>
              <a:rPr lang="en-US" sz="1400" b="1" i="0" dirty="0">
                <a:solidFill>
                  <a:srgbClr val="212121"/>
                </a:solidFill>
                <a:effectLst/>
                <a:latin typeface="+mj-lt"/>
              </a:rPr>
              <a:t>June</a:t>
            </a:r>
            <a:r>
              <a:rPr lang="en-US" sz="1400" b="0" i="0" dirty="0">
                <a:solidFill>
                  <a:srgbClr val="212121"/>
                </a:solidFill>
                <a:effectLst/>
                <a:latin typeface="+mj-lt"/>
              </a:rPr>
              <a:t> appears to be the most demanding one overall.</a:t>
            </a:r>
          </a:p>
          <a:p>
            <a:pPr>
              <a:buClrTx/>
              <a:buFont typeface="Arial" panose="020B0604020202020204" pitchFamily="34" charset="0"/>
              <a:buChar char="•"/>
            </a:pPr>
            <a:endParaRPr lang="en-IN" sz="1600" dirty="0"/>
          </a:p>
        </p:txBody>
      </p:sp>
      <p:pic>
        <p:nvPicPr>
          <p:cNvPr id="9218" name="Picture 2">
            <a:extLst>
              <a:ext uri="{FF2B5EF4-FFF2-40B4-BE49-F238E27FC236}">
                <a16:creationId xmlns:a16="http://schemas.microsoft.com/office/drawing/2014/main" id="{80EFAC10-2C23-7A73-0E4D-A17C5FD96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799064"/>
            <a:ext cx="8375100" cy="243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91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9FA9-4E14-B644-5DBC-B728C39AA10E}"/>
              </a:ext>
            </a:extLst>
          </p:cNvPr>
          <p:cNvSpPr>
            <a:spLocks noGrp="1"/>
          </p:cNvSpPr>
          <p:nvPr>
            <p:ph type="title"/>
          </p:nvPr>
        </p:nvSpPr>
        <p:spPr>
          <a:xfrm>
            <a:off x="168965" y="288275"/>
            <a:ext cx="8806069" cy="572700"/>
          </a:xfrm>
        </p:spPr>
        <p:txBody>
          <a:bodyPr/>
          <a:lstStyle/>
          <a:p>
            <a:r>
              <a:rPr lang="en-IN" sz="1800" b="1" dirty="0"/>
              <a:t>Identification of Outlier in the dataset feature by using Box Plot:-</a:t>
            </a:r>
          </a:p>
        </p:txBody>
      </p:sp>
      <p:sp>
        <p:nvSpPr>
          <p:cNvPr id="3" name="Text Placeholder 2">
            <a:extLst>
              <a:ext uri="{FF2B5EF4-FFF2-40B4-BE49-F238E27FC236}">
                <a16:creationId xmlns:a16="http://schemas.microsoft.com/office/drawing/2014/main" id="{1D08805D-A4A2-07D5-7F3A-62BCB25A2DBC}"/>
              </a:ext>
            </a:extLst>
          </p:cNvPr>
          <p:cNvSpPr>
            <a:spLocks noGrp="1"/>
          </p:cNvSpPr>
          <p:nvPr>
            <p:ph type="body" idx="1"/>
          </p:nvPr>
        </p:nvSpPr>
        <p:spPr>
          <a:xfrm>
            <a:off x="168964" y="3011558"/>
            <a:ext cx="8726557" cy="2017642"/>
          </a:xfrm>
        </p:spPr>
        <p:txBody>
          <a:bodyPr/>
          <a:lstStyle/>
          <a:p>
            <a:pPr marL="114300" indent="0" algn="l">
              <a:buClrTx/>
              <a:buNone/>
            </a:pPr>
            <a:r>
              <a:rPr lang="en-US" sz="1600" b="1" i="0" dirty="0">
                <a:solidFill>
                  <a:srgbClr val="212121"/>
                </a:solidFill>
                <a:effectLst/>
                <a:latin typeface="+mj-lt"/>
              </a:rPr>
              <a:t>Interpretation</a:t>
            </a:r>
            <a:r>
              <a:rPr lang="en-US" sz="1600" b="1" dirty="0">
                <a:solidFill>
                  <a:srgbClr val="212121"/>
                </a:solidFill>
                <a:latin typeface="+mj-lt"/>
              </a:rPr>
              <a:t>:-</a:t>
            </a:r>
            <a:endParaRPr lang="en-US" sz="1600" b="0" i="0" dirty="0">
              <a:solidFill>
                <a:srgbClr val="212121"/>
              </a:solidFill>
              <a:effectLst/>
              <a:latin typeface="+mj-lt"/>
            </a:endParaRPr>
          </a:p>
          <a:p>
            <a:pPr algn="l">
              <a:buClrTx/>
              <a:buFont typeface="Arial" panose="020B0604020202020204" pitchFamily="34" charset="0"/>
              <a:buChar char="•"/>
            </a:pPr>
            <a:r>
              <a:rPr lang="en-US" sz="1400" i="0" dirty="0">
                <a:solidFill>
                  <a:srgbClr val="212121"/>
                </a:solidFill>
                <a:effectLst/>
                <a:latin typeface="+mj-lt"/>
              </a:rPr>
              <a:t>The highest number of outliers among all are found in snowfall and rainfall.</a:t>
            </a:r>
          </a:p>
          <a:p>
            <a:pPr algn="l">
              <a:buClrTx/>
              <a:buFont typeface="Arial" panose="020B0604020202020204" pitchFamily="34" charset="0"/>
              <a:buChar char="•"/>
            </a:pPr>
            <a:r>
              <a:rPr lang="en-US" sz="1400" i="0" dirty="0">
                <a:solidFill>
                  <a:srgbClr val="212121"/>
                </a:solidFill>
                <a:effectLst/>
                <a:latin typeface="+mj-lt"/>
              </a:rPr>
              <a:t>Both wind speed and solar radiation constitute a substantial quantity of outliers.</a:t>
            </a:r>
          </a:p>
          <a:p>
            <a:pPr marL="114300" indent="0" algn="l">
              <a:buClrTx/>
              <a:buNone/>
            </a:pPr>
            <a:r>
              <a:rPr lang="en-US" sz="1600" b="1" dirty="0">
                <a:solidFill>
                  <a:srgbClr val="212121"/>
                </a:solidFill>
                <a:latin typeface="+mj-lt"/>
              </a:rPr>
              <a:t>Action:- We have capped both upper and lower value of all the feature with the below formula.</a:t>
            </a:r>
          </a:p>
          <a:p>
            <a:pPr>
              <a:buClrTx/>
              <a:buFont typeface="Arial" panose="020B0604020202020204" pitchFamily="34" charset="0"/>
              <a:buChar char="•"/>
            </a:pPr>
            <a:r>
              <a:rPr lang="en-US" sz="1400" i="0" dirty="0">
                <a:solidFill>
                  <a:srgbClr val="212121"/>
                </a:solidFill>
                <a:effectLst/>
                <a:latin typeface="+mj-lt"/>
              </a:rPr>
              <a:t>Upper Limit cap with :- Q3 + 1.5*IQR</a:t>
            </a:r>
          </a:p>
          <a:p>
            <a:pPr>
              <a:buClrTx/>
              <a:buFont typeface="Arial" panose="020B0604020202020204" pitchFamily="34" charset="0"/>
              <a:buChar char="•"/>
            </a:pPr>
            <a:r>
              <a:rPr lang="en-US" sz="1400" i="0" dirty="0">
                <a:solidFill>
                  <a:srgbClr val="212121"/>
                </a:solidFill>
                <a:effectLst/>
                <a:latin typeface="+mj-lt"/>
              </a:rPr>
              <a:t>Lower Limit cap with :- Q1 - 1.5*IQR</a:t>
            </a:r>
          </a:p>
          <a:p>
            <a:pPr marL="114300" indent="0">
              <a:buNone/>
            </a:pPr>
            <a:endParaRPr lang="en-IN" dirty="0"/>
          </a:p>
        </p:txBody>
      </p:sp>
      <p:pic>
        <p:nvPicPr>
          <p:cNvPr id="10242" name="Picture 2">
            <a:extLst>
              <a:ext uri="{FF2B5EF4-FFF2-40B4-BE49-F238E27FC236}">
                <a16:creationId xmlns:a16="http://schemas.microsoft.com/office/drawing/2014/main" id="{DBB6798A-77A1-7753-1AE6-78FD768A1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7" y="860974"/>
            <a:ext cx="8726557" cy="215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5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94D2-29F0-2878-F989-C09104875768}"/>
              </a:ext>
            </a:extLst>
          </p:cNvPr>
          <p:cNvSpPr>
            <a:spLocks noGrp="1"/>
          </p:cNvSpPr>
          <p:nvPr>
            <p:ph type="title"/>
          </p:nvPr>
        </p:nvSpPr>
        <p:spPr>
          <a:xfrm>
            <a:off x="311700" y="191121"/>
            <a:ext cx="8520600" cy="572700"/>
          </a:xfrm>
        </p:spPr>
        <p:txBody>
          <a:bodyPr/>
          <a:lstStyle/>
          <a:p>
            <a:r>
              <a:rPr lang="en-IN" sz="1800" b="1" i="0" dirty="0">
                <a:solidFill>
                  <a:schemeClr val="tx1"/>
                </a:solidFill>
                <a:effectLst/>
                <a:latin typeface="+mj-lt"/>
              </a:rPr>
              <a:t>Feature Engineering And Selection:-</a:t>
            </a:r>
            <a:br>
              <a:rPr lang="en-IN" sz="1800" b="0" i="0" dirty="0">
                <a:solidFill>
                  <a:srgbClr val="212121"/>
                </a:solidFill>
                <a:effectLst/>
                <a:latin typeface="+mj-lt"/>
              </a:rPr>
            </a:br>
            <a:endParaRPr lang="en-IN" sz="1800" dirty="0">
              <a:latin typeface="+mj-lt"/>
            </a:endParaRPr>
          </a:p>
        </p:txBody>
      </p:sp>
      <p:sp>
        <p:nvSpPr>
          <p:cNvPr id="3" name="Text Placeholder 2">
            <a:extLst>
              <a:ext uri="{FF2B5EF4-FFF2-40B4-BE49-F238E27FC236}">
                <a16:creationId xmlns:a16="http://schemas.microsoft.com/office/drawing/2014/main" id="{DB562BE1-933F-AE9E-0244-A1D9350651AC}"/>
              </a:ext>
            </a:extLst>
          </p:cNvPr>
          <p:cNvSpPr>
            <a:spLocks noGrp="1"/>
          </p:cNvSpPr>
          <p:nvPr>
            <p:ph type="body" idx="1"/>
          </p:nvPr>
        </p:nvSpPr>
        <p:spPr>
          <a:xfrm>
            <a:off x="311700" y="626165"/>
            <a:ext cx="8520600" cy="4326214"/>
          </a:xfrm>
        </p:spPr>
        <p:txBody>
          <a:bodyPr/>
          <a:lstStyle/>
          <a:p>
            <a:pPr marL="114300" indent="0">
              <a:buNone/>
            </a:pPr>
            <a:r>
              <a:rPr lang="en-US" sz="1400" b="0" i="0" dirty="0">
                <a:solidFill>
                  <a:srgbClr val="202124"/>
                </a:solidFill>
                <a:effectLst/>
                <a:latin typeface="arial" panose="020B0604020202020204" pitchFamily="34" charset="0"/>
              </a:rPr>
              <a:t>Feature engineering is </a:t>
            </a:r>
            <a:r>
              <a:rPr lang="en-US" sz="1400" b="1" i="0" dirty="0">
                <a:solidFill>
                  <a:srgbClr val="202124"/>
                </a:solidFill>
                <a:effectLst/>
                <a:latin typeface="arial" panose="020B0604020202020204" pitchFamily="34" charset="0"/>
              </a:rPr>
              <a:t>a machine learning technique that leverages data to create new variables that aren't in the training set</a:t>
            </a:r>
            <a:r>
              <a:rPr lang="en-US" sz="1400" b="0" i="0" dirty="0">
                <a:solidFill>
                  <a:srgbClr val="202124"/>
                </a:solidFill>
                <a:effectLst/>
                <a:latin typeface="arial" panose="020B0604020202020204" pitchFamily="34" charset="0"/>
              </a:rPr>
              <a:t>. It can produce new features for both supervised and unsupervised learning, with the goal of simplifying and speeding up data transformations while also enhancing model accuracy.</a:t>
            </a:r>
          </a:p>
          <a:p>
            <a:pPr marL="114300" indent="0">
              <a:buNone/>
            </a:pPr>
            <a:r>
              <a:rPr lang="en-US" sz="1400" dirty="0">
                <a:solidFill>
                  <a:srgbClr val="202124"/>
                </a:solidFill>
                <a:latin typeface="arial" panose="020B0604020202020204" pitchFamily="34" charset="0"/>
              </a:rPr>
              <a:t>We have used pandas pd.get_dummies method to convert categorical data to numerical data.</a:t>
            </a:r>
          </a:p>
          <a:p>
            <a:pPr marL="114300" indent="0">
              <a:buNone/>
            </a:pPr>
            <a:endParaRPr lang="en-IN" dirty="0"/>
          </a:p>
        </p:txBody>
      </p:sp>
      <p:pic>
        <p:nvPicPr>
          <p:cNvPr id="7" name="Picture 6">
            <a:extLst>
              <a:ext uri="{FF2B5EF4-FFF2-40B4-BE49-F238E27FC236}">
                <a16:creationId xmlns:a16="http://schemas.microsoft.com/office/drawing/2014/main" id="{5D7204C5-BF21-C60B-8B66-0F1DE08C6220}"/>
              </a:ext>
            </a:extLst>
          </p:cNvPr>
          <p:cNvPicPr>
            <a:picLocks noChangeAspect="1"/>
          </p:cNvPicPr>
          <p:nvPr/>
        </p:nvPicPr>
        <p:blipFill>
          <a:blip r:embed="rId2"/>
          <a:stretch>
            <a:fillRect/>
          </a:stretch>
        </p:blipFill>
        <p:spPr>
          <a:xfrm>
            <a:off x="174969" y="1947588"/>
            <a:ext cx="4397030" cy="1666875"/>
          </a:xfrm>
          <a:prstGeom prst="rect">
            <a:avLst/>
          </a:prstGeom>
        </p:spPr>
      </p:pic>
      <p:pic>
        <p:nvPicPr>
          <p:cNvPr id="9" name="Picture 8">
            <a:extLst>
              <a:ext uri="{FF2B5EF4-FFF2-40B4-BE49-F238E27FC236}">
                <a16:creationId xmlns:a16="http://schemas.microsoft.com/office/drawing/2014/main" id="{65422B71-4DD8-829E-42C9-655874629E86}"/>
              </a:ext>
            </a:extLst>
          </p:cNvPr>
          <p:cNvPicPr>
            <a:picLocks noChangeAspect="1"/>
          </p:cNvPicPr>
          <p:nvPr/>
        </p:nvPicPr>
        <p:blipFill>
          <a:blip r:embed="rId3"/>
          <a:stretch>
            <a:fillRect/>
          </a:stretch>
        </p:blipFill>
        <p:spPr>
          <a:xfrm>
            <a:off x="174969" y="3644004"/>
            <a:ext cx="8819944" cy="1415013"/>
          </a:xfrm>
          <a:prstGeom prst="rect">
            <a:avLst/>
          </a:prstGeom>
        </p:spPr>
      </p:pic>
      <p:pic>
        <p:nvPicPr>
          <p:cNvPr id="12294" name="Picture 6" descr="What is Feature Enginering">
            <a:extLst>
              <a:ext uri="{FF2B5EF4-FFF2-40B4-BE49-F238E27FC236}">
                <a16:creationId xmlns:a16="http://schemas.microsoft.com/office/drawing/2014/main" id="{F33519CA-1065-4F8E-4427-306095EC9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730" y="2046696"/>
            <a:ext cx="4260300" cy="149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83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1D0-3683-844C-D3F2-CA5DFE42BB86}"/>
              </a:ext>
            </a:extLst>
          </p:cNvPr>
          <p:cNvSpPr>
            <a:spLocks noGrp="1"/>
          </p:cNvSpPr>
          <p:nvPr>
            <p:ph type="title"/>
          </p:nvPr>
        </p:nvSpPr>
        <p:spPr/>
        <p:txBody>
          <a:bodyPr/>
          <a:lstStyle/>
          <a:p>
            <a:r>
              <a:rPr lang="en-IN" sz="1800" b="1" dirty="0"/>
              <a:t>Model Building:-</a:t>
            </a:r>
          </a:p>
        </p:txBody>
      </p:sp>
      <p:sp>
        <p:nvSpPr>
          <p:cNvPr id="3" name="Text Placeholder 2">
            <a:extLst>
              <a:ext uri="{FF2B5EF4-FFF2-40B4-BE49-F238E27FC236}">
                <a16:creationId xmlns:a16="http://schemas.microsoft.com/office/drawing/2014/main" id="{AE45691A-FB99-B32B-692B-5D4A1724AC70}"/>
              </a:ext>
            </a:extLst>
          </p:cNvPr>
          <p:cNvSpPr>
            <a:spLocks noGrp="1"/>
          </p:cNvSpPr>
          <p:nvPr>
            <p:ph type="body" idx="1"/>
          </p:nvPr>
        </p:nvSpPr>
        <p:spPr>
          <a:xfrm>
            <a:off x="311700" y="854765"/>
            <a:ext cx="8520600" cy="1570384"/>
          </a:xfrm>
        </p:spPr>
        <p:txBody>
          <a:bodyPr/>
          <a:lstStyle/>
          <a:p>
            <a:pPr marL="114300" indent="0">
              <a:buNone/>
            </a:pPr>
            <a:r>
              <a:rPr lang="en-US" sz="1400" b="0" i="0" dirty="0">
                <a:solidFill>
                  <a:srgbClr val="212121"/>
                </a:solidFill>
                <a:effectLst/>
                <a:latin typeface="+mj-lt"/>
              </a:rPr>
              <a:t>A machine learning model is a program that can find patterns or make decisions from a previously unseen data set. The process of running a machine learning algorithm on a dataset (called training data) and optimizing the algorithm to find certain patterns or outputs is called model training. The resulting function with rules and data structures is called the trained machine learning model.</a:t>
            </a:r>
          </a:p>
          <a:p>
            <a:pPr marL="114300" indent="0">
              <a:lnSpc>
                <a:spcPct val="100000"/>
              </a:lnSpc>
              <a:buClrTx/>
              <a:buNone/>
            </a:pPr>
            <a:endParaRPr lang="en-US" sz="1600" dirty="0">
              <a:solidFill>
                <a:srgbClr val="212121"/>
              </a:solidFill>
              <a:latin typeface="Roboto" panose="02000000000000000000" pitchFamily="2" charset="0"/>
            </a:endParaRPr>
          </a:p>
          <a:p>
            <a:pPr>
              <a:buAutoNum type="arabicPeriod"/>
            </a:pPr>
            <a:endParaRPr lang="en-US" sz="1600" dirty="0">
              <a:solidFill>
                <a:srgbClr val="212121"/>
              </a:solidFill>
              <a:latin typeface="Roboto" panose="02000000000000000000" pitchFamily="2" charset="0"/>
            </a:endParaRPr>
          </a:p>
          <a:p>
            <a:pPr marL="114300" indent="0">
              <a:buClrTx/>
              <a:buNone/>
            </a:pPr>
            <a:endParaRPr lang="en-IN" sz="1600" dirty="0"/>
          </a:p>
        </p:txBody>
      </p:sp>
      <p:sp>
        <p:nvSpPr>
          <p:cNvPr id="5" name="TextBox 4">
            <a:extLst>
              <a:ext uri="{FF2B5EF4-FFF2-40B4-BE49-F238E27FC236}">
                <a16:creationId xmlns:a16="http://schemas.microsoft.com/office/drawing/2014/main" id="{6D24B9FA-9FFD-0792-3EE8-5A3F936FB26C}"/>
              </a:ext>
            </a:extLst>
          </p:cNvPr>
          <p:cNvSpPr txBox="1"/>
          <p:nvPr/>
        </p:nvSpPr>
        <p:spPr>
          <a:xfrm>
            <a:off x="387081" y="2029139"/>
            <a:ext cx="8169965" cy="2492990"/>
          </a:xfrm>
          <a:prstGeom prst="rect">
            <a:avLst/>
          </a:prstGeom>
          <a:noFill/>
        </p:spPr>
        <p:txBody>
          <a:bodyPr wrap="square">
            <a:spAutoFit/>
          </a:bodyPr>
          <a:lstStyle/>
          <a:p>
            <a:pPr>
              <a:lnSpc>
                <a:spcPct val="100000"/>
              </a:lnSpc>
              <a:buClrTx/>
            </a:pPr>
            <a:r>
              <a:rPr lang="en-US" dirty="0">
                <a:solidFill>
                  <a:srgbClr val="212121"/>
                </a:solidFill>
                <a:latin typeface="+mj-lt"/>
              </a:rPr>
              <a:t>We have used below some of the model for our project to achieve high accuracy result of bike sharing demand.</a:t>
            </a:r>
          </a:p>
          <a:p>
            <a:pPr marL="285750" indent="-285750">
              <a:lnSpc>
                <a:spcPct val="100000"/>
              </a:lnSpc>
              <a:buClrTx/>
              <a:buFont typeface="Arial" panose="020B0604020202020204" pitchFamily="34" charset="0"/>
              <a:buChar char="•"/>
            </a:pPr>
            <a:r>
              <a:rPr lang="en-US" sz="1600" b="1" dirty="0">
                <a:solidFill>
                  <a:srgbClr val="212121"/>
                </a:solidFill>
                <a:latin typeface="+mj-lt"/>
              </a:rPr>
              <a:t>Linear Regression:-</a:t>
            </a:r>
          </a:p>
          <a:p>
            <a:pPr marL="285750" lvl="8" indent="-285750">
              <a:buClrTx/>
              <a:buFont typeface="Arial" panose="020B0604020202020204" pitchFamily="34" charset="0"/>
              <a:buChar char="•"/>
            </a:pPr>
            <a:r>
              <a:rPr lang="en-US" sz="1600" b="1" dirty="0">
                <a:solidFill>
                  <a:srgbClr val="212121"/>
                </a:solidFill>
                <a:latin typeface="+mj-lt"/>
              </a:rPr>
              <a:t>         a. Lasso Regression</a:t>
            </a:r>
          </a:p>
          <a:p>
            <a:pPr marL="285750" lvl="1" indent="-285750">
              <a:lnSpc>
                <a:spcPct val="100000"/>
              </a:lnSpc>
              <a:buClrTx/>
              <a:buFont typeface="Arial" panose="020B0604020202020204" pitchFamily="34" charset="0"/>
              <a:buChar char="•"/>
            </a:pPr>
            <a:r>
              <a:rPr lang="en-US" sz="1600" b="1" dirty="0">
                <a:solidFill>
                  <a:srgbClr val="212121"/>
                </a:solidFill>
                <a:latin typeface="+mj-lt"/>
              </a:rPr>
              <a:t>         b. Ridge Regression.</a:t>
            </a:r>
          </a:p>
          <a:p>
            <a:pPr marL="285750" lvl="1" indent="-285750">
              <a:lnSpc>
                <a:spcPct val="100000"/>
              </a:lnSpc>
              <a:buClrTx/>
              <a:buFont typeface="Arial" panose="020B0604020202020204" pitchFamily="34" charset="0"/>
              <a:buChar char="•"/>
            </a:pPr>
            <a:r>
              <a:rPr lang="en-US" sz="1600" b="1" dirty="0">
                <a:solidFill>
                  <a:srgbClr val="212121"/>
                </a:solidFill>
                <a:latin typeface="+mj-lt"/>
              </a:rPr>
              <a:t>         c. Elastic net Regression</a:t>
            </a:r>
          </a:p>
          <a:p>
            <a:pPr marL="285750" indent="-285750">
              <a:lnSpc>
                <a:spcPct val="100000"/>
              </a:lnSpc>
              <a:buClrTx/>
              <a:buFont typeface="Arial" panose="020B0604020202020204" pitchFamily="34" charset="0"/>
              <a:buChar char="•"/>
            </a:pPr>
            <a:r>
              <a:rPr lang="en-IN" sz="1600" b="1" i="0" dirty="0">
                <a:solidFill>
                  <a:srgbClr val="212121"/>
                </a:solidFill>
                <a:effectLst/>
                <a:latin typeface="+mj-lt"/>
              </a:rPr>
              <a:t>Decision tree</a:t>
            </a:r>
          </a:p>
          <a:p>
            <a:pPr marL="285750" indent="-285750">
              <a:lnSpc>
                <a:spcPct val="100000"/>
              </a:lnSpc>
              <a:buClrTx/>
              <a:buFont typeface="Arial" panose="020B0604020202020204" pitchFamily="34" charset="0"/>
              <a:buChar char="•"/>
            </a:pPr>
            <a:r>
              <a:rPr lang="en-IN" sz="1600" b="1" i="0" dirty="0">
                <a:solidFill>
                  <a:srgbClr val="212121"/>
                </a:solidFill>
                <a:effectLst/>
                <a:latin typeface="+mj-lt"/>
              </a:rPr>
              <a:t>Random Forest Regressor</a:t>
            </a:r>
          </a:p>
          <a:p>
            <a:pPr marL="285750" indent="-285750">
              <a:lnSpc>
                <a:spcPct val="100000"/>
              </a:lnSpc>
              <a:buClrTx/>
              <a:buFont typeface="Arial" panose="020B0604020202020204" pitchFamily="34" charset="0"/>
              <a:buChar char="•"/>
            </a:pPr>
            <a:r>
              <a:rPr lang="en-IN" sz="1600" b="1" i="0" dirty="0">
                <a:solidFill>
                  <a:srgbClr val="212121"/>
                </a:solidFill>
                <a:effectLst/>
                <a:latin typeface="+mj-lt"/>
              </a:rPr>
              <a:t>XG Boosting</a:t>
            </a:r>
          </a:p>
          <a:p>
            <a:pPr marL="285750" indent="-285750">
              <a:lnSpc>
                <a:spcPct val="100000"/>
              </a:lnSpc>
              <a:buClrTx/>
              <a:buFont typeface="Arial" panose="020B0604020202020204" pitchFamily="34" charset="0"/>
              <a:buChar char="•"/>
            </a:pPr>
            <a:r>
              <a:rPr lang="en-IN" sz="1600" b="1" i="0" dirty="0">
                <a:solidFill>
                  <a:srgbClr val="212121"/>
                </a:solidFill>
                <a:effectLst/>
                <a:latin typeface="+mj-lt"/>
              </a:rPr>
              <a:t>Cat Boosting</a:t>
            </a:r>
          </a:p>
        </p:txBody>
      </p:sp>
    </p:spTree>
    <p:extLst>
      <p:ext uri="{BB962C8B-B14F-4D97-AF65-F5344CB8AC3E}">
        <p14:creationId xmlns:p14="http://schemas.microsoft.com/office/powerpoint/2010/main" val="413357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CD47-7605-F909-EE24-C3811B75B58D}"/>
              </a:ext>
            </a:extLst>
          </p:cNvPr>
          <p:cNvSpPr>
            <a:spLocks noGrp="1"/>
          </p:cNvSpPr>
          <p:nvPr>
            <p:ph type="title"/>
          </p:nvPr>
        </p:nvSpPr>
        <p:spPr>
          <a:xfrm>
            <a:off x="311699" y="77307"/>
            <a:ext cx="8520600" cy="572700"/>
          </a:xfrm>
        </p:spPr>
        <p:txBody>
          <a:bodyPr/>
          <a:lstStyle/>
          <a:p>
            <a:r>
              <a:rPr lang="en-IN" sz="1800" b="1" dirty="0"/>
              <a:t>Linear Regression:-</a:t>
            </a:r>
          </a:p>
        </p:txBody>
      </p:sp>
      <p:pic>
        <p:nvPicPr>
          <p:cNvPr id="13314" name="Picture 2">
            <a:extLst>
              <a:ext uri="{FF2B5EF4-FFF2-40B4-BE49-F238E27FC236}">
                <a16:creationId xmlns:a16="http://schemas.microsoft.com/office/drawing/2014/main" id="{0866B58C-1555-55E9-1A3D-FB373EE66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703" y="458241"/>
            <a:ext cx="4703279" cy="231098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664829C3-989A-7C8F-952D-28F9A03EA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703" y="2833682"/>
            <a:ext cx="4703280" cy="2232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25B168-5691-259D-397D-AB08A47EB5DA}"/>
              </a:ext>
            </a:extLst>
          </p:cNvPr>
          <p:cNvSpPr txBox="1"/>
          <p:nvPr/>
        </p:nvSpPr>
        <p:spPr>
          <a:xfrm>
            <a:off x="147016" y="458240"/>
            <a:ext cx="4274259" cy="2769989"/>
          </a:xfrm>
          <a:prstGeom prst="rect">
            <a:avLst/>
          </a:prstGeom>
          <a:noFill/>
        </p:spPr>
        <p:txBody>
          <a:bodyPr wrap="square" rtlCol="0">
            <a:spAutoFit/>
          </a:bodyPr>
          <a:lstStyle/>
          <a:p>
            <a:r>
              <a:rPr lang="en-US" sz="1200" b="0" i="0" dirty="0">
                <a:solidFill>
                  <a:srgbClr val="212121"/>
                </a:solidFill>
                <a:effectLst/>
                <a:latin typeface="+mj-lt"/>
              </a:rPr>
              <a:t>Linear regression is used to identify relationships between the variable of interest and the inputs, and predict its values based on the values of the input variables.</a:t>
            </a:r>
          </a:p>
          <a:p>
            <a:endParaRPr lang="en-US" sz="1200" b="1" i="0" dirty="0">
              <a:solidFill>
                <a:srgbClr val="212121"/>
              </a:solidFill>
              <a:effectLst/>
              <a:latin typeface="+mj-lt"/>
            </a:endParaRPr>
          </a:p>
          <a:p>
            <a:pPr algn="l"/>
            <a:r>
              <a:rPr lang="en-US" b="1" i="0" dirty="0">
                <a:solidFill>
                  <a:srgbClr val="212121"/>
                </a:solidFill>
                <a:effectLst/>
                <a:latin typeface="+mj-lt"/>
              </a:rPr>
              <a:t>Observations:</a:t>
            </a:r>
            <a:endParaRPr lang="en-US" b="0" i="0" dirty="0">
              <a:solidFill>
                <a:srgbClr val="212121"/>
              </a:solidFill>
              <a:effectLst/>
              <a:latin typeface="+mj-lt"/>
            </a:endParaRPr>
          </a:p>
          <a:p>
            <a:pPr marL="171450" indent="-171450" algn="l">
              <a:buFont typeface="Arial" panose="020B0604020202020204" pitchFamily="34" charset="0"/>
              <a:buChar char="•"/>
            </a:pPr>
            <a:r>
              <a:rPr lang="en-US" sz="1200" b="0" i="0" dirty="0">
                <a:solidFill>
                  <a:srgbClr val="212121"/>
                </a:solidFill>
                <a:effectLst/>
                <a:latin typeface="+mj-lt"/>
              </a:rPr>
              <a:t>After implementing the linear regression algorithm, we obtain a R2 score of </a:t>
            </a:r>
            <a:r>
              <a:rPr lang="en-GB" sz="1200" b="0" i="0" dirty="0">
                <a:solidFill>
                  <a:srgbClr val="212121"/>
                </a:solidFill>
                <a:effectLst/>
                <a:latin typeface="+mj-lt"/>
              </a:rPr>
              <a:t>63.41</a:t>
            </a:r>
            <a:r>
              <a:rPr lang="en-US" sz="1200" b="0" i="0" dirty="0">
                <a:solidFill>
                  <a:srgbClr val="212121"/>
                </a:solidFill>
                <a:effectLst/>
                <a:latin typeface="+mj-lt"/>
              </a:rPr>
              <a:t> %, which is considered appropriate but we have also seen MAPE as 37.32%, which needs to be reduce further. Therefore, we will now attempt to maximize our R2 score and reduce MAPE% by introducing more regression algorithms to our dataset.</a:t>
            </a:r>
          </a:p>
          <a:p>
            <a:pPr marL="171450" indent="-171450" algn="l">
              <a:buFont typeface="Arial" panose="020B0604020202020204" pitchFamily="34" charset="0"/>
              <a:buChar char="•"/>
            </a:pPr>
            <a:r>
              <a:rPr lang="en-US" sz="1200" b="0" i="0" dirty="0">
                <a:solidFill>
                  <a:srgbClr val="212121"/>
                </a:solidFill>
                <a:effectLst/>
                <a:latin typeface="+mj-lt"/>
              </a:rPr>
              <a:t>For a linear regression model, the </a:t>
            </a:r>
            <a:r>
              <a:rPr lang="en-US" sz="1200" b="1" i="0" dirty="0">
                <a:solidFill>
                  <a:srgbClr val="212121"/>
                </a:solidFill>
                <a:effectLst/>
                <a:latin typeface="+mj-lt"/>
              </a:rPr>
              <a:t>Temperature</a:t>
            </a:r>
            <a:r>
              <a:rPr lang="en-US" sz="1200" b="0" i="0" dirty="0">
                <a:solidFill>
                  <a:srgbClr val="212121"/>
                </a:solidFill>
                <a:effectLst/>
                <a:latin typeface="+mj-lt"/>
              </a:rPr>
              <a:t> feature seems to be very significant following </a:t>
            </a:r>
            <a:r>
              <a:rPr lang="en-US" sz="1200" b="1" i="0" dirty="0">
                <a:solidFill>
                  <a:srgbClr val="212121"/>
                </a:solidFill>
                <a:effectLst/>
                <a:latin typeface="+mj-lt"/>
              </a:rPr>
              <a:t>Hour</a:t>
            </a:r>
            <a:r>
              <a:rPr lang="en-US" sz="1200" b="0" i="0" dirty="0">
                <a:solidFill>
                  <a:srgbClr val="212121"/>
                </a:solidFill>
                <a:effectLst/>
                <a:latin typeface="+mj-lt"/>
              </a:rPr>
              <a:t> and </a:t>
            </a:r>
            <a:r>
              <a:rPr lang="en-US" sz="1200" b="1" i="0" dirty="0">
                <a:solidFill>
                  <a:srgbClr val="212121"/>
                </a:solidFill>
                <a:effectLst/>
                <a:latin typeface="+mj-lt"/>
              </a:rPr>
              <a:t>Winter</a:t>
            </a:r>
            <a:r>
              <a:rPr lang="en-US" sz="1200" b="0" i="0" dirty="0">
                <a:solidFill>
                  <a:srgbClr val="212121"/>
                </a:solidFill>
                <a:effectLst/>
                <a:latin typeface="+mj-lt"/>
              </a:rPr>
              <a:t>.</a:t>
            </a:r>
          </a:p>
          <a:p>
            <a:endParaRPr lang="en-IN" dirty="0"/>
          </a:p>
        </p:txBody>
      </p:sp>
      <p:pic>
        <p:nvPicPr>
          <p:cNvPr id="5" name="Picture 4">
            <a:extLst>
              <a:ext uri="{FF2B5EF4-FFF2-40B4-BE49-F238E27FC236}">
                <a16:creationId xmlns:a16="http://schemas.microsoft.com/office/drawing/2014/main" id="{981F95A9-EE89-45FD-B2C7-8C112767C79F}"/>
              </a:ext>
            </a:extLst>
          </p:cNvPr>
          <p:cNvPicPr>
            <a:picLocks noChangeAspect="1"/>
          </p:cNvPicPr>
          <p:nvPr/>
        </p:nvPicPr>
        <p:blipFill>
          <a:blip r:embed="rId4"/>
          <a:stretch>
            <a:fillRect/>
          </a:stretch>
        </p:blipFill>
        <p:spPr>
          <a:xfrm>
            <a:off x="147015" y="3157894"/>
            <a:ext cx="3992905" cy="1772378"/>
          </a:xfrm>
          <a:prstGeom prst="rect">
            <a:avLst/>
          </a:prstGeom>
        </p:spPr>
      </p:pic>
    </p:spTree>
    <p:extLst>
      <p:ext uri="{BB962C8B-B14F-4D97-AF65-F5344CB8AC3E}">
        <p14:creationId xmlns:p14="http://schemas.microsoft.com/office/powerpoint/2010/main" val="126802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56384" y="442127"/>
            <a:ext cx="5287616" cy="2479977"/>
          </a:xfrm>
          <a:prstGeom prst="rect">
            <a:avLst/>
          </a:prstGeom>
        </p:spPr>
      </p:pic>
      <p:sp>
        <p:nvSpPr>
          <p:cNvPr id="12" name="TextBox 11"/>
          <p:cNvSpPr txBox="1"/>
          <p:nvPr/>
        </p:nvSpPr>
        <p:spPr>
          <a:xfrm rot="10800000" flipV="1">
            <a:off x="139146" y="261641"/>
            <a:ext cx="3826568" cy="3616375"/>
          </a:xfrm>
          <a:prstGeom prst="rect">
            <a:avLst/>
          </a:prstGeom>
          <a:noFill/>
        </p:spPr>
        <p:txBody>
          <a:bodyPr wrap="square" rtlCol="0">
            <a:spAutoFit/>
          </a:bodyPr>
          <a:lstStyle/>
          <a:p>
            <a:endParaRPr lang="en-US" sz="1100" b="0" i="0" dirty="0">
              <a:solidFill>
                <a:srgbClr val="202124"/>
              </a:solidFill>
              <a:effectLst/>
              <a:latin typeface="+mj-lt"/>
            </a:endParaRPr>
          </a:p>
          <a:p>
            <a:r>
              <a:rPr lang="en-US" sz="1200" b="0" i="0" dirty="0">
                <a:solidFill>
                  <a:srgbClr val="202124"/>
                </a:solidFill>
                <a:effectLst/>
                <a:latin typeface="+mj-lt"/>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p>
          <a:p>
            <a:endParaRPr lang="en-US" sz="1100" b="1" dirty="0">
              <a:latin typeface="+mj-lt"/>
            </a:endParaRPr>
          </a:p>
          <a:p>
            <a:r>
              <a:rPr lang="en-US" b="1" dirty="0">
                <a:latin typeface="+mj-lt"/>
              </a:rPr>
              <a:t>Observations:</a:t>
            </a:r>
            <a:endParaRPr lang="en-US" dirty="0">
              <a:latin typeface="+mj-lt"/>
            </a:endParaRPr>
          </a:p>
          <a:p>
            <a:pPr marL="171450" indent="-171450">
              <a:buFont typeface="Arial" panose="020B0604020202020204" pitchFamily="34" charset="0"/>
              <a:buChar char="•"/>
            </a:pPr>
            <a:r>
              <a:rPr lang="en-US" sz="1200" dirty="0">
                <a:latin typeface="+mj-lt"/>
              </a:rPr>
              <a:t>After implementing the Decision Tree algorithm, we obtain a R2 score of 84.25 % and MAPE as 21.26%, both are improved majorly. We will now attempt to maximize our R2 score and minimize MAPE% by introducing more tree-based and boosting algorithms to our dataset.</a:t>
            </a:r>
          </a:p>
          <a:p>
            <a:pPr marL="171450" indent="-171450">
              <a:buFont typeface="Arial" panose="020B0604020202020204" pitchFamily="34" charset="0"/>
              <a:buChar char="•"/>
            </a:pPr>
            <a:r>
              <a:rPr lang="en-US" sz="1200" dirty="0">
                <a:latin typeface="+mj-lt"/>
              </a:rPr>
              <a:t>For a Decision Tree model, the </a:t>
            </a:r>
            <a:r>
              <a:rPr lang="en-US" sz="1200" b="1" dirty="0">
                <a:latin typeface="+mj-lt"/>
              </a:rPr>
              <a:t>Temperature</a:t>
            </a:r>
            <a:r>
              <a:rPr lang="en-US" sz="1200" dirty="0">
                <a:latin typeface="+mj-lt"/>
              </a:rPr>
              <a:t> feature seems to be very significant following </a:t>
            </a:r>
            <a:r>
              <a:rPr lang="en-US" sz="1200" b="1" dirty="0">
                <a:latin typeface="+mj-lt"/>
              </a:rPr>
              <a:t>Hour</a:t>
            </a:r>
            <a:r>
              <a:rPr lang="en-US" sz="1200" dirty="0">
                <a:latin typeface="+mj-lt"/>
              </a:rPr>
              <a:t> and </a:t>
            </a:r>
            <a:r>
              <a:rPr lang="en-US" sz="1200" b="1" dirty="0">
                <a:latin typeface="+mj-lt"/>
              </a:rPr>
              <a:t>Humidity</a:t>
            </a:r>
            <a:r>
              <a:rPr lang="en-US" sz="1200" dirty="0">
                <a:latin typeface="+mj-lt"/>
              </a:rPr>
              <a:t>.</a:t>
            </a:r>
          </a:p>
          <a:p>
            <a:endParaRPr lang="en-IN" sz="1100" dirty="0">
              <a:latin typeface="+mj-lt"/>
            </a:endParaRPr>
          </a:p>
        </p:txBody>
      </p:sp>
      <p:sp>
        <p:nvSpPr>
          <p:cNvPr id="8" name="Title 1">
            <a:extLst>
              <a:ext uri="{FF2B5EF4-FFF2-40B4-BE49-F238E27FC236}">
                <a16:creationId xmlns:a16="http://schemas.microsoft.com/office/drawing/2014/main" id="{3CFD53A3-F799-E711-8628-D2CE7B92AADD}"/>
              </a:ext>
            </a:extLst>
          </p:cNvPr>
          <p:cNvSpPr txBox="1">
            <a:spLocks/>
          </p:cNvSpPr>
          <p:nvPr/>
        </p:nvSpPr>
        <p:spPr>
          <a:xfrm>
            <a:off x="311699" y="-13125"/>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Decision Tree:-</a:t>
            </a:r>
          </a:p>
        </p:txBody>
      </p:sp>
      <p:pic>
        <p:nvPicPr>
          <p:cNvPr id="1026" name="Picture 2">
            <a:extLst>
              <a:ext uri="{FF2B5EF4-FFF2-40B4-BE49-F238E27FC236}">
                <a16:creationId xmlns:a16="http://schemas.microsoft.com/office/drawing/2014/main" id="{0A835D5A-05E2-B0E7-D073-7CE09999A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83" y="2922103"/>
            <a:ext cx="4691269" cy="20860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162308-9022-40D3-BDFD-BC53B6F11B78}"/>
              </a:ext>
            </a:extLst>
          </p:cNvPr>
          <p:cNvPicPr>
            <a:picLocks noChangeAspect="1"/>
          </p:cNvPicPr>
          <p:nvPr/>
        </p:nvPicPr>
        <p:blipFill>
          <a:blip r:embed="rId4"/>
          <a:stretch>
            <a:fillRect/>
          </a:stretch>
        </p:blipFill>
        <p:spPr>
          <a:xfrm>
            <a:off x="311699" y="3657672"/>
            <a:ext cx="3544685" cy="1288824"/>
          </a:xfrm>
          <a:prstGeom prst="rect">
            <a:avLst/>
          </a:prstGeom>
        </p:spPr>
      </p:pic>
    </p:spTree>
    <p:extLst>
      <p:ext uri="{BB962C8B-B14F-4D97-AF65-F5344CB8AC3E}">
        <p14:creationId xmlns:p14="http://schemas.microsoft.com/office/powerpoint/2010/main" val="86493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65713" y="3052414"/>
            <a:ext cx="5128064" cy="1991295"/>
          </a:xfrm>
          <a:prstGeom prst="rect">
            <a:avLst/>
          </a:prstGeom>
        </p:spPr>
      </p:pic>
      <p:sp>
        <p:nvSpPr>
          <p:cNvPr id="8" name="TextBox 7"/>
          <p:cNvSpPr txBox="1"/>
          <p:nvPr/>
        </p:nvSpPr>
        <p:spPr>
          <a:xfrm flipH="1">
            <a:off x="206329" y="479191"/>
            <a:ext cx="3584440" cy="3262432"/>
          </a:xfrm>
          <a:prstGeom prst="rect">
            <a:avLst/>
          </a:prstGeom>
          <a:noFill/>
        </p:spPr>
        <p:txBody>
          <a:bodyPr wrap="square" rtlCol="0">
            <a:spAutoFit/>
          </a:bodyPr>
          <a:lstStyle/>
          <a:p>
            <a:r>
              <a:rPr lang="en-US" sz="1200" i="0" dirty="0">
                <a:solidFill>
                  <a:srgbClr val="202124"/>
                </a:solidFill>
                <a:effectLst/>
                <a:latin typeface="arial" panose="020B0604020202020204" pitchFamily="34" charset="0"/>
              </a:rPr>
              <a:t>Random forests or random decision forests is an ensemble learning method for classification, regression and other tasks that operates by constructing a multitude of decision trees at training time.</a:t>
            </a:r>
          </a:p>
          <a:p>
            <a:endParaRPr lang="en-US" sz="1100" dirty="0"/>
          </a:p>
          <a:p>
            <a:r>
              <a:rPr lang="en-US" b="1" dirty="0"/>
              <a:t>Observations:</a:t>
            </a:r>
            <a:endParaRPr lang="en-US" dirty="0"/>
          </a:p>
          <a:p>
            <a:pPr marL="171450" indent="-171450">
              <a:buFont typeface="Arial" panose="020B0604020202020204" pitchFamily="34" charset="0"/>
              <a:buChar char="•"/>
            </a:pPr>
            <a:r>
              <a:rPr lang="en-US" sz="1200" dirty="0"/>
              <a:t>After implementing the Random Forest algorithm, we obtain a R2 score of 87.54 % and MAPE as 17.05%, both can be considered as better. We will now attempt to maximize our R2 score and minimize MAPE% by introducing more boosting algorithms to our dataset.</a:t>
            </a:r>
          </a:p>
          <a:p>
            <a:pPr marL="171450" indent="-171450">
              <a:buFont typeface="Arial" panose="020B0604020202020204" pitchFamily="34" charset="0"/>
              <a:buChar char="•"/>
            </a:pPr>
            <a:r>
              <a:rPr lang="en-US" sz="1200" dirty="0"/>
              <a:t>For a Random Forest model, the </a:t>
            </a:r>
            <a:r>
              <a:rPr lang="en-US" sz="1200" b="1" dirty="0"/>
              <a:t>Temperature</a:t>
            </a:r>
            <a:r>
              <a:rPr lang="en-US" sz="1200" dirty="0"/>
              <a:t> feature seems to be very significant following </a:t>
            </a:r>
            <a:r>
              <a:rPr lang="en-US" sz="1200" b="1" dirty="0"/>
              <a:t>Hour</a:t>
            </a:r>
            <a:r>
              <a:rPr lang="en-US" sz="1200" dirty="0"/>
              <a:t> and </a:t>
            </a:r>
            <a:r>
              <a:rPr lang="en-US" sz="1200" b="1" dirty="0" err="1"/>
              <a:t>Isfunc_day</a:t>
            </a:r>
            <a:r>
              <a:rPr lang="en-US" sz="1200" b="1" dirty="0"/>
              <a:t>.</a:t>
            </a:r>
          </a:p>
          <a:p>
            <a:endParaRPr lang="en-IN" sz="1100" dirty="0"/>
          </a:p>
        </p:txBody>
      </p:sp>
      <p:sp>
        <p:nvSpPr>
          <p:cNvPr id="9" name="Title 1">
            <a:extLst>
              <a:ext uri="{FF2B5EF4-FFF2-40B4-BE49-F238E27FC236}">
                <a16:creationId xmlns:a16="http://schemas.microsoft.com/office/drawing/2014/main" id="{42396380-F3D6-ACD0-A265-049503FFCEF3}"/>
              </a:ext>
            </a:extLst>
          </p:cNvPr>
          <p:cNvSpPr txBox="1">
            <a:spLocks/>
          </p:cNvSpPr>
          <p:nvPr/>
        </p:nvSpPr>
        <p:spPr>
          <a:xfrm>
            <a:off x="311699"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Random Forests:-</a:t>
            </a:r>
          </a:p>
        </p:txBody>
      </p:sp>
      <p:pic>
        <p:nvPicPr>
          <p:cNvPr id="3074" name="Picture 2">
            <a:extLst>
              <a:ext uri="{FF2B5EF4-FFF2-40B4-BE49-F238E27FC236}">
                <a16:creationId xmlns:a16="http://schemas.microsoft.com/office/drawing/2014/main" id="{55F72122-2994-69E8-A043-6C25B2E84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769" y="473186"/>
            <a:ext cx="4925848" cy="25792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C0702D-692F-457F-9761-AEC32822A17D}"/>
              </a:ext>
            </a:extLst>
          </p:cNvPr>
          <p:cNvPicPr>
            <a:picLocks noChangeAspect="1"/>
          </p:cNvPicPr>
          <p:nvPr/>
        </p:nvPicPr>
        <p:blipFill>
          <a:blip r:embed="rId4"/>
          <a:stretch>
            <a:fillRect/>
          </a:stretch>
        </p:blipFill>
        <p:spPr>
          <a:xfrm>
            <a:off x="206329" y="3617407"/>
            <a:ext cx="3584440" cy="1186252"/>
          </a:xfrm>
          <a:prstGeom prst="rect">
            <a:avLst/>
          </a:prstGeom>
        </p:spPr>
      </p:pic>
    </p:spTree>
    <p:extLst>
      <p:ext uri="{BB962C8B-B14F-4D97-AF65-F5344CB8AC3E}">
        <p14:creationId xmlns:p14="http://schemas.microsoft.com/office/powerpoint/2010/main" val="280455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3194" y="2933700"/>
            <a:ext cx="5360319" cy="2045804"/>
          </a:xfrm>
          <a:prstGeom prst="rect">
            <a:avLst/>
          </a:prstGeom>
        </p:spPr>
      </p:pic>
      <p:pic>
        <p:nvPicPr>
          <p:cNvPr id="4" name="Picture 3"/>
          <p:cNvPicPr>
            <a:picLocks noChangeAspect="1"/>
          </p:cNvPicPr>
          <p:nvPr/>
        </p:nvPicPr>
        <p:blipFill>
          <a:blip r:embed="rId3"/>
          <a:stretch>
            <a:fillRect/>
          </a:stretch>
        </p:blipFill>
        <p:spPr>
          <a:xfrm>
            <a:off x="3783681" y="440531"/>
            <a:ext cx="5048618" cy="2493169"/>
          </a:xfrm>
          <a:prstGeom prst="rect">
            <a:avLst/>
          </a:prstGeom>
        </p:spPr>
      </p:pic>
      <p:sp>
        <p:nvSpPr>
          <p:cNvPr id="5" name="TextBox 4"/>
          <p:cNvSpPr txBox="1"/>
          <p:nvPr/>
        </p:nvSpPr>
        <p:spPr>
          <a:xfrm>
            <a:off x="218196" y="519087"/>
            <a:ext cx="3727640" cy="3247043"/>
          </a:xfrm>
          <a:prstGeom prst="rect">
            <a:avLst/>
          </a:prstGeom>
          <a:noFill/>
        </p:spPr>
        <p:txBody>
          <a:bodyPr wrap="square" rtlCol="0">
            <a:spAutoFit/>
          </a:bodyPr>
          <a:lstStyle/>
          <a:p>
            <a:r>
              <a:rPr lang="en-US" sz="1200" b="0" i="0" dirty="0">
                <a:solidFill>
                  <a:srgbClr val="202124"/>
                </a:solidFill>
                <a:effectLst/>
                <a:latin typeface="+mj-lt"/>
              </a:rPr>
              <a:t>XG Boost is </a:t>
            </a:r>
            <a:r>
              <a:rPr lang="en-US" sz="1200" i="0" dirty="0">
                <a:solidFill>
                  <a:srgbClr val="202124"/>
                </a:solidFill>
                <a:effectLst/>
                <a:latin typeface="+mj-lt"/>
              </a:rPr>
              <a:t>a scalable and highly accurate implementation of gradient boosting that pushes the limits of computing power for boosted tree algorithms</a:t>
            </a:r>
            <a:r>
              <a:rPr lang="en-US" sz="1200" b="0" i="0" dirty="0">
                <a:solidFill>
                  <a:srgbClr val="202124"/>
                </a:solidFill>
                <a:effectLst/>
                <a:latin typeface="+mj-lt"/>
              </a:rPr>
              <a:t>, being built largely for energizing machine learning model performance and computational speed.</a:t>
            </a:r>
            <a:endParaRPr lang="en-US" sz="1200" b="1" dirty="0">
              <a:latin typeface="+mj-lt"/>
            </a:endParaRPr>
          </a:p>
          <a:p>
            <a:endParaRPr lang="en-US" sz="1100" b="1" dirty="0">
              <a:latin typeface="+mj-lt"/>
            </a:endParaRPr>
          </a:p>
          <a:p>
            <a:r>
              <a:rPr lang="en-US" b="1" dirty="0">
                <a:latin typeface="+mj-lt"/>
              </a:rPr>
              <a:t>Observations:</a:t>
            </a:r>
            <a:endParaRPr lang="en-US" dirty="0">
              <a:latin typeface="+mj-lt"/>
            </a:endParaRPr>
          </a:p>
          <a:p>
            <a:pPr marL="171450" indent="-171450">
              <a:buFont typeface="Arial" panose="020B0604020202020204" pitchFamily="34" charset="0"/>
              <a:buChar char="•"/>
            </a:pPr>
            <a:r>
              <a:rPr lang="en-US" sz="1200" dirty="0">
                <a:latin typeface="+mj-lt"/>
              </a:rPr>
              <a:t>After implementing the XG Boosting algorithm, we obtain a R2 score of 90.70 % and MAPE as 14.16%, both are best till now. We will now attempt to maximize our R2 score and try to reduce MAPE% more by introducing other boosting algorithms to our dataset.</a:t>
            </a:r>
          </a:p>
          <a:p>
            <a:pPr marL="171450" indent="-171450">
              <a:buFont typeface="Arial" panose="020B0604020202020204" pitchFamily="34" charset="0"/>
              <a:buChar char="•"/>
            </a:pPr>
            <a:r>
              <a:rPr lang="en-US" sz="1200" dirty="0">
                <a:latin typeface="+mj-lt"/>
              </a:rPr>
              <a:t>For a XG Boosting model, the </a:t>
            </a:r>
            <a:r>
              <a:rPr lang="en-US" sz="1200" b="1" dirty="0" err="1">
                <a:latin typeface="+mj-lt"/>
              </a:rPr>
              <a:t>Isfunc_day</a:t>
            </a:r>
            <a:r>
              <a:rPr lang="en-US" sz="1200" dirty="0">
                <a:latin typeface="+mj-lt"/>
              </a:rPr>
              <a:t> feature seems to be very significant following </a:t>
            </a:r>
            <a:r>
              <a:rPr lang="en-US" sz="1200" b="1" dirty="0">
                <a:latin typeface="+mj-lt"/>
              </a:rPr>
              <a:t>Winter</a:t>
            </a:r>
            <a:r>
              <a:rPr lang="en-US" sz="1200" dirty="0">
                <a:latin typeface="+mj-lt"/>
              </a:rPr>
              <a:t> and </a:t>
            </a:r>
            <a:r>
              <a:rPr lang="en-US" sz="1200" b="1" dirty="0">
                <a:latin typeface="+mj-lt"/>
              </a:rPr>
              <a:t>Rainfall</a:t>
            </a:r>
          </a:p>
        </p:txBody>
      </p:sp>
      <p:sp>
        <p:nvSpPr>
          <p:cNvPr id="6" name="Title 1">
            <a:extLst>
              <a:ext uri="{FF2B5EF4-FFF2-40B4-BE49-F238E27FC236}">
                <a16:creationId xmlns:a16="http://schemas.microsoft.com/office/drawing/2014/main" id="{0FD53B9C-833C-A0B1-542E-4F8D046A1266}"/>
              </a:ext>
            </a:extLst>
          </p:cNvPr>
          <p:cNvSpPr txBox="1">
            <a:spLocks/>
          </p:cNvSpPr>
          <p:nvPr/>
        </p:nvSpPr>
        <p:spPr>
          <a:xfrm>
            <a:off x="311699"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XG BOOST:-</a:t>
            </a:r>
          </a:p>
        </p:txBody>
      </p:sp>
      <p:pic>
        <p:nvPicPr>
          <p:cNvPr id="8" name="Picture 7">
            <a:extLst>
              <a:ext uri="{FF2B5EF4-FFF2-40B4-BE49-F238E27FC236}">
                <a16:creationId xmlns:a16="http://schemas.microsoft.com/office/drawing/2014/main" id="{C848C5A2-1FB4-4072-9272-83515864C2B7}"/>
              </a:ext>
            </a:extLst>
          </p:cNvPr>
          <p:cNvPicPr>
            <a:picLocks noChangeAspect="1"/>
          </p:cNvPicPr>
          <p:nvPr/>
        </p:nvPicPr>
        <p:blipFill>
          <a:blip r:embed="rId4"/>
          <a:stretch>
            <a:fillRect/>
          </a:stretch>
        </p:blipFill>
        <p:spPr>
          <a:xfrm>
            <a:off x="311698" y="3766130"/>
            <a:ext cx="3551496" cy="1090586"/>
          </a:xfrm>
          <a:prstGeom prst="rect">
            <a:avLst/>
          </a:prstGeom>
        </p:spPr>
      </p:pic>
    </p:spTree>
    <p:extLst>
      <p:ext uri="{BB962C8B-B14F-4D97-AF65-F5344CB8AC3E}">
        <p14:creationId xmlns:p14="http://schemas.microsoft.com/office/powerpoint/2010/main" val="92445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F342BB-F6C6-D864-AE23-CBFB192205B1}"/>
              </a:ext>
            </a:extLst>
          </p:cNvPr>
          <p:cNvSpPr>
            <a:spLocks noGrp="1"/>
          </p:cNvSpPr>
          <p:nvPr>
            <p:ph type="body" idx="1"/>
          </p:nvPr>
        </p:nvSpPr>
        <p:spPr>
          <a:xfrm>
            <a:off x="0" y="291401"/>
            <a:ext cx="9213574" cy="4807809"/>
          </a:xfrm>
        </p:spPr>
        <p:txBody>
          <a:bodyPr/>
          <a:lstStyle/>
          <a:p>
            <a:pPr marL="114300" indent="0">
              <a:buNone/>
            </a:pPr>
            <a:r>
              <a:rPr lang="en-US" b="1" dirty="0">
                <a:solidFill>
                  <a:schemeClr val="tx1"/>
                </a:solidFill>
                <a:latin typeface="+mj-lt"/>
              </a:rPr>
              <a:t>Problem Statement:- </a:t>
            </a:r>
            <a:r>
              <a:rPr lang="en-US" sz="1400" b="0" i="0" dirty="0">
                <a:solidFill>
                  <a:srgbClr val="212121"/>
                </a:solidFill>
                <a:effectLst/>
                <a:latin typeface="+mj-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marL="114300" indent="0">
              <a:buNone/>
            </a:pPr>
            <a:r>
              <a:rPr lang="en-US" b="1" dirty="0">
                <a:solidFill>
                  <a:srgbClr val="C00000"/>
                </a:solidFill>
                <a:latin typeface="+mj-lt"/>
              </a:rPr>
              <a:t>Project description:-</a:t>
            </a:r>
          </a:p>
          <a:p>
            <a:pPr>
              <a:lnSpc>
                <a:spcPct val="100000"/>
              </a:lnSpc>
              <a:buClrTx/>
              <a:buFont typeface="Arial" panose="020B0604020202020204" pitchFamily="34" charset="0"/>
              <a:buChar char="•"/>
            </a:pPr>
            <a:r>
              <a:rPr lang="en-US" sz="1400" b="0" i="0" dirty="0">
                <a:solidFill>
                  <a:srgbClr val="212121"/>
                </a:solidFill>
                <a:effectLst/>
                <a:latin typeface="+mj-lt"/>
              </a:rPr>
              <a:t>Bike rental businesses give customers—who are often, but not necessarily, tourists—bicycles for a short period. Bikes are generally rented for a few hours to recreationally explore the locality. But the customer base might also consist of college students on campus or others who rent for practical reasons.</a:t>
            </a:r>
          </a:p>
          <a:p>
            <a:pPr marL="114300" indent="0">
              <a:buClrTx/>
              <a:buNone/>
            </a:pPr>
            <a:endParaRPr lang="en-US" sz="1400" b="0" i="0" dirty="0">
              <a:solidFill>
                <a:srgbClr val="212121"/>
              </a:solidFill>
              <a:effectLst/>
              <a:latin typeface="+mj-lt"/>
            </a:endParaRPr>
          </a:p>
          <a:p>
            <a:pPr>
              <a:lnSpc>
                <a:spcPct val="100000"/>
              </a:lnSpc>
              <a:buClrTx/>
              <a:buFont typeface="Arial" panose="020B0604020202020204" pitchFamily="34" charset="0"/>
              <a:buChar char="•"/>
            </a:pPr>
            <a:r>
              <a:rPr lang="en-US" sz="1400" b="0" i="0" dirty="0">
                <a:solidFill>
                  <a:srgbClr val="212121"/>
                </a:solidFill>
                <a:effectLst/>
                <a:latin typeface="+mj-lt"/>
              </a:rPr>
              <a:t>City bike rentals are particularly popular among tourists who like to explore their destination by bicycle. Usually, the customers of these businesses are most interested in an efficient, comfortable, and safe way of commuting from one place to another. Depending on the destination, weather conditions or the business can be seasonal. However, due to very seasonal industry it can be negatively affected by environmental forecasts and various other variables.</a:t>
            </a:r>
          </a:p>
          <a:p>
            <a:pPr marL="114300" indent="0">
              <a:buClrTx/>
              <a:buNone/>
            </a:pPr>
            <a:endParaRPr lang="en-US" sz="1400" b="0" i="0" dirty="0">
              <a:solidFill>
                <a:srgbClr val="212121"/>
              </a:solidFill>
              <a:effectLst/>
              <a:latin typeface="+mj-lt"/>
            </a:endParaRPr>
          </a:p>
          <a:p>
            <a:pPr>
              <a:buClrTx/>
              <a:buFont typeface="Arial" panose="020B0604020202020204" pitchFamily="34" charset="0"/>
              <a:buChar char="•"/>
            </a:pPr>
            <a:r>
              <a:rPr lang="en-US" sz="1400" b="0" i="0" dirty="0">
                <a:solidFill>
                  <a:srgbClr val="212121"/>
                </a:solidFill>
                <a:effectLst/>
                <a:latin typeface="+mj-lt"/>
              </a:rPr>
              <a:t>Bike sharing is increasingly attracting more riders in cities around the world for its benefits regarding the urban environment and public health. One critical issue that Seoul is currently facing is the serious air pollution levels. The city’s PM10 and PM2.5 levels maintained considerably high levels in the past few years.</a:t>
            </a:r>
          </a:p>
          <a:p>
            <a:pPr marL="114300" indent="0">
              <a:buNone/>
            </a:pPr>
            <a:endParaRPr lang="en-US"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0194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196" y="488943"/>
            <a:ext cx="3369066" cy="3416320"/>
          </a:xfrm>
          <a:prstGeom prst="rect">
            <a:avLst/>
          </a:prstGeom>
          <a:noFill/>
        </p:spPr>
        <p:txBody>
          <a:bodyPr wrap="square" rtlCol="0">
            <a:spAutoFit/>
          </a:bodyPr>
          <a:lstStyle/>
          <a:p>
            <a:r>
              <a:rPr lang="en-US" sz="1200" b="0" i="0" dirty="0">
                <a:effectLst/>
                <a:latin typeface="+mj-lt"/>
              </a:rPr>
              <a:t>Cat Boost is an open-source software library developed by Yandex. It provides a gradient boosting framework which among other features attempts to solve for Categorical features using a permutation driven alternative compared to the classical algorithm.</a:t>
            </a:r>
            <a:endParaRPr lang="en-US" sz="1200" b="1" dirty="0">
              <a:latin typeface="+mj-lt"/>
            </a:endParaRPr>
          </a:p>
          <a:p>
            <a:endParaRPr lang="en-US" sz="1100" b="1" dirty="0">
              <a:latin typeface="+mj-lt"/>
            </a:endParaRPr>
          </a:p>
          <a:p>
            <a:r>
              <a:rPr lang="en-US" b="1" dirty="0">
                <a:latin typeface="+mj-lt"/>
              </a:rPr>
              <a:t>Observations:</a:t>
            </a:r>
          </a:p>
          <a:p>
            <a:pPr marL="285750" indent="-285750" algn="l">
              <a:buFont typeface="Arial" panose="020B0604020202020204" pitchFamily="34" charset="0"/>
              <a:buChar char="•"/>
            </a:pPr>
            <a:r>
              <a:rPr lang="en-US" sz="1200" b="0" i="0" dirty="0">
                <a:solidFill>
                  <a:srgbClr val="212121"/>
                </a:solidFill>
                <a:effectLst/>
                <a:latin typeface="+mj-lt"/>
              </a:rPr>
              <a:t>After implementing the Cat Boosting algorithm, we obtain R2 score of 90.51 % and MAPE 15.86%, which is considered good. Therefore, we will end our analysis here.</a:t>
            </a:r>
          </a:p>
          <a:p>
            <a:pPr marL="285750" indent="-285750" algn="l">
              <a:buFont typeface="Arial" panose="020B0604020202020204" pitchFamily="34" charset="0"/>
              <a:buChar char="•"/>
            </a:pPr>
            <a:r>
              <a:rPr lang="en-US" sz="1200" b="0" i="0" dirty="0">
                <a:solidFill>
                  <a:srgbClr val="212121"/>
                </a:solidFill>
                <a:effectLst/>
                <a:latin typeface="+mj-lt"/>
              </a:rPr>
              <a:t>For a Cat Boosting model, the </a:t>
            </a:r>
            <a:r>
              <a:rPr lang="en-US" sz="1200" b="1" i="0" dirty="0">
                <a:solidFill>
                  <a:srgbClr val="212121"/>
                </a:solidFill>
                <a:effectLst/>
                <a:latin typeface="+mj-lt"/>
              </a:rPr>
              <a:t>Hour</a:t>
            </a:r>
            <a:r>
              <a:rPr lang="en-US" sz="1200" b="0" i="0" dirty="0">
                <a:solidFill>
                  <a:srgbClr val="212121"/>
                </a:solidFill>
                <a:effectLst/>
                <a:latin typeface="+mj-lt"/>
              </a:rPr>
              <a:t> feature seems to be very significant following </a:t>
            </a:r>
            <a:r>
              <a:rPr lang="en-US" sz="1200" b="1" i="0" dirty="0">
                <a:solidFill>
                  <a:srgbClr val="212121"/>
                </a:solidFill>
                <a:effectLst/>
                <a:latin typeface="+mj-lt"/>
              </a:rPr>
              <a:t>Temperature</a:t>
            </a:r>
            <a:r>
              <a:rPr lang="en-US" sz="1200" b="0" i="0" dirty="0">
                <a:solidFill>
                  <a:srgbClr val="212121"/>
                </a:solidFill>
                <a:effectLst/>
                <a:latin typeface="+mj-lt"/>
              </a:rPr>
              <a:t> and </a:t>
            </a:r>
            <a:r>
              <a:rPr lang="en-US" sz="1200" b="1" i="0" dirty="0" err="1">
                <a:solidFill>
                  <a:srgbClr val="212121"/>
                </a:solidFill>
                <a:effectLst/>
                <a:latin typeface="+mj-lt"/>
              </a:rPr>
              <a:t>Isfunc_day</a:t>
            </a:r>
            <a:r>
              <a:rPr lang="en-US" sz="1100" b="1" i="0" dirty="0">
                <a:solidFill>
                  <a:srgbClr val="212121"/>
                </a:solidFill>
                <a:effectLst/>
                <a:latin typeface="+mj-lt"/>
              </a:rPr>
              <a:t>.</a:t>
            </a:r>
          </a:p>
          <a:p>
            <a:endParaRPr lang="en-US" sz="1100" dirty="0">
              <a:latin typeface="+mj-lt"/>
            </a:endParaRPr>
          </a:p>
        </p:txBody>
      </p:sp>
      <p:sp>
        <p:nvSpPr>
          <p:cNvPr id="6" name="Title 1">
            <a:extLst>
              <a:ext uri="{FF2B5EF4-FFF2-40B4-BE49-F238E27FC236}">
                <a16:creationId xmlns:a16="http://schemas.microsoft.com/office/drawing/2014/main" id="{0FD53B9C-833C-A0B1-542E-4F8D046A1266}"/>
              </a:ext>
            </a:extLst>
          </p:cNvPr>
          <p:cNvSpPr txBox="1">
            <a:spLocks/>
          </p:cNvSpPr>
          <p:nvPr/>
        </p:nvSpPr>
        <p:spPr>
          <a:xfrm>
            <a:off x="271943" y="7730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CAT BOOSTING:-</a:t>
            </a:r>
          </a:p>
        </p:txBody>
      </p:sp>
      <p:pic>
        <p:nvPicPr>
          <p:cNvPr id="4098" name="Picture 2">
            <a:extLst>
              <a:ext uri="{FF2B5EF4-FFF2-40B4-BE49-F238E27FC236}">
                <a16:creationId xmlns:a16="http://schemas.microsoft.com/office/drawing/2014/main" id="{DA1D0D3D-9782-0D81-8ACD-1AF49890B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478" y="2932042"/>
            <a:ext cx="5252601" cy="20217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5D09F5E-DA4C-FCF4-F199-CA701A87D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513" y="363656"/>
            <a:ext cx="5363544" cy="24689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02C422E-55F0-46F3-B069-1E374490587A}"/>
              </a:ext>
            </a:extLst>
          </p:cNvPr>
          <p:cNvPicPr>
            <a:picLocks noChangeAspect="1"/>
          </p:cNvPicPr>
          <p:nvPr/>
        </p:nvPicPr>
        <p:blipFill>
          <a:blip r:embed="rId4"/>
          <a:stretch>
            <a:fillRect/>
          </a:stretch>
        </p:blipFill>
        <p:spPr>
          <a:xfrm>
            <a:off x="213921" y="3808324"/>
            <a:ext cx="3373341" cy="1065127"/>
          </a:xfrm>
          <a:prstGeom prst="rect">
            <a:avLst/>
          </a:prstGeom>
        </p:spPr>
      </p:pic>
    </p:spTree>
    <p:extLst>
      <p:ext uri="{BB962C8B-B14F-4D97-AF65-F5344CB8AC3E}">
        <p14:creationId xmlns:p14="http://schemas.microsoft.com/office/powerpoint/2010/main" val="15739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05B3-469A-C17C-1748-0BD200A3A697}"/>
              </a:ext>
            </a:extLst>
          </p:cNvPr>
          <p:cNvSpPr txBox="1">
            <a:spLocks/>
          </p:cNvSpPr>
          <p:nvPr/>
        </p:nvSpPr>
        <p:spPr>
          <a:xfrm>
            <a:off x="73160" y="149087"/>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Comparing evaluation metrics of the models being used:-</a:t>
            </a:r>
          </a:p>
        </p:txBody>
      </p:sp>
      <p:pic>
        <p:nvPicPr>
          <p:cNvPr id="5122" name="Picture 2">
            <a:extLst>
              <a:ext uri="{FF2B5EF4-FFF2-40B4-BE49-F238E27FC236}">
                <a16:creationId xmlns:a16="http://schemas.microsoft.com/office/drawing/2014/main" id="{16B0DDCD-9EA2-2F4F-9B67-40AF389E8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0" y="721787"/>
            <a:ext cx="8520600" cy="2258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FDC4BD-88A4-3243-2B10-AF6D3E207D6F}"/>
              </a:ext>
            </a:extLst>
          </p:cNvPr>
          <p:cNvSpPr txBox="1"/>
          <p:nvPr/>
        </p:nvSpPr>
        <p:spPr>
          <a:xfrm>
            <a:off x="377686" y="3037143"/>
            <a:ext cx="3955774" cy="2031325"/>
          </a:xfrm>
          <a:prstGeom prst="rect">
            <a:avLst/>
          </a:prstGeom>
          <a:noFill/>
        </p:spPr>
        <p:txBody>
          <a:bodyPr wrap="square" rtlCol="0">
            <a:spAutoFit/>
          </a:bodyPr>
          <a:lstStyle/>
          <a:p>
            <a:r>
              <a:rPr lang="en-US" sz="1800" b="1" i="1" dirty="0">
                <a:solidFill>
                  <a:srgbClr val="212121"/>
                </a:solidFill>
                <a:effectLst/>
                <a:latin typeface="+mj-lt"/>
              </a:rPr>
              <a:t>Observation:-</a:t>
            </a:r>
          </a:p>
          <a:p>
            <a:r>
              <a:rPr lang="en-US" sz="1800" b="1" i="1" dirty="0">
                <a:solidFill>
                  <a:srgbClr val="212121"/>
                </a:solidFill>
                <a:effectLst/>
                <a:latin typeface="+mj-lt"/>
              </a:rPr>
              <a:t>The XG Boost model, which predicted the data more accurately, came out on top, followed by Cat Boost and Random Forest for the hyper tuned models.</a:t>
            </a:r>
          </a:p>
        </p:txBody>
      </p:sp>
      <p:pic>
        <p:nvPicPr>
          <p:cNvPr id="4" name="Picture 3">
            <a:extLst>
              <a:ext uri="{FF2B5EF4-FFF2-40B4-BE49-F238E27FC236}">
                <a16:creationId xmlns:a16="http://schemas.microsoft.com/office/drawing/2014/main" id="{34D95C4D-B185-4511-A34E-E41C7B400320}"/>
              </a:ext>
            </a:extLst>
          </p:cNvPr>
          <p:cNvPicPr>
            <a:picLocks noChangeAspect="1"/>
          </p:cNvPicPr>
          <p:nvPr/>
        </p:nvPicPr>
        <p:blipFill>
          <a:blip r:embed="rId3"/>
          <a:stretch>
            <a:fillRect/>
          </a:stretch>
        </p:blipFill>
        <p:spPr>
          <a:xfrm>
            <a:off x="4029389" y="3000551"/>
            <a:ext cx="4564371" cy="2088013"/>
          </a:xfrm>
          <a:prstGeom prst="rect">
            <a:avLst/>
          </a:prstGeom>
        </p:spPr>
      </p:pic>
    </p:spTree>
    <p:extLst>
      <p:ext uri="{BB962C8B-B14F-4D97-AF65-F5344CB8AC3E}">
        <p14:creationId xmlns:p14="http://schemas.microsoft.com/office/powerpoint/2010/main" val="224321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538-9E08-D980-8F55-9F95CE029F73}"/>
              </a:ext>
            </a:extLst>
          </p:cNvPr>
          <p:cNvSpPr txBox="1"/>
          <p:nvPr/>
        </p:nvSpPr>
        <p:spPr>
          <a:xfrm>
            <a:off x="109330" y="656918"/>
            <a:ext cx="8925340" cy="2185214"/>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212121"/>
                </a:solidFill>
                <a:effectLst/>
                <a:latin typeface="+mj-lt"/>
              </a:rPr>
              <a:t>The results clearly suggest that Cat Boost is the best model for predicting bike sharing demand, as the performance measure (MAPE, RMSE) is lower and (R2, adjusted_R2) value is greater for XG Boost and Cat Boost.</a:t>
            </a:r>
          </a:p>
          <a:p>
            <a:pPr algn="l">
              <a:buFont typeface="Arial" panose="020B0604020202020204" pitchFamily="34" charset="0"/>
              <a:buChar char="•"/>
            </a:pPr>
            <a:r>
              <a:rPr lang="en-US" sz="1200" b="0" i="0" dirty="0">
                <a:solidFill>
                  <a:srgbClr val="212121"/>
                </a:solidFill>
                <a:effectLst/>
                <a:latin typeface="+mj-lt"/>
              </a:rPr>
              <a:t>We may say that the </a:t>
            </a:r>
            <a:r>
              <a:rPr lang="en-US" sz="1200" b="1" i="0" dirty="0">
                <a:solidFill>
                  <a:srgbClr val="212121"/>
                </a:solidFill>
                <a:effectLst/>
                <a:latin typeface="+mj-lt"/>
              </a:rPr>
              <a:t>XG Boost </a:t>
            </a:r>
            <a:r>
              <a:rPr lang="en-US" sz="1200" b="0" i="0" dirty="0">
                <a:solidFill>
                  <a:srgbClr val="212121"/>
                </a:solidFill>
                <a:effectLst/>
                <a:latin typeface="+mj-lt"/>
              </a:rPr>
              <a:t>model helps us to anticipate the number of rental bikes more accurately.</a:t>
            </a:r>
          </a:p>
          <a:p>
            <a:pPr algn="l">
              <a:buFont typeface="Arial" panose="020B0604020202020204" pitchFamily="34" charset="0"/>
              <a:buChar char="•"/>
            </a:pPr>
            <a:r>
              <a:rPr lang="en-US" sz="1200" b="1" i="0" dirty="0">
                <a:solidFill>
                  <a:srgbClr val="212121"/>
                </a:solidFill>
                <a:effectLst/>
                <a:latin typeface="+mj-lt"/>
              </a:rPr>
              <a:t>Temperature</a:t>
            </a:r>
            <a:r>
              <a:rPr lang="en-US" sz="1200" b="0" i="0" dirty="0">
                <a:solidFill>
                  <a:srgbClr val="212121"/>
                </a:solidFill>
                <a:effectLst/>
                <a:latin typeface="+mj-lt"/>
              </a:rPr>
              <a:t> is regarded as the most important variable for the linear regression &amp; tree based models.</a:t>
            </a:r>
          </a:p>
          <a:p>
            <a:pPr algn="l">
              <a:buFont typeface="Arial" panose="020B0604020202020204" pitchFamily="34" charset="0"/>
              <a:buChar char="•"/>
            </a:pPr>
            <a:r>
              <a:rPr lang="en-US" sz="1200" b="0" i="0" dirty="0">
                <a:solidFill>
                  <a:srgbClr val="212121"/>
                </a:solidFill>
                <a:effectLst/>
                <a:latin typeface="+mj-lt"/>
              </a:rPr>
              <a:t>The Cat Boosting algorithm considered </a:t>
            </a:r>
            <a:r>
              <a:rPr lang="en-US" sz="1200" b="1" i="0" dirty="0">
                <a:solidFill>
                  <a:srgbClr val="212121"/>
                </a:solidFill>
                <a:effectLst/>
                <a:latin typeface="+mj-lt"/>
              </a:rPr>
              <a:t>Hour</a:t>
            </a:r>
            <a:r>
              <a:rPr lang="en-US" sz="1200" b="0" i="0" dirty="0">
                <a:solidFill>
                  <a:srgbClr val="212121"/>
                </a:solidFill>
                <a:effectLst/>
                <a:latin typeface="+mj-lt"/>
              </a:rPr>
              <a:t> feature to be its most significant factor.</a:t>
            </a:r>
          </a:p>
          <a:p>
            <a:pPr algn="l">
              <a:buFont typeface="Arial" panose="020B0604020202020204" pitchFamily="34" charset="0"/>
              <a:buChar char="•"/>
            </a:pPr>
            <a:r>
              <a:rPr lang="en-US" sz="1200" b="0" i="0" dirty="0">
                <a:solidFill>
                  <a:srgbClr val="212121"/>
                </a:solidFill>
                <a:effectLst/>
                <a:latin typeface="+mj-lt"/>
              </a:rPr>
              <a:t>We discovered through EDA that people ride bikes more frequently in the </a:t>
            </a:r>
            <a:r>
              <a:rPr lang="en-US" sz="1200" b="1" i="0" dirty="0">
                <a:solidFill>
                  <a:srgbClr val="212121"/>
                </a:solidFill>
                <a:effectLst/>
                <a:latin typeface="+mj-lt"/>
              </a:rPr>
              <a:t>summer</a:t>
            </a:r>
            <a:r>
              <a:rPr lang="en-US" sz="1200" b="0" i="0" dirty="0">
                <a:solidFill>
                  <a:srgbClr val="212121"/>
                </a:solidFill>
                <a:effectLst/>
                <a:latin typeface="+mj-lt"/>
              </a:rPr>
              <a:t> season and also when the </a:t>
            </a:r>
            <a:r>
              <a:rPr lang="en-US" sz="1200" b="1" i="0" dirty="0">
                <a:solidFill>
                  <a:srgbClr val="212121"/>
                </a:solidFill>
                <a:effectLst/>
                <a:latin typeface="+mj-lt"/>
              </a:rPr>
              <a:t>winds</a:t>
            </a:r>
            <a:r>
              <a:rPr lang="en-US" sz="1200" b="0" i="0" dirty="0">
                <a:solidFill>
                  <a:srgbClr val="212121"/>
                </a:solidFill>
                <a:effectLst/>
                <a:latin typeface="+mj-lt"/>
              </a:rPr>
              <a:t> are strong.</a:t>
            </a:r>
          </a:p>
          <a:p>
            <a:pPr algn="l">
              <a:buFont typeface="Arial" panose="020B0604020202020204" pitchFamily="34" charset="0"/>
              <a:buChar char="•"/>
            </a:pPr>
            <a:r>
              <a:rPr lang="en-US" sz="1200" b="0" i="0" dirty="0">
                <a:solidFill>
                  <a:srgbClr val="212121"/>
                </a:solidFill>
                <a:effectLst/>
                <a:latin typeface="+mj-lt"/>
              </a:rPr>
              <a:t>The months of </a:t>
            </a:r>
            <a:r>
              <a:rPr lang="en-US" sz="1200" b="1" i="0" dirty="0">
                <a:solidFill>
                  <a:srgbClr val="212121"/>
                </a:solidFill>
                <a:effectLst/>
                <a:latin typeface="+mj-lt"/>
              </a:rPr>
              <a:t>May, June, and July </a:t>
            </a:r>
            <a:r>
              <a:rPr lang="en-US" sz="1200" b="0" i="0" dirty="0">
                <a:solidFill>
                  <a:srgbClr val="212121"/>
                </a:solidFill>
                <a:effectLst/>
                <a:latin typeface="+mj-lt"/>
              </a:rPr>
              <a:t>can be considered to have a larger demand for rented bikes.</a:t>
            </a:r>
          </a:p>
          <a:p>
            <a:pPr algn="l">
              <a:buFont typeface="Arial" panose="020B0604020202020204" pitchFamily="34" charset="0"/>
              <a:buChar char="•"/>
            </a:pPr>
            <a:r>
              <a:rPr lang="en-US" sz="1200" b="0" i="0" dirty="0">
                <a:solidFill>
                  <a:srgbClr val="212121"/>
                </a:solidFill>
                <a:effectLst/>
                <a:latin typeface="+mj-lt"/>
              </a:rPr>
              <a:t>There is a considerable demand for the rented bikes during the </a:t>
            </a:r>
            <a:r>
              <a:rPr lang="en-US" sz="1200" b="1" i="0" dirty="0">
                <a:solidFill>
                  <a:srgbClr val="212121"/>
                </a:solidFill>
                <a:effectLst/>
                <a:latin typeface="+mj-lt"/>
              </a:rPr>
              <a:t>peak office hours</a:t>
            </a:r>
            <a:r>
              <a:rPr lang="en-US" sz="1200" b="0" i="0" dirty="0">
                <a:solidFill>
                  <a:srgbClr val="212121"/>
                </a:solidFill>
                <a:effectLst/>
                <a:latin typeface="+mj-lt"/>
              </a:rPr>
              <a:t>. Therefore base stations can be setup near office buildings.</a:t>
            </a:r>
          </a:p>
          <a:p>
            <a:pPr algn="l">
              <a:buFont typeface="Arial" panose="020B0604020202020204" pitchFamily="34" charset="0"/>
              <a:buChar char="•"/>
            </a:pPr>
            <a:r>
              <a:rPr lang="en-US" sz="1200" b="0" i="0" dirty="0">
                <a:solidFill>
                  <a:srgbClr val="212121"/>
                </a:solidFill>
                <a:effectLst/>
                <a:latin typeface="+mj-lt"/>
              </a:rPr>
              <a:t>In order to reduce public waiting times, the number of bikes should be raised during the summer. As a result, they can easily rent bikes whenever they need to or at any time</a:t>
            </a:r>
          </a:p>
        </p:txBody>
      </p:sp>
      <p:sp>
        <p:nvSpPr>
          <p:cNvPr id="5" name="Title 1">
            <a:extLst>
              <a:ext uri="{FF2B5EF4-FFF2-40B4-BE49-F238E27FC236}">
                <a16:creationId xmlns:a16="http://schemas.microsoft.com/office/drawing/2014/main" id="{B926378C-81AE-8EB6-7013-DBD5A75D5EBE}"/>
              </a:ext>
            </a:extLst>
          </p:cNvPr>
          <p:cNvSpPr txBox="1">
            <a:spLocks/>
          </p:cNvSpPr>
          <p:nvPr/>
        </p:nvSpPr>
        <p:spPr>
          <a:xfrm>
            <a:off x="198783" y="149087"/>
            <a:ext cx="83949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Conclusion:-</a:t>
            </a:r>
          </a:p>
        </p:txBody>
      </p:sp>
      <p:sp>
        <p:nvSpPr>
          <p:cNvPr id="6" name="Title 1">
            <a:extLst>
              <a:ext uri="{FF2B5EF4-FFF2-40B4-BE49-F238E27FC236}">
                <a16:creationId xmlns:a16="http://schemas.microsoft.com/office/drawing/2014/main" id="{073BC0D5-4CC7-2179-00BE-F2465C85E3B0}"/>
              </a:ext>
            </a:extLst>
          </p:cNvPr>
          <p:cNvSpPr txBox="1">
            <a:spLocks/>
          </p:cNvSpPr>
          <p:nvPr/>
        </p:nvSpPr>
        <p:spPr>
          <a:xfrm>
            <a:off x="109330" y="3004464"/>
            <a:ext cx="8394977" cy="389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Problems faced during the project:</a:t>
            </a:r>
          </a:p>
        </p:txBody>
      </p:sp>
      <p:sp>
        <p:nvSpPr>
          <p:cNvPr id="7" name="TextBox 6">
            <a:extLst>
              <a:ext uri="{FF2B5EF4-FFF2-40B4-BE49-F238E27FC236}">
                <a16:creationId xmlns:a16="http://schemas.microsoft.com/office/drawing/2014/main" id="{6FCA441F-3A3E-20F0-8DC2-3CC4C23BB2FC}"/>
              </a:ext>
            </a:extLst>
          </p:cNvPr>
          <p:cNvSpPr txBox="1"/>
          <p:nvPr/>
        </p:nvSpPr>
        <p:spPr>
          <a:xfrm>
            <a:off x="109330" y="3393975"/>
            <a:ext cx="8825948" cy="1200329"/>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212121"/>
                </a:solidFill>
                <a:effectLst/>
                <a:latin typeface="+mj-lt"/>
              </a:rPr>
              <a:t>Transforming the target variable, which was previously nonlinear, into a normal distribution with square root transformation.</a:t>
            </a:r>
          </a:p>
          <a:p>
            <a:pPr algn="l">
              <a:buFont typeface="Arial" panose="020B0604020202020204" pitchFamily="34" charset="0"/>
              <a:buChar char="•"/>
            </a:pPr>
            <a:r>
              <a:rPr lang="en-US" sz="1200" b="0" i="0" dirty="0">
                <a:solidFill>
                  <a:srgbClr val="212121"/>
                </a:solidFill>
                <a:effectLst/>
                <a:latin typeface="+mj-lt"/>
              </a:rPr>
              <a:t>Handling the outliers.</a:t>
            </a:r>
          </a:p>
          <a:p>
            <a:pPr algn="l">
              <a:buFont typeface="Arial" panose="020B0604020202020204" pitchFamily="34" charset="0"/>
              <a:buChar char="•"/>
            </a:pPr>
            <a:r>
              <a:rPr lang="en-US" sz="1200" b="0" i="0" dirty="0">
                <a:solidFill>
                  <a:srgbClr val="212121"/>
                </a:solidFill>
                <a:effectLst/>
                <a:latin typeface="+mj-lt"/>
              </a:rPr>
              <a:t>We transformed several categorical data into numerical features to feed them into the model and in order to train them more easily.</a:t>
            </a:r>
          </a:p>
          <a:p>
            <a:pPr algn="l">
              <a:buFont typeface="Arial" panose="020B0604020202020204" pitchFamily="34" charset="0"/>
              <a:buChar char="•"/>
            </a:pPr>
            <a:r>
              <a:rPr lang="en-US" sz="1200" b="0" i="0" dirty="0">
                <a:solidFill>
                  <a:srgbClr val="212121"/>
                </a:solidFill>
                <a:effectLst/>
                <a:latin typeface="+mj-lt"/>
              </a:rPr>
              <a:t>Initially we got low R2 score and unsatisfied MAPE% with linear regression model, so we used some advanced tree-based and boosting models to improve our accuracy</a:t>
            </a:r>
          </a:p>
        </p:txBody>
      </p:sp>
    </p:spTree>
    <p:extLst>
      <p:ext uri="{BB962C8B-B14F-4D97-AF65-F5344CB8AC3E}">
        <p14:creationId xmlns:p14="http://schemas.microsoft.com/office/powerpoint/2010/main" val="264045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79891-A90E-44D7-2875-3788FD6DDFA7}"/>
              </a:ext>
            </a:extLst>
          </p:cNvPr>
          <p:cNvSpPr>
            <a:spLocks noGrp="1"/>
          </p:cNvSpPr>
          <p:nvPr>
            <p:ph type="title"/>
          </p:nvPr>
        </p:nvSpPr>
        <p:spPr>
          <a:xfrm>
            <a:off x="190930" y="1659143"/>
            <a:ext cx="8520600" cy="1403233"/>
          </a:xfrm>
        </p:spPr>
        <p:txBody>
          <a:bodyPr wrap="square" anchor="ctr">
            <a:normAutofit/>
          </a:bodyPr>
          <a:lstStyle/>
          <a:p>
            <a:pPr marL="114300" indent="0">
              <a:buNone/>
            </a:pPr>
            <a:r>
              <a:rPr lang="en-GB" sz="4400" b="1" dirty="0"/>
              <a:t>THANK YOU </a:t>
            </a:r>
            <a:endParaRPr lang="en-IN" sz="4400" b="1" dirty="0"/>
          </a:p>
        </p:txBody>
      </p:sp>
    </p:spTree>
    <p:extLst>
      <p:ext uri="{BB962C8B-B14F-4D97-AF65-F5344CB8AC3E}">
        <p14:creationId xmlns:p14="http://schemas.microsoft.com/office/powerpoint/2010/main" val="373802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6DE1-BD6F-C963-C534-A63BFBB1D6D8}"/>
              </a:ext>
            </a:extLst>
          </p:cNvPr>
          <p:cNvSpPr>
            <a:spLocks noGrp="1"/>
          </p:cNvSpPr>
          <p:nvPr>
            <p:ph type="title"/>
          </p:nvPr>
        </p:nvSpPr>
        <p:spPr/>
        <p:txBody>
          <a:bodyPr/>
          <a:lstStyle/>
          <a:p>
            <a:r>
              <a:rPr lang="en-IN" sz="1800" b="1" i="0" dirty="0">
                <a:solidFill>
                  <a:schemeClr val="tx1"/>
                </a:solidFill>
                <a:effectLst/>
                <a:latin typeface="+mj-lt"/>
              </a:rPr>
              <a:t>Data Description:-</a:t>
            </a:r>
            <a:r>
              <a:rPr lang="en-US" sz="1400" b="1" i="0" dirty="0">
                <a:solidFill>
                  <a:srgbClr val="212121"/>
                </a:solidFill>
                <a:effectLst/>
                <a:latin typeface="+mj-lt"/>
              </a:rPr>
              <a:t>The dataset contains weather information (Temperature, Humidity, Windspeed, Visibility, Dewpoint, Solar radiation, Snowfall, Rainfall), the number of bikes rented per hour and date information.</a:t>
            </a:r>
            <a:br>
              <a:rPr lang="en-US" sz="1400" b="0" i="0" dirty="0">
                <a:solidFill>
                  <a:srgbClr val="212121"/>
                </a:solidFill>
                <a:effectLst/>
                <a:latin typeface="+mj-lt"/>
              </a:rPr>
            </a:br>
            <a:br>
              <a:rPr lang="en-IN" sz="1400" b="0" i="0" dirty="0">
                <a:solidFill>
                  <a:srgbClr val="212121"/>
                </a:solidFill>
                <a:effectLst/>
                <a:latin typeface="+mj-lt"/>
              </a:rPr>
            </a:br>
            <a:endParaRPr lang="en-IN" sz="1400" dirty="0">
              <a:latin typeface="+mj-lt"/>
            </a:endParaRPr>
          </a:p>
        </p:txBody>
      </p:sp>
      <p:sp>
        <p:nvSpPr>
          <p:cNvPr id="3" name="Text Placeholder 2">
            <a:extLst>
              <a:ext uri="{FF2B5EF4-FFF2-40B4-BE49-F238E27FC236}">
                <a16:creationId xmlns:a16="http://schemas.microsoft.com/office/drawing/2014/main" id="{2D593CE0-1D06-FCD2-2434-1CF9BD08E457}"/>
              </a:ext>
            </a:extLst>
          </p:cNvPr>
          <p:cNvSpPr>
            <a:spLocks noGrp="1"/>
          </p:cNvSpPr>
          <p:nvPr>
            <p:ph type="body" idx="1"/>
          </p:nvPr>
        </p:nvSpPr>
        <p:spPr>
          <a:xfrm>
            <a:off x="311700" y="1451113"/>
            <a:ext cx="3999900" cy="3117762"/>
          </a:xfrm>
        </p:spPr>
        <p:txBody>
          <a:bodyPr/>
          <a:lstStyle/>
          <a:p>
            <a:pPr marL="139700" indent="0" algn="l">
              <a:buClrTx/>
              <a:buNone/>
            </a:pPr>
            <a:r>
              <a:rPr lang="en-US" sz="1800" b="1" i="0" dirty="0">
                <a:solidFill>
                  <a:schemeClr val="tx1"/>
                </a:solidFill>
                <a:effectLst/>
                <a:latin typeface="+mj-lt"/>
              </a:rPr>
              <a:t>Attribute Information:</a:t>
            </a:r>
            <a:endParaRPr lang="en-US" sz="1800" b="0" i="0" dirty="0">
              <a:solidFill>
                <a:schemeClr val="tx1"/>
              </a:solidFill>
              <a:effectLst/>
              <a:latin typeface="+mj-lt"/>
            </a:endParaRPr>
          </a:p>
          <a:p>
            <a:pPr marL="482600" indent="-342900" algn="l">
              <a:buClrTx/>
              <a:buFont typeface="+mj-lt"/>
              <a:buAutoNum type="arabicPeriod"/>
            </a:pPr>
            <a:r>
              <a:rPr lang="en-US" b="0" i="0" dirty="0">
                <a:solidFill>
                  <a:srgbClr val="212121"/>
                </a:solidFill>
                <a:effectLst/>
                <a:latin typeface="+mj-lt"/>
              </a:rPr>
              <a:t>Date : year-month-day</a:t>
            </a:r>
          </a:p>
          <a:p>
            <a:pPr marL="482600" indent="-342900" algn="l">
              <a:buClrTx/>
              <a:buFont typeface="+mj-lt"/>
              <a:buAutoNum type="arabicPeriod"/>
            </a:pPr>
            <a:r>
              <a:rPr lang="en-US" b="0" i="0" dirty="0">
                <a:solidFill>
                  <a:srgbClr val="212121"/>
                </a:solidFill>
                <a:effectLst/>
                <a:latin typeface="+mj-lt"/>
              </a:rPr>
              <a:t>Rented Bike count - Count of bikes rented at each hour</a:t>
            </a:r>
          </a:p>
          <a:p>
            <a:pPr marL="482600" indent="-342900" algn="l">
              <a:buClrTx/>
              <a:buFont typeface="+mj-lt"/>
              <a:buAutoNum type="arabicPeriod"/>
            </a:pPr>
            <a:r>
              <a:rPr lang="en-US" b="0" i="0" dirty="0">
                <a:solidFill>
                  <a:srgbClr val="212121"/>
                </a:solidFill>
                <a:effectLst/>
                <a:latin typeface="+mj-lt"/>
              </a:rPr>
              <a:t>Hour - Hour of the day</a:t>
            </a:r>
          </a:p>
          <a:p>
            <a:pPr marL="482600" indent="-342900" algn="l">
              <a:buClrTx/>
              <a:buFont typeface="+mj-lt"/>
              <a:buAutoNum type="arabicPeriod"/>
            </a:pPr>
            <a:r>
              <a:rPr lang="en-US" b="0" i="0" dirty="0">
                <a:solidFill>
                  <a:srgbClr val="212121"/>
                </a:solidFill>
                <a:effectLst/>
                <a:latin typeface="+mj-lt"/>
              </a:rPr>
              <a:t>Temperature-Temperature in Celsius</a:t>
            </a:r>
          </a:p>
          <a:p>
            <a:pPr marL="482600" indent="-342900" algn="l">
              <a:buClrTx/>
              <a:buFont typeface="+mj-lt"/>
              <a:buAutoNum type="arabicPeriod"/>
            </a:pPr>
            <a:r>
              <a:rPr lang="en-US" b="0" i="0" dirty="0">
                <a:solidFill>
                  <a:srgbClr val="212121"/>
                </a:solidFill>
                <a:effectLst/>
                <a:latin typeface="+mj-lt"/>
              </a:rPr>
              <a:t>Humidity - %</a:t>
            </a:r>
          </a:p>
          <a:p>
            <a:pPr marL="482600" indent="-342900" algn="l">
              <a:buClrTx/>
              <a:buFont typeface="+mj-lt"/>
              <a:buAutoNum type="arabicPeriod"/>
            </a:pPr>
            <a:r>
              <a:rPr lang="en-US" b="0" i="0" dirty="0">
                <a:solidFill>
                  <a:srgbClr val="212121"/>
                </a:solidFill>
                <a:effectLst/>
                <a:latin typeface="+mj-lt"/>
              </a:rPr>
              <a:t>Windspeed - m/s</a:t>
            </a:r>
          </a:p>
          <a:p>
            <a:pPr marL="482600" indent="-342900" algn="l">
              <a:buClrTx/>
              <a:buFont typeface="+mj-lt"/>
              <a:buAutoNum type="arabicPeriod"/>
            </a:pPr>
            <a:r>
              <a:rPr lang="en-US" b="0" i="0" dirty="0">
                <a:solidFill>
                  <a:srgbClr val="212121"/>
                </a:solidFill>
                <a:effectLst/>
                <a:latin typeface="+mj-lt"/>
              </a:rPr>
              <a:t>Visibility - 10m</a:t>
            </a:r>
          </a:p>
          <a:p>
            <a:pPr marL="482600" indent="-342900" algn="l">
              <a:buClrTx/>
              <a:buFont typeface="+mj-lt"/>
              <a:buAutoNum type="arabicPeriod"/>
            </a:pPr>
            <a:r>
              <a:rPr lang="en-US" b="0" i="0" dirty="0">
                <a:solidFill>
                  <a:srgbClr val="212121"/>
                </a:solidFill>
                <a:effectLst/>
                <a:latin typeface="+mj-lt"/>
              </a:rPr>
              <a:t>Dew point temperature - Celsius</a:t>
            </a:r>
          </a:p>
          <a:p>
            <a:pPr marL="482600" indent="-342900" algn="l">
              <a:buClrTx/>
              <a:buFont typeface="+mj-lt"/>
              <a:buAutoNum type="arabicPeriod"/>
            </a:pPr>
            <a:r>
              <a:rPr lang="en-US" b="0" i="0" dirty="0">
                <a:solidFill>
                  <a:srgbClr val="212121"/>
                </a:solidFill>
                <a:effectLst/>
                <a:latin typeface="+mj-lt"/>
              </a:rPr>
              <a:t>Solar radiation - MJ/m2</a:t>
            </a:r>
          </a:p>
          <a:p>
            <a:endParaRPr lang="en-IN" dirty="0"/>
          </a:p>
        </p:txBody>
      </p:sp>
      <p:sp>
        <p:nvSpPr>
          <p:cNvPr id="4" name="Text Placeholder 3">
            <a:extLst>
              <a:ext uri="{FF2B5EF4-FFF2-40B4-BE49-F238E27FC236}">
                <a16:creationId xmlns:a16="http://schemas.microsoft.com/office/drawing/2014/main" id="{3F734C45-5B35-0E5F-622B-40F20FB7EDFA}"/>
              </a:ext>
            </a:extLst>
          </p:cNvPr>
          <p:cNvSpPr>
            <a:spLocks noGrp="1"/>
          </p:cNvSpPr>
          <p:nvPr>
            <p:ph type="body" idx="2"/>
          </p:nvPr>
        </p:nvSpPr>
        <p:spPr>
          <a:xfrm>
            <a:off x="4832400" y="1808921"/>
            <a:ext cx="3999900" cy="2759953"/>
          </a:xfrm>
        </p:spPr>
        <p:txBody>
          <a:bodyPr/>
          <a:lstStyle/>
          <a:p>
            <a:pPr marL="139700" indent="0" algn="l">
              <a:buClrTx/>
              <a:buNone/>
            </a:pPr>
            <a:r>
              <a:rPr lang="en-US" b="0" i="0" dirty="0">
                <a:solidFill>
                  <a:srgbClr val="212121"/>
                </a:solidFill>
                <a:effectLst/>
                <a:latin typeface="Roboto" panose="02000000000000000000" pitchFamily="2" charset="0"/>
              </a:rPr>
              <a:t>10</a:t>
            </a:r>
            <a:r>
              <a:rPr lang="en-US" b="0" i="0" dirty="0">
                <a:solidFill>
                  <a:srgbClr val="212121"/>
                </a:solidFill>
                <a:effectLst/>
                <a:latin typeface="+mj-lt"/>
              </a:rPr>
              <a:t>.   Rainfall - mm</a:t>
            </a:r>
          </a:p>
          <a:p>
            <a:pPr marL="482600" indent="-342900" algn="l">
              <a:buClrTx/>
              <a:buAutoNum type="arabicPeriod" startAt="11"/>
            </a:pPr>
            <a:r>
              <a:rPr lang="en-US" b="0" i="0" dirty="0">
                <a:solidFill>
                  <a:srgbClr val="212121"/>
                </a:solidFill>
                <a:effectLst/>
                <a:latin typeface="+mj-lt"/>
              </a:rPr>
              <a:t>Snowfall – cm</a:t>
            </a:r>
          </a:p>
          <a:p>
            <a:pPr marL="482600" indent="-342900" algn="l">
              <a:buClrTx/>
              <a:buAutoNum type="arabicPeriod" startAt="11"/>
            </a:pPr>
            <a:r>
              <a:rPr lang="en-US" b="0" i="0" dirty="0">
                <a:solidFill>
                  <a:srgbClr val="212121"/>
                </a:solidFill>
                <a:effectLst/>
                <a:latin typeface="+mj-lt"/>
              </a:rPr>
              <a:t>Seasons - Winter, Spring, Summer, Autumn</a:t>
            </a:r>
          </a:p>
          <a:p>
            <a:pPr marL="482600" indent="-342900" algn="l">
              <a:buClrTx/>
              <a:buAutoNum type="arabicPeriod" startAt="11"/>
            </a:pPr>
            <a:r>
              <a:rPr lang="en-US" b="0" i="0" dirty="0">
                <a:solidFill>
                  <a:srgbClr val="212121"/>
                </a:solidFill>
                <a:effectLst/>
                <a:latin typeface="+mj-lt"/>
              </a:rPr>
              <a:t>Holiday - Holiday/No holiday</a:t>
            </a:r>
          </a:p>
          <a:p>
            <a:pPr marL="482600" indent="-342900" algn="l">
              <a:buClrTx/>
              <a:buAutoNum type="arabicPeriod" startAt="11"/>
            </a:pPr>
            <a:r>
              <a:rPr lang="en-US" b="0" i="0" dirty="0">
                <a:solidFill>
                  <a:srgbClr val="212121"/>
                </a:solidFill>
                <a:effectLst/>
                <a:latin typeface="+mj-lt"/>
              </a:rPr>
              <a:t>Functional Day – </a:t>
            </a:r>
            <a:r>
              <a:rPr lang="en-US" b="0" i="0" dirty="0" err="1">
                <a:solidFill>
                  <a:srgbClr val="212121"/>
                </a:solidFill>
                <a:effectLst/>
                <a:latin typeface="+mj-lt"/>
              </a:rPr>
              <a:t>No_Func</a:t>
            </a:r>
            <a:r>
              <a:rPr lang="en-US" b="0" i="0" dirty="0">
                <a:solidFill>
                  <a:srgbClr val="212121"/>
                </a:solidFill>
                <a:effectLst/>
                <a:latin typeface="+mj-lt"/>
              </a:rPr>
              <a:t>(Non Functional Hours), Fun(Functional hours)</a:t>
            </a:r>
          </a:p>
          <a:p>
            <a:endParaRPr lang="en-IN" dirty="0"/>
          </a:p>
        </p:txBody>
      </p:sp>
    </p:spTree>
    <p:extLst>
      <p:ext uri="{BB962C8B-B14F-4D97-AF65-F5344CB8AC3E}">
        <p14:creationId xmlns:p14="http://schemas.microsoft.com/office/powerpoint/2010/main" val="269256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B80-316F-28F1-772F-B6EF92EF4438}"/>
              </a:ext>
            </a:extLst>
          </p:cNvPr>
          <p:cNvSpPr>
            <a:spLocks noGrp="1"/>
          </p:cNvSpPr>
          <p:nvPr>
            <p:ph type="title"/>
          </p:nvPr>
        </p:nvSpPr>
        <p:spPr>
          <a:xfrm>
            <a:off x="202305" y="39494"/>
            <a:ext cx="8520600" cy="572700"/>
          </a:xfrm>
        </p:spPr>
        <p:txBody>
          <a:bodyPr/>
          <a:lstStyle/>
          <a:p>
            <a:r>
              <a:rPr lang="en-IN" sz="1800" b="1" dirty="0">
                <a:latin typeface="+mj-lt"/>
              </a:rPr>
              <a:t>Data Inspection:-</a:t>
            </a:r>
          </a:p>
        </p:txBody>
      </p:sp>
      <p:pic>
        <p:nvPicPr>
          <p:cNvPr id="9" name="Picture 8">
            <a:extLst>
              <a:ext uri="{FF2B5EF4-FFF2-40B4-BE49-F238E27FC236}">
                <a16:creationId xmlns:a16="http://schemas.microsoft.com/office/drawing/2014/main" id="{3BE092EA-6E80-51B5-8D9C-8C3B9F58A70C}"/>
              </a:ext>
            </a:extLst>
          </p:cNvPr>
          <p:cNvPicPr>
            <a:picLocks noChangeAspect="1"/>
          </p:cNvPicPr>
          <p:nvPr/>
        </p:nvPicPr>
        <p:blipFill>
          <a:blip r:embed="rId2"/>
          <a:stretch>
            <a:fillRect/>
          </a:stretch>
        </p:blipFill>
        <p:spPr>
          <a:xfrm>
            <a:off x="162306" y="596347"/>
            <a:ext cx="3545536" cy="2095280"/>
          </a:xfrm>
          <a:prstGeom prst="rect">
            <a:avLst/>
          </a:prstGeom>
        </p:spPr>
      </p:pic>
      <p:sp>
        <p:nvSpPr>
          <p:cNvPr id="4" name="Rectangle 1">
            <a:extLst>
              <a:ext uri="{FF2B5EF4-FFF2-40B4-BE49-F238E27FC236}">
                <a16:creationId xmlns:a16="http://schemas.microsoft.com/office/drawing/2014/main" id="{3A779B88-5A52-FC6E-E96D-5C993D459336}"/>
              </a:ext>
            </a:extLst>
          </p:cNvPr>
          <p:cNvSpPr>
            <a:spLocks noGrp="1" noChangeArrowheads="1"/>
          </p:cNvSpPr>
          <p:nvPr>
            <p:ph type="body" idx="1"/>
          </p:nvPr>
        </p:nvSpPr>
        <p:spPr bwMode="auto">
          <a:xfrm>
            <a:off x="227017" y="2445405"/>
            <a:ext cx="3923888"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Checked unique value of data set</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7CF186B-F02C-CF4D-C7D0-F5A362AABDB4}"/>
              </a:ext>
            </a:extLst>
          </p:cNvPr>
          <p:cNvPicPr>
            <a:picLocks noChangeAspect="1"/>
          </p:cNvPicPr>
          <p:nvPr/>
        </p:nvPicPr>
        <p:blipFill>
          <a:blip r:embed="rId3"/>
          <a:stretch>
            <a:fillRect/>
          </a:stretch>
        </p:blipFill>
        <p:spPr>
          <a:xfrm>
            <a:off x="4708078" y="527741"/>
            <a:ext cx="3923888" cy="1917664"/>
          </a:xfrm>
          <a:prstGeom prst="rect">
            <a:avLst/>
          </a:prstGeom>
        </p:spPr>
      </p:pic>
      <p:pic>
        <p:nvPicPr>
          <p:cNvPr id="13" name="Picture 12">
            <a:extLst>
              <a:ext uri="{FF2B5EF4-FFF2-40B4-BE49-F238E27FC236}">
                <a16:creationId xmlns:a16="http://schemas.microsoft.com/office/drawing/2014/main" id="{7AADB428-68C9-BB0D-E35A-981C62A775D5}"/>
              </a:ext>
            </a:extLst>
          </p:cNvPr>
          <p:cNvPicPr>
            <a:picLocks noChangeAspect="1"/>
          </p:cNvPicPr>
          <p:nvPr/>
        </p:nvPicPr>
        <p:blipFill>
          <a:blip r:embed="rId4"/>
          <a:stretch>
            <a:fillRect/>
          </a:stretch>
        </p:blipFill>
        <p:spPr>
          <a:xfrm>
            <a:off x="4740966" y="2691626"/>
            <a:ext cx="3981939" cy="2059277"/>
          </a:xfrm>
          <a:prstGeom prst="rect">
            <a:avLst/>
          </a:prstGeom>
        </p:spPr>
      </p:pic>
      <p:pic>
        <p:nvPicPr>
          <p:cNvPr id="15" name="Picture 14">
            <a:extLst>
              <a:ext uri="{FF2B5EF4-FFF2-40B4-BE49-F238E27FC236}">
                <a16:creationId xmlns:a16="http://schemas.microsoft.com/office/drawing/2014/main" id="{0FAB1722-E4DA-2C5C-B311-0AC3EE009E4E}"/>
              </a:ext>
            </a:extLst>
          </p:cNvPr>
          <p:cNvPicPr>
            <a:picLocks noChangeAspect="1"/>
          </p:cNvPicPr>
          <p:nvPr/>
        </p:nvPicPr>
        <p:blipFill>
          <a:blip r:embed="rId5"/>
          <a:stretch>
            <a:fillRect/>
          </a:stretch>
        </p:blipFill>
        <p:spPr>
          <a:xfrm>
            <a:off x="157079" y="2779304"/>
            <a:ext cx="4058030" cy="1975403"/>
          </a:xfrm>
          <a:prstGeom prst="rect">
            <a:avLst/>
          </a:prstGeom>
        </p:spPr>
      </p:pic>
      <p:sp>
        <p:nvSpPr>
          <p:cNvPr id="17" name="TextBox 16">
            <a:extLst>
              <a:ext uri="{FF2B5EF4-FFF2-40B4-BE49-F238E27FC236}">
                <a16:creationId xmlns:a16="http://schemas.microsoft.com/office/drawing/2014/main" id="{EB64A62F-168B-9A3A-BEF3-B08A472D43B1}"/>
              </a:ext>
            </a:extLst>
          </p:cNvPr>
          <p:cNvSpPr txBox="1"/>
          <p:nvPr/>
        </p:nvSpPr>
        <p:spPr>
          <a:xfrm>
            <a:off x="4572000" y="2322112"/>
            <a:ext cx="45720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Checked unique value of Categorical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DB5C2733-0831-24F6-D5DB-D7A94CC6DF28}"/>
              </a:ext>
            </a:extLst>
          </p:cNvPr>
          <p:cNvSpPr txBox="1"/>
          <p:nvPr/>
        </p:nvSpPr>
        <p:spPr>
          <a:xfrm>
            <a:off x="180480" y="4710712"/>
            <a:ext cx="3212286"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Checked Null value of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C81BBB0D-7A3F-E65F-E8C3-084A971956CF}"/>
              </a:ext>
            </a:extLst>
          </p:cNvPr>
          <p:cNvSpPr txBox="1"/>
          <p:nvPr/>
        </p:nvSpPr>
        <p:spPr>
          <a:xfrm>
            <a:off x="4572000" y="4750904"/>
            <a:ext cx="3212286"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Information of whole data set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892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3873-C5A7-B28F-0E83-8416AEF209EF}"/>
              </a:ext>
            </a:extLst>
          </p:cNvPr>
          <p:cNvSpPr>
            <a:spLocks noGrp="1"/>
          </p:cNvSpPr>
          <p:nvPr>
            <p:ph type="title"/>
          </p:nvPr>
        </p:nvSpPr>
        <p:spPr>
          <a:xfrm>
            <a:off x="216810" y="280256"/>
            <a:ext cx="8520600" cy="604327"/>
          </a:xfrm>
        </p:spPr>
        <p:txBody>
          <a:bodyPr/>
          <a:lstStyle/>
          <a:p>
            <a:r>
              <a:rPr lang="en-US" sz="1800" b="1" i="0" dirty="0">
                <a:solidFill>
                  <a:schemeClr val="tx1"/>
                </a:solidFill>
                <a:effectLst/>
                <a:latin typeface="+mj-lt"/>
              </a:rPr>
              <a:t>Exploratory Data Analysis (EDA)</a:t>
            </a:r>
            <a:endParaRPr lang="en-IN" sz="1800" b="1" dirty="0">
              <a:solidFill>
                <a:schemeClr val="tx1"/>
              </a:solidFill>
              <a:latin typeface="+mj-lt"/>
              <a:cs typeface="Aldhabi" panose="01000000000000000000" pitchFamily="2" charset="-78"/>
            </a:endParaRPr>
          </a:p>
        </p:txBody>
      </p:sp>
      <p:sp>
        <p:nvSpPr>
          <p:cNvPr id="3" name="Text Placeholder 2">
            <a:extLst>
              <a:ext uri="{FF2B5EF4-FFF2-40B4-BE49-F238E27FC236}">
                <a16:creationId xmlns:a16="http://schemas.microsoft.com/office/drawing/2014/main" id="{78013209-4184-B339-95F8-7DB921B969E3}"/>
              </a:ext>
            </a:extLst>
          </p:cNvPr>
          <p:cNvSpPr>
            <a:spLocks noGrp="1"/>
          </p:cNvSpPr>
          <p:nvPr>
            <p:ph type="body" idx="1"/>
          </p:nvPr>
        </p:nvSpPr>
        <p:spPr>
          <a:xfrm>
            <a:off x="112918" y="884583"/>
            <a:ext cx="8520600" cy="604327"/>
          </a:xfrm>
        </p:spPr>
        <p:txBody>
          <a:bodyPr/>
          <a:lstStyle/>
          <a:p>
            <a:pPr marL="114300" indent="0" algn="l">
              <a:buNone/>
            </a:pPr>
            <a:r>
              <a:rPr lang="en-US" sz="1400" b="0" i="0" dirty="0">
                <a:solidFill>
                  <a:srgbClr val="212121"/>
                </a:solidFill>
                <a:effectLst/>
                <a:latin typeface="+mj-lt"/>
              </a:rPr>
              <a:t>An EDA is a detailed analysis designed to reveal a data set's underlying structure. It is significant for a business because it identifies trends, patterns, and linkages that are not intuitively clear</a:t>
            </a:r>
          </a:p>
          <a:p>
            <a:pPr marL="114300" indent="0">
              <a:buNone/>
            </a:pPr>
            <a:r>
              <a:rPr lang="en-IN" b="1" i="0" dirty="0">
                <a:solidFill>
                  <a:schemeClr val="tx1"/>
                </a:solidFill>
                <a:effectLst/>
                <a:latin typeface="+mj-lt"/>
              </a:rPr>
              <a:t>Univariate</a:t>
            </a:r>
            <a:r>
              <a:rPr lang="en-IN" b="1" i="0" dirty="0">
                <a:solidFill>
                  <a:srgbClr val="212121"/>
                </a:solidFill>
                <a:effectLst/>
                <a:latin typeface="+mj-lt"/>
              </a:rPr>
              <a:t> </a:t>
            </a:r>
            <a:r>
              <a:rPr lang="en-IN" b="1" i="0" dirty="0">
                <a:solidFill>
                  <a:schemeClr val="tx1"/>
                </a:solidFill>
                <a:effectLst/>
                <a:latin typeface="+mj-lt"/>
              </a:rPr>
              <a:t>Analysis:-</a:t>
            </a:r>
            <a:r>
              <a:rPr lang="en-IN" b="1" i="0" dirty="0">
                <a:solidFill>
                  <a:srgbClr val="212121"/>
                </a:solidFill>
                <a:effectLst/>
                <a:latin typeface="+mj-lt"/>
              </a:rPr>
              <a:t> </a:t>
            </a:r>
            <a:r>
              <a:rPr lang="en-IN" sz="1600" b="1" dirty="0">
                <a:solidFill>
                  <a:srgbClr val="212121"/>
                </a:solidFill>
                <a:latin typeface="+mj-lt"/>
              </a:rPr>
              <a:t>O</a:t>
            </a:r>
            <a:r>
              <a:rPr lang="en-IN" sz="1600" b="1" i="0" dirty="0">
                <a:solidFill>
                  <a:srgbClr val="212121"/>
                </a:solidFill>
                <a:effectLst/>
                <a:latin typeface="+mj-lt"/>
              </a:rPr>
              <a:t>n Dependent Variable Rented Bike Count</a:t>
            </a:r>
          </a:p>
          <a:p>
            <a:pPr>
              <a:buClrTx/>
              <a:buFont typeface="Arial" panose="020B0604020202020204" pitchFamily="34" charset="0"/>
              <a:buChar char="•"/>
            </a:pPr>
            <a:r>
              <a:rPr lang="en-US" sz="1400" b="0" i="0" dirty="0">
                <a:solidFill>
                  <a:srgbClr val="212121"/>
                </a:solidFill>
                <a:effectLst/>
                <a:latin typeface="+mj-lt"/>
              </a:rPr>
              <a:t>Provides summary statistics for each field in the raw data set or summary only on one variable.</a:t>
            </a:r>
          </a:p>
          <a:p>
            <a:pPr>
              <a:buClrTx/>
              <a:buFont typeface="Arial" panose="020B0604020202020204" pitchFamily="34" charset="0"/>
              <a:buChar char="•"/>
            </a:pPr>
            <a:r>
              <a:rPr lang="en-US" sz="1400" b="0" i="0" dirty="0">
                <a:solidFill>
                  <a:srgbClr val="212121"/>
                </a:solidFill>
                <a:effectLst/>
                <a:latin typeface="+mj-lt"/>
              </a:rPr>
              <a:t>The ultimate purpose of a Univariate analysis is to simply explain the data and look for patterns therein.</a:t>
            </a:r>
          </a:p>
          <a:p>
            <a:pPr marL="114300" indent="0">
              <a:buNone/>
            </a:pPr>
            <a:endParaRPr lang="en-IN" sz="2000" b="0" i="0" dirty="0">
              <a:solidFill>
                <a:srgbClr val="212121"/>
              </a:solidFill>
              <a:effectLst/>
              <a:latin typeface="Roboto" panose="02000000000000000000" pitchFamily="2" charset="0"/>
            </a:endParaRPr>
          </a:p>
          <a:p>
            <a:pPr marL="114300" indent="0">
              <a:buNone/>
            </a:pPr>
            <a:endParaRPr lang="en-IN" sz="2000" dirty="0">
              <a:solidFill>
                <a:schemeClr val="accent2"/>
              </a:solidFill>
            </a:endParaRPr>
          </a:p>
        </p:txBody>
      </p:sp>
      <p:pic>
        <p:nvPicPr>
          <p:cNvPr id="2052" name="Picture 4">
            <a:extLst>
              <a:ext uri="{FF2B5EF4-FFF2-40B4-BE49-F238E27FC236}">
                <a16:creationId xmlns:a16="http://schemas.microsoft.com/office/drawing/2014/main" id="{81349C29-64E5-9DE7-95B0-FBA17B4F2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8" y="2675994"/>
            <a:ext cx="8520600" cy="218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6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F2BB-FFCC-C028-C64B-AA48F3A83BC3}"/>
              </a:ext>
            </a:extLst>
          </p:cNvPr>
          <p:cNvSpPr>
            <a:spLocks noGrp="1"/>
          </p:cNvSpPr>
          <p:nvPr>
            <p:ph type="title"/>
          </p:nvPr>
        </p:nvSpPr>
        <p:spPr/>
        <p:txBody>
          <a:bodyPr/>
          <a:lstStyle/>
          <a:p>
            <a:r>
              <a:rPr lang="en-IN" sz="1800" b="1" dirty="0"/>
              <a:t>Transformation of data to Normal distribution by various method:-</a:t>
            </a:r>
          </a:p>
        </p:txBody>
      </p:sp>
      <p:sp>
        <p:nvSpPr>
          <p:cNvPr id="3" name="Text Placeholder 2">
            <a:extLst>
              <a:ext uri="{FF2B5EF4-FFF2-40B4-BE49-F238E27FC236}">
                <a16:creationId xmlns:a16="http://schemas.microsoft.com/office/drawing/2014/main" id="{E1805AB4-DD8A-73B8-E5CD-905EF471CA89}"/>
              </a:ext>
            </a:extLst>
          </p:cNvPr>
          <p:cNvSpPr>
            <a:spLocks noGrp="1"/>
          </p:cNvSpPr>
          <p:nvPr>
            <p:ph type="body" idx="1"/>
          </p:nvPr>
        </p:nvSpPr>
        <p:spPr>
          <a:xfrm>
            <a:off x="444358" y="908809"/>
            <a:ext cx="2858883" cy="572700"/>
          </a:xfrm>
        </p:spPr>
        <p:txBody>
          <a:bodyPr/>
          <a:lstStyle/>
          <a:p>
            <a:pPr>
              <a:buClrTx/>
              <a:buFont typeface="Arial" panose="020B0604020202020204" pitchFamily="34" charset="0"/>
              <a:buChar char="•"/>
            </a:pPr>
            <a:r>
              <a:rPr lang="en-IN" dirty="0">
                <a:solidFill>
                  <a:srgbClr val="000000"/>
                </a:solidFill>
              </a:rPr>
              <a:t>Log Transformation</a:t>
            </a:r>
          </a:p>
        </p:txBody>
      </p:sp>
      <p:pic>
        <p:nvPicPr>
          <p:cNvPr id="3074" name="Picture 2">
            <a:extLst>
              <a:ext uri="{FF2B5EF4-FFF2-40B4-BE49-F238E27FC236}">
                <a16:creationId xmlns:a16="http://schemas.microsoft.com/office/drawing/2014/main" id="{E3D50D4A-4850-1C5B-951C-80B2C26F8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379825"/>
            <a:ext cx="3124200" cy="2646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635896-EEC8-0885-1B6C-0A84479CD892}"/>
              </a:ext>
            </a:extLst>
          </p:cNvPr>
          <p:cNvSpPr txBox="1"/>
          <p:nvPr/>
        </p:nvSpPr>
        <p:spPr>
          <a:xfrm>
            <a:off x="4762482" y="1010493"/>
            <a:ext cx="3358612" cy="369332"/>
          </a:xfrm>
          <a:prstGeom prst="rect">
            <a:avLst/>
          </a:prstGeom>
          <a:noFill/>
        </p:spPr>
        <p:txBody>
          <a:bodyPr wrap="none" rtlCol="0">
            <a:spAutoFit/>
          </a:bodyPr>
          <a:lstStyle/>
          <a:p>
            <a:pPr marL="285750" indent="-285750">
              <a:buFont typeface="Arial" panose="020B0604020202020204" pitchFamily="34" charset="0"/>
              <a:buChar char="•"/>
            </a:pPr>
            <a:r>
              <a:rPr lang="en-IN" sz="1800" dirty="0"/>
              <a:t>Square root Transformation.</a:t>
            </a:r>
          </a:p>
        </p:txBody>
      </p:sp>
      <p:pic>
        <p:nvPicPr>
          <p:cNvPr id="3076" name="Picture 4">
            <a:extLst>
              <a:ext uri="{FF2B5EF4-FFF2-40B4-BE49-F238E27FC236}">
                <a16:creationId xmlns:a16="http://schemas.microsoft.com/office/drawing/2014/main" id="{E82469F0-2D9E-6A2F-2AD3-A57A79B39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729" y="1379825"/>
            <a:ext cx="3220692" cy="2647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72CFA2-12A1-742E-07A3-9B457B659BFC}"/>
              </a:ext>
            </a:extLst>
          </p:cNvPr>
          <p:cNvSpPr txBox="1"/>
          <p:nvPr/>
        </p:nvSpPr>
        <p:spPr>
          <a:xfrm>
            <a:off x="626165" y="4234070"/>
            <a:ext cx="2882348" cy="523220"/>
          </a:xfrm>
          <a:prstGeom prst="rect">
            <a:avLst/>
          </a:prstGeom>
          <a:noFill/>
        </p:spPr>
        <p:txBody>
          <a:bodyPr wrap="square" rtlCol="0">
            <a:spAutoFit/>
          </a:bodyPr>
          <a:lstStyle/>
          <a:p>
            <a:r>
              <a:rPr lang="en-US" b="1" i="0" dirty="0">
                <a:solidFill>
                  <a:srgbClr val="212121"/>
                </a:solidFill>
                <a:effectLst/>
                <a:latin typeface="+mj-lt"/>
              </a:rPr>
              <a:t>The log transformation gives us a left skewed distribution.</a:t>
            </a:r>
            <a:endParaRPr lang="en-IN" dirty="0">
              <a:latin typeface="+mj-lt"/>
            </a:endParaRPr>
          </a:p>
        </p:txBody>
      </p:sp>
      <p:sp>
        <p:nvSpPr>
          <p:cNvPr id="6" name="TextBox 5">
            <a:extLst>
              <a:ext uri="{FF2B5EF4-FFF2-40B4-BE49-F238E27FC236}">
                <a16:creationId xmlns:a16="http://schemas.microsoft.com/office/drawing/2014/main" id="{984DE240-AB17-568F-4413-C38689EE401F}"/>
              </a:ext>
            </a:extLst>
          </p:cNvPr>
          <p:cNvSpPr txBox="1"/>
          <p:nvPr/>
        </p:nvSpPr>
        <p:spPr>
          <a:xfrm>
            <a:off x="4969564" y="4049403"/>
            <a:ext cx="3358612" cy="954107"/>
          </a:xfrm>
          <a:prstGeom prst="rect">
            <a:avLst/>
          </a:prstGeom>
          <a:noFill/>
        </p:spPr>
        <p:txBody>
          <a:bodyPr wrap="square" rtlCol="0">
            <a:spAutoFit/>
          </a:bodyPr>
          <a:lstStyle/>
          <a:p>
            <a:r>
              <a:rPr lang="en-US" b="1" i="0" dirty="0">
                <a:solidFill>
                  <a:srgbClr val="212121"/>
                </a:solidFill>
                <a:effectLst/>
                <a:latin typeface="+mj-lt"/>
              </a:rPr>
              <a:t>So, we used square root transformation on the dependent variable which gives us distribution which is almost normal in nature</a:t>
            </a:r>
            <a:endParaRPr lang="en-IN" dirty="0">
              <a:latin typeface="+mj-lt"/>
            </a:endParaRPr>
          </a:p>
        </p:txBody>
      </p:sp>
    </p:spTree>
    <p:extLst>
      <p:ext uri="{BB962C8B-B14F-4D97-AF65-F5344CB8AC3E}">
        <p14:creationId xmlns:p14="http://schemas.microsoft.com/office/powerpoint/2010/main" val="75894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6707-6B8B-A4D9-5D46-126CF5405F88}"/>
              </a:ext>
            </a:extLst>
          </p:cNvPr>
          <p:cNvSpPr>
            <a:spLocks noGrp="1"/>
          </p:cNvSpPr>
          <p:nvPr>
            <p:ph type="title"/>
          </p:nvPr>
        </p:nvSpPr>
        <p:spPr/>
        <p:txBody>
          <a:bodyPr/>
          <a:lstStyle/>
          <a:p>
            <a:r>
              <a:rPr lang="en-IN" sz="1800" b="1" dirty="0"/>
              <a:t>Distribution of all numerical independent Variable in the data set:-</a:t>
            </a:r>
          </a:p>
        </p:txBody>
      </p:sp>
      <p:sp>
        <p:nvSpPr>
          <p:cNvPr id="3" name="Text Placeholder 2">
            <a:extLst>
              <a:ext uri="{FF2B5EF4-FFF2-40B4-BE49-F238E27FC236}">
                <a16:creationId xmlns:a16="http://schemas.microsoft.com/office/drawing/2014/main" id="{05E00AFA-189D-8C02-32D0-41463A058B81}"/>
              </a:ext>
            </a:extLst>
          </p:cNvPr>
          <p:cNvSpPr>
            <a:spLocks noGrp="1"/>
          </p:cNvSpPr>
          <p:nvPr>
            <p:ph type="body" idx="1"/>
          </p:nvPr>
        </p:nvSpPr>
        <p:spPr>
          <a:xfrm>
            <a:off x="522684" y="3970289"/>
            <a:ext cx="8098631" cy="1110057"/>
          </a:xfrm>
        </p:spPr>
        <p:txBody>
          <a:bodyPr/>
          <a:lstStyle/>
          <a:p>
            <a:pPr>
              <a:buClrTx/>
              <a:buFont typeface="Arial" panose="020B0604020202020204" pitchFamily="34" charset="0"/>
              <a:buChar char="•"/>
            </a:pPr>
            <a:r>
              <a:rPr lang="en-IN" sz="1400" dirty="0">
                <a:solidFill>
                  <a:schemeClr val="bg1">
                    <a:lumMod val="50000"/>
                  </a:schemeClr>
                </a:solidFill>
                <a:latin typeface="+mj-lt"/>
              </a:rPr>
              <a:t>Interpretation:- </a:t>
            </a:r>
            <a:r>
              <a:rPr lang="en-US" sz="1400" b="0" i="0" dirty="0">
                <a:solidFill>
                  <a:srgbClr val="212121"/>
                </a:solidFill>
                <a:effectLst/>
                <a:latin typeface="+mj-lt"/>
              </a:rPr>
              <a:t>We can see from the preceding dist plots that </a:t>
            </a:r>
            <a:r>
              <a:rPr lang="en-US" sz="1400" b="1" i="0" dirty="0">
                <a:solidFill>
                  <a:srgbClr val="212121"/>
                </a:solidFill>
                <a:effectLst/>
                <a:latin typeface="+mj-lt"/>
              </a:rPr>
              <a:t>"Temperature"</a:t>
            </a:r>
            <a:r>
              <a:rPr lang="en-US" sz="1400" b="0" i="0" dirty="0">
                <a:solidFill>
                  <a:srgbClr val="212121"/>
                </a:solidFill>
                <a:effectLst/>
                <a:latin typeface="+mj-lt"/>
              </a:rPr>
              <a:t>, </a:t>
            </a:r>
            <a:r>
              <a:rPr lang="en-US" sz="1400" b="1" i="0" dirty="0">
                <a:solidFill>
                  <a:srgbClr val="212121"/>
                </a:solidFill>
                <a:effectLst/>
                <a:latin typeface="+mj-lt"/>
              </a:rPr>
              <a:t>"Dew point temperature"</a:t>
            </a:r>
            <a:r>
              <a:rPr lang="en-US" sz="1400" b="0" i="0" dirty="0">
                <a:solidFill>
                  <a:srgbClr val="212121"/>
                </a:solidFill>
                <a:effectLst/>
                <a:latin typeface="+mj-lt"/>
              </a:rPr>
              <a:t> and </a:t>
            </a:r>
            <a:r>
              <a:rPr lang="en-US" sz="1400" b="1" i="0" dirty="0">
                <a:solidFill>
                  <a:srgbClr val="212121"/>
                </a:solidFill>
                <a:effectLst/>
                <a:latin typeface="+mj-lt"/>
              </a:rPr>
              <a:t>"Humidity"</a:t>
            </a:r>
            <a:r>
              <a:rPr lang="en-US" sz="1400" b="0" i="0" dirty="0">
                <a:solidFill>
                  <a:srgbClr val="212121"/>
                </a:solidFill>
                <a:effectLst/>
                <a:latin typeface="+mj-lt"/>
              </a:rPr>
              <a:t> follows approximately normal distribution.</a:t>
            </a:r>
            <a:endParaRPr lang="en-IN" sz="1400" dirty="0">
              <a:solidFill>
                <a:srgbClr val="212121"/>
              </a:solidFill>
              <a:latin typeface="+mj-lt"/>
            </a:endParaRPr>
          </a:p>
          <a:p>
            <a:pPr>
              <a:buClrTx/>
              <a:buFont typeface="Arial" panose="020B0604020202020204" pitchFamily="34" charset="0"/>
              <a:buChar char="•"/>
            </a:pPr>
            <a:r>
              <a:rPr lang="en-US" sz="1400" b="0" i="0" dirty="0">
                <a:solidFill>
                  <a:srgbClr val="212121"/>
                </a:solidFill>
                <a:effectLst/>
                <a:latin typeface="+mj-lt"/>
              </a:rPr>
              <a:t>The distribution of all other variables </a:t>
            </a:r>
            <a:r>
              <a:rPr lang="en-US" sz="1400" dirty="0">
                <a:solidFill>
                  <a:srgbClr val="212121"/>
                </a:solidFill>
                <a:latin typeface="+mj-lt"/>
              </a:rPr>
              <a:t>are</a:t>
            </a:r>
            <a:r>
              <a:rPr lang="en-US" sz="1400" b="0" i="0" dirty="0">
                <a:solidFill>
                  <a:srgbClr val="212121"/>
                </a:solidFill>
                <a:effectLst/>
                <a:latin typeface="+mj-lt"/>
              </a:rPr>
              <a:t> either left- or right-skewed.</a:t>
            </a:r>
          </a:p>
          <a:p>
            <a:pPr>
              <a:buFont typeface="Arial" panose="020B0604020202020204" pitchFamily="34" charset="0"/>
              <a:buChar char="•"/>
            </a:pPr>
            <a:endParaRPr lang="en-IN" sz="1400" dirty="0">
              <a:solidFill>
                <a:schemeClr val="bg1">
                  <a:lumMod val="50000"/>
                </a:schemeClr>
              </a:solidFill>
              <a:latin typeface="+mj-lt"/>
            </a:endParaRPr>
          </a:p>
        </p:txBody>
      </p:sp>
      <p:pic>
        <p:nvPicPr>
          <p:cNvPr id="4098" name="Picture 2">
            <a:extLst>
              <a:ext uri="{FF2B5EF4-FFF2-40B4-BE49-F238E27FC236}">
                <a16:creationId xmlns:a16="http://schemas.microsoft.com/office/drawing/2014/main" id="{84A523EE-C932-D75A-068B-935C8E754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17725"/>
            <a:ext cx="7752522" cy="29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5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B980-F94C-3EAD-3322-A16A39946AC3}"/>
              </a:ext>
            </a:extLst>
          </p:cNvPr>
          <p:cNvSpPr>
            <a:spLocks noGrp="1"/>
          </p:cNvSpPr>
          <p:nvPr>
            <p:ph type="title"/>
          </p:nvPr>
        </p:nvSpPr>
        <p:spPr>
          <a:xfrm>
            <a:off x="311698" y="280071"/>
            <a:ext cx="8703091" cy="787427"/>
          </a:xfrm>
        </p:spPr>
        <p:txBody>
          <a:bodyPr/>
          <a:lstStyle/>
          <a:p>
            <a:r>
              <a:rPr lang="en-IN" sz="1800" b="1" dirty="0"/>
              <a:t>Bivariate Analysis:- </a:t>
            </a:r>
            <a:r>
              <a:rPr lang="en-US" sz="1400" b="0" i="0" dirty="0">
                <a:solidFill>
                  <a:srgbClr val="212121"/>
                </a:solidFill>
                <a:effectLst/>
                <a:latin typeface="+mj-lt"/>
              </a:rPr>
              <a:t>It is performed to find the relationship between each variable in the dataset and the target variable of interest or using 2 variables and finding the relationship between them.</a:t>
            </a:r>
            <a:endParaRPr lang="en-IN" sz="1400" dirty="0">
              <a:latin typeface="+mj-lt"/>
            </a:endParaRPr>
          </a:p>
        </p:txBody>
      </p:sp>
      <p:sp>
        <p:nvSpPr>
          <p:cNvPr id="3" name="Text Placeholder 2">
            <a:extLst>
              <a:ext uri="{FF2B5EF4-FFF2-40B4-BE49-F238E27FC236}">
                <a16:creationId xmlns:a16="http://schemas.microsoft.com/office/drawing/2014/main" id="{AC08E7B6-5C64-4E83-C53F-05ACB4A34A7F}"/>
              </a:ext>
            </a:extLst>
          </p:cNvPr>
          <p:cNvSpPr>
            <a:spLocks noGrp="1"/>
          </p:cNvSpPr>
          <p:nvPr>
            <p:ph type="body" idx="1"/>
          </p:nvPr>
        </p:nvSpPr>
        <p:spPr>
          <a:xfrm>
            <a:off x="782669" y="1784489"/>
            <a:ext cx="3863238" cy="887733"/>
          </a:xfrm>
        </p:spPr>
        <p:txBody>
          <a:bodyPr/>
          <a:lstStyle/>
          <a:p>
            <a:pPr marL="114300" indent="0">
              <a:buNone/>
            </a:pPr>
            <a:endParaRPr lang="en-IN" dirty="0"/>
          </a:p>
        </p:txBody>
      </p:sp>
      <p:pic>
        <p:nvPicPr>
          <p:cNvPr id="5122" name="Picture 2">
            <a:extLst>
              <a:ext uri="{FF2B5EF4-FFF2-40B4-BE49-F238E27FC236}">
                <a16:creationId xmlns:a16="http://schemas.microsoft.com/office/drawing/2014/main" id="{A328565F-8943-2906-EA15-72D6B8324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8" y="964642"/>
            <a:ext cx="2451379" cy="16013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987E786-54FE-8115-CA35-3DA4A9DFF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310" y="964642"/>
            <a:ext cx="2555171" cy="158519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DB2C20E-2EE6-48C5-C088-917E824DF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714" y="964643"/>
            <a:ext cx="2653312" cy="15359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1D14E96-B7D7-E5E7-3AFD-64F839484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98" y="2566036"/>
            <a:ext cx="2451379" cy="132019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5C7C1DBE-4BF3-C959-4734-365024B56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551" y="2566035"/>
            <a:ext cx="2503930" cy="132019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8F5D125D-1F23-C634-8BE3-D2106912EE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954" y="2500583"/>
            <a:ext cx="2555171" cy="1385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517795-0E22-D1AB-5E68-B7D35D88B0C8}"/>
              </a:ext>
            </a:extLst>
          </p:cNvPr>
          <p:cNvSpPr txBox="1"/>
          <p:nvPr/>
        </p:nvSpPr>
        <p:spPr>
          <a:xfrm>
            <a:off x="311698" y="3886234"/>
            <a:ext cx="8623580" cy="1415772"/>
          </a:xfrm>
          <a:prstGeom prst="rect">
            <a:avLst/>
          </a:prstGeom>
          <a:noFill/>
        </p:spPr>
        <p:txBody>
          <a:bodyPr wrap="square" rtlCol="0">
            <a:spAutoFit/>
          </a:bodyPr>
          <a:lstStyle/>
          <a:p>
            <a:pPr algn="l"/>
            <a:r>
              <a:rPr lang="en-US" b="1" i="0" dirty="0">
                <a:solidFill>
                  <a:srgbClr val="212121"/>
                </a:solidFill>
                <a:effectLst/>
                <a:latin typeface="+mj-lt"/>
              </a:rPr>
              <a:t>Some of the following observations can be interpreted based on the above analysis:</a:t>
            </a:r>
            <a:endParaRPr lang="en-US" b="0" i="0" dirty="0">
              <a:solidFill>
                <a:srgbClr val="212121"/>
              </a:solidFill>
              <a:effectLst/>
              <a:latin typeface="+mj-lt"/>
            </a:endParaRPr>
          </a:p>
          <a:p>
            <a:pPr algn="l">
              <a:buFont typeface="Arial" panose="020B0604020202020204" pitchFamily="34" charset="0"/>
              <a:buChar char="•"/>
            </a:pPr>
            <a:r>
              <a:rPr lang="en-US" sz="1200" b="0" i="0" dirty="0">
                <a:solidFill>
                  <a:srgbClr val="212121"/>
                </a:solidFill>
                <a:effectLst/>
                <a:latin typeface="+mj-lt"/>
              </a:rPr>
              <a:t>The trend for bike rentals grows from </a:t>
            </a:r>
            <a:r>
              <a:rPr lang="en-US" sz="1200" b="1" i="0" dirty="0">
                <a:solidFill>
                  <a:srgbClr val="212121"/>
                </a:solidFill>
                <a:effectLst/>
                <a:latin typeface="+mj-lt"/>
              </a:rPr>
              <a:t>temperature 20 to 30 degrees</a:t>
            </a:r>
            <a:r>
              <a:rPr lang="en-US" sz="1200" b="0" i="0" dirty="0">
                <a:solidFill>
                  <a:srgbClr val="212121"/>
                </a:solidFill>
                <a:effectLst/>
                <a:latin typeface="+mj-lt"/>
              </a:rPr>
              <a:t> Celsius.</a:t>
            </a:r>
          </a:p>
          <a:p>
            <a:pPr algn="l">
              <a:buFont typeface="Arial" panose="020B0604020202020204" pitchFamily="34" charset="0"/>
              <a:buChar char="•"/>
            </a:pPr>
            <a:r>
              <a:rPr lang="en-US" sz="1200" b="0" i="0" dirty="0">
                <a:solidFill>
                  <a:srgbClr val="212121"/>
                </a:solidFill>
                <a:effectLst/>
                <a:latin typeface="+mj-lt"/>
              </a:rPr>
              <a:t>The dew point temperature behaves similar to the temperature for the dependent variable.</a:t>
            </a:r>
          </a:p>
          <a:p>
            <a:pPr algn="l">
              <a:buFont typeface="Arial" panose="020B0604020202020204" pitchFamily="34" charset="0"/>
              <a:buChar char="•"/>
            </a:pPr>
            <a:r>
              <a:rPr lang="en-US" sz="1200" b="1" i="0" dirty="0">
                <a:solidFill>
                  <a:srgbClr val="212121"/>
                </a:solidFill>
                <a:effectLst/>
                <a:latin typeface="+mj-lt"/>
              </a:rPr>
              <a:t>Lower humidity</a:t>
            </a:r>
            <a:r>
              <a:rPr lang="en-US" sz="1200" b="0" i="0" dirty="0">
                <a:solidFill>
                  <a:srgbClr val="212121"/>
                </a:solidFill>
                <a:effectLst/>
                <a:latin typeface="+mj-lt"/>
              </a:rPr>
              <a:t> tends to increase demand for bike rentals.</a:t>
            </a:r>
          </a:p>
          <a:p>
            <a:pPr algn="l">
              <a:buFont typeface="Arial" panose="020B0604020202020204" pitchFamily="34" charset="0"/>
              <a:buChar char="•"/>
            </a:pPr>
            <a:r>
              <a:rPr lang="en-US" sz="1200" b="0" i="0" dirty="0">
                <a:solidFill>
                  <a:srgbClr val="212121"/>
                </a:solidFill>
                <a:effectLst/>
                <a:latin typeface="+mj-lt"/>
              </a:rPr>
              <a:t>The bike usage is high in peak office hours that is </a:t>
            </a:r>
            <a:r>
              <a:rPr lang="en-US" sz="1200" b="1" i="0" dirty="0">
                <a:solidFill>
                  <a:srgbClr val="212121"/>
                </a:solidFill>
                <a:effectLst/>
                <a:latin typeface="+mj-lt"/>
              </a:rPr>
              <a:t>7-9 AM in morning and 6-8 PM in evening</a:t>
            </a:r>
            <a:r>
              <a:rPr lang="en-US" sz="1200" b="0" i="0" dirty="0">
                <a:solidFill>
                  <a:srgbClr val="212121"/>
                </a:solidFill>
                <a:effectLst/>
                <a:latin typeface="+mj-lt"/>
              </a:rPr>
              <a:t>.</a:t>
            </a:r>
          </a:p>
          <a:p>
            <a:pPr algn="l">
              <a:buFont typeface="Arial" panose="020B0604020202020204" pitchFamily="34" charset="0"/>
              <a:buChar char="•"/>
            </a:pPr>
            <a:r>
              <a:rPr lang="en-US" sz="1200" b="0" i="0" dirty="0">
                <a:solidFill>
                  <a:srgbClr val="212121"/>
                </a:solidFill>
                <a:effectLst/>
                <a:latin typeface="+mj-lt"/>
              </a:rPr>
              <a:t>People prefer to drive in the </a:t>
            </a:r>
            <a:r>
              <a:rPr lang="en-US" sz="1200" b="1" i="0" dirty="0">
                <a:solidFill>
                  <a:srgbClr val="212121"/>
                </a:solidFill>
                <a:effectLst/>
                <a:latin typeface="+mj-lt"/>
              </a:rPr>
              <a:t>summer season</a:t>
            </a:r>
            <a:r>
              <a:rPr lang="en-US" sz="1200" b="0" i="0" dirty="0">
                <a:solidFill>
                  <a:srgbClr val="212121"/>
                </a:solidFill>
                <a:effectLst/>
                <a:latin typeface="+mj-lt"/>
              </a:rPr>
              <a:t> when the </a:t>
            </a:r>
            <a:r>
              <a:rPr lang="en-US" sz="1200" b="1" i="0" dirty="0">
                <a:solidFill>
                  <a:srgbClr val="212121"/>
                </a:solidFill>
                <a:effectLst/>
                <a:latin typeface="+mj-lt"/>
              </a:rPr>
              <a:t>wind is stronger</a:t>
            </a:r>
            <a:r>
              <a:rPr lang="en-US" sz="1200" b="0" i="0" dirty="0">
                <a:solidFill>
                  <a:srgbClr val="212121"/>
                </a:solidFill>
                <a:effectLst/>
                <a:latin typeface="+mj-lt"/>
              </a:rPr>
              <a:t>.</a:t>
            </a:r>
          </a:p>
          <a:p>
            <a:endParaRPr lang="en-IN" sz="1200" dirty="0"/>
          </a:p>
        </p:txBody>
      </p:sp>
    </p:spTree>
    <p:extLst>
      <p:ext uri="{BB962C8B-B14F-4D97-AF65-F5344CB8AC3E}">
        <p14:creationId xmlns:p14="http://schemas.microsoft.com/office/powerpoint/2010/main" val="386559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4198-B666-2811-048B-07414CF899DC}"/>
              </a:ext>
            </a:extLst>
          </p:cNvPr>
          <p:cNvSpPr>
            <a:spLocks noGrp="1"/>
          </p:cNvSpPr>
          <p:nvPr>
            <p:ph type="title"/>
          </p:nvPr>
        </p:nvSpPr>
        <p:spPr>
          <a:xfrm>
            <a:off x="311700" y="178810"/>
            <a:ext cx="8520600" cy="682165"/>
          </a:xfrm>
        </p:spPr>
        <p:txBody>
          <a:bodyPr/>
          <a:lstStyle/>
          <a:p>
            <a:r>
              <a:rPr lang="en-US" sz="1800" b="1" i="0" dirty="0">
                <a:solidFill>
                  <a:srgbClr val="C00000"/>
                </a:solidFill>
                <a:effectLst/>
                <a:latin typeface="+mj-lt"/>
              </a:rPr>
              <a:t>Used regression scatterplot for relation between independent and dependent variable:-</a:t>
            </a:r>
            <a:br>
              <a:rPr lang="en-US" sz="1800" b="0" i="0" dirty="0">
                <a:solidFill>
                  <a:srgbClr val="212121"/>
                </a:solidFill>
                <a:effectLst/>
                <a:latin typeface="+mj-lt"/>
              </a:rPr>
            </a:br>
            <a:endParaRPr lang="en-IN" sz="1800" dirty="0">
              <a:latin typeface="+mj-lt"/>
            </a:endParaRPr>
          </a:p>
        </p:txBody>
      </p:sp>
      <p:pic>
        <p:nvPicPr>
          <p:cNvPr id="6146" name="Picture 2">
            <a:extLst>
              <a:ext uri="{FF2B5EF4-FFF2-40B4-BE49-F238E27FC236}">
                <a16:creationId xmlns:a16="http://schemas.microsoft.com/office/drawing/2014/main" id="{B73EA3FE-7E32-75EC-7394-680B01D19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581" y="3527706"/>
            <a:ext cx="2087831" cy="14369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50AC064-1627-8542-2B6A-A68ABA02E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047" y="797733"/>
            <a:ext cx="2058365" cy="141670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38D3E62-7621-277C-3361-89033FA49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23" y="3527706"/>
            <a:ext cx="2116082" cy="149775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1593212-5C3D-98D6-B393-A6A4E5283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13" y="2154986"/>
            <a:ext cx="2021960" cy="139164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3504EB23-39F9-2E92-2559-5BAC53BF6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3184" y="2270053"/>
            <a:ext cx="2048522" cy="140992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C3FFC81C-AD72-34CA-862D-11626F0D15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3318" y="862725"/>
            <a:ext cx="2028254" cy="137669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8E9C51AC-8CC5-400E-A951-0FF187AABB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799" y="829969"/>
            <a:ext cx="2136132" cy="1470228"/>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CFBF184D-73F1-B69D-3ECA-6DF62304EC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2678" y="3655600"/>
            <a:ext cx="1987266" cy="1346544"/>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FD2346B2-5278-4F80-9043-5538A2B00A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301" y="3614870"/>
            <a:ext cx="2032548" cy="1377226"/>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a:extLst>
              <a:ext uri="{FF2B5EF4-FFF2-40B4-BE49-F238E27FC236}">
                <a16:creationId xmlns:a16="http://schemas.microsoft.com/office/drawing/2014/main" id="{300A8495-E8F3-D411-3C61-BDC1C2A12D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2301" y="2303986"/>
            <a:ext cx="1932630" cy="1284489"/>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A07B6725-94E8-828E-8AD3-A275CD9E3B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0163" y="2222306"/>
            <a:ext cx="1984942" cy="1284489"/>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62B0D10F-C0EA-F15D-6929-02DFF47BA5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700" y="800904"/>
            <a:ext cx="2021960" cy="150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5025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2187</Words>
  <Application>Microsoft Office PowerPoint</Application>
  <PresentationFormat>On-screen Show (16:9)</PresentationFormat>
  <Paragraphs>138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Montserrat</vt:lpstr>
      <vt:lpstr>arial</vt:lpstr>
      <vt:lpstr>Roboto</vt:lpstr>
      <vt:lpstr>Aldhabi</vt:lpstr>
      <vt:lpstr>Simple Light</vt:lpstr>
      <vt:lpstr>   Capstone Project – Regression Project - Seoul Bike Sharing Demand Prediction  </vt:lpstr>
      <vt:lpstr>PowerPoint Presentation</vt:lpstr>
      <vt:lpstr>Data Description:-The dataset contains weather information (Temperature, Humidity, Windspeed, Visibility, Dewpoint, Solar radiation, Snowfall, Rainfall), the number of bikes rented per hour and date information.  </vt:lpstr>
      <vt:lpstr>Data Inspection:-</vt:lpstr>
      <vt:lpstr>Exploratory Data Analysis (EDA)</vt:lpstr>
      <vt:lpstr>Transformation of data to Normal distribution by various method:-</vt:lpstr>
      <vt:lpstr>Distribution of all numerical independent Variable in the data set:-</vt:lpstr>
      <vt:lpstr>Bivariate Analysis:- It is performed to find the relationship between each variable in the dataset and the target variable of interest or using 2 variables and finding the relationship between them.</vt:lpstr>
      <vt:lpstr>Used regression scatterplot for relation between independent and dependent variable:- </vt:lpstr>
      <vt:lpstr>Identifying Multicollinearity:- A correlation could be positive, meaning both variables move in the same direction, or negative, meaning that when one variable’s value increases, the other variables’ values decrease. Correlation can also be neutral or zero, meaning that the variables are unrelated to each other. Positive Correlation: both variables change in the same direction. Neutral Correlation: No relationship in the change of the variables. Negative Correlation: variables change in opposite directions. The performance of some algorithms can deteriorate if two or more variables are tightly related, this condition called multicollinearity </vt:lpstr>
      <vt:lpstr>PowerPoint Presentation</vt:lpstr>
      <vt:lpstr>Bar plots between dependent and independent feature:-</vt:lpstr>
      <vt:lpstr>Identification of Outlier in the dataset feature by using Box Plot:-</vt:lpstr>
      <vt:lpstr>Feature Engineering And Selection:- </vt:lpstr>
      <vt:lpstr>Model Building:-</vt:lpstr>
      <vt:lpstr>Linear Regression:-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EDA  Hotel Booking Analysis</dc:title>
  <dc:creator>SIDDHARTH CHOURY</dc:creator>
  <cp:lastModifiedBy>Sanchit Misra</cp:lastModifiedBy>
  <cp:revision>56</cp:revision>
  <dcterms:modified xsi:type="dcterms:W3CDTF">2022-08-09T09:30:46Z</dcterms:modified>
</cp:coreProperties>
</file>