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6" r:id="rId20"/>
    <p:sldId id="278" r:id="rId21"/>
    <p:sldId id="279" r:id="rId22"/>
    <p:sldId id="280" r:id="rId23"/>
    <p:sldId id="281" r:id="rId24"/>
    <p:sldId id="282" r:id="rId25"/>
  </p:sldIdLst>
  <p:sldSz cx="9144000" cy="5143500" type="screen16x9"/>
  <p:notesSz cx="6858000" cy="9144000"/>
  <p:embeddedFontLs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53" autoAdjust="0"/>
    <p:restoredTop sz="94249" autoAdjust="0"/>
  </p:normalViewPr>
  <p:slideViewPr>
    <p:cSldViewPr snapToGrid="0">
      <p:cViewPr varScale="1">
        <p:scale>
          <a:sx n="90" d="100"/>
          <a:sy n="90" d="100"/>
        </p:scale>
        <p:origin x="456"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763A4-3014-40DE-8C52-081CB6BAA645}" type="doc">
      <dgm:prSet loTypeId="urn:microsoft.com/office/officeart/2008/layout/RadialCluster" loCatId="cycle" qsTypeId="urn:microsoft.com/office/officeart/2005/8/quickstyle/simple1" qsCatId="simple" csTypeId="urn:microsoft.com/office/officeart/2005/8/colors/accent1_2" csCatId="accent1" phldr="0"/>
      <dgm:spPr/>
      <dgm:t>
        <a:bodyPr/>
        <a:lstStyle/>
        <a:p>
          <a:endParaRPr lang="en-GB"/>
        </a:p>
      </dgm:t>
    </dgm:pt>
    <dgm:pt modelId="{5F582D2F-5057-4FAD-AB57-0DA823902B6E}" type="pres">
      <dgm:prSet presAssocID="{378763A4-3014-40DE-8C52-081CB6BAA645}" presName="Name0" presStyleCnt="0">
        <dgm:presLayoutVars>
          <dgm:chMax val="1"/>
          <dgm:chPref val="1"/>
          <dgm:dir/>
          <dgm:animOne val="branch"/>
          <dgm:animLvl val="lvl"/>
        </dgm:presLayoutVars>
      </dgm:prSet>
      <dgm:spPr/>
    </dgm:pt>
  </dgm:ptLst>
  <dgm:cxnLst>
    <dgm:cxn modelId="{C26ACF92-1642-4964-A982-9E282031B2EA}" type="presOf" srcId="{378763A4-3014-40DE-8C52-081CB6BAA645}" destId="{5F582D2F-5057-4FAD-AB57-0DA823902B6E}" srcOrd="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35.68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21.143"/>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27.12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0.244"/>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1.644"/>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2.571"/>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3.870"/>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4.520"/>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5.205"/>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5.854"/>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06.604"/>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46.246"/>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28.55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31.15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31.89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1:59.796"/>
    </inkml:context>
    <inkml:brush xml:id="br0">
      <inkml:brushProperty name="width" value="0.1" units="cm"/>
      <inkml:brushProperty name="height" value="0.1" units="cm"/>
      <inkml:brushProperty name="color" value="#FFFFFF"/>
    </inkml:brush>
  </inkml:definitions>
  <inkml:trace contextRef="#ctx0" brushRef="#br0">96 270 24575,'36'0'0,"0"1"0,0 2 0,0 1 0,42 11 0,-205 11 0,13-14 0,114-12 0,0 0 0,0 0 0,-1 0 0,1-1 0,0 1 0,0 0 0,0 0 0,0 0 0,-1 0 0,1 0 0,0 0 0,0 0 0,0 0 0,0 1 0,-1-1 0,1 0 0,0 0 0,0 0 0,0 0 0,0 0 0,-1 0 0,1 0 0,0 0 0,0 0 0,0 0 0,0 1 0,0-1 0,0 0 0,-1 0 0,1 0 0,0 0 0,0 0 0,0 0 0,0 1 0,0-1 0,0 0 0,0 0 0,0 0 0,0 0 0,0 1 0,0-1 0,0 0 0,0 0 0,0 0 0,0 0 0,0 1 0,0-1 0,0 0 0,0 0 0,0 0 0,0 0 0,0 1 0,0-1 0,0 0 0,0 0 0,0 0 0,13 8 0,18 1 0,-1-6 0,-24-3 0,0 0 0,0 0 0,-1 1 0,1 0 0,0 0 0,0 1 0,0-1 0,-1 1 0,1 0 0,6 4 0,-12-6 0,0 0 0,0 1 0,0-1 0,1 0 0,-1 0 0,0 1 0,0-1 0,0 0 0,0 0 0,0 1 0,0-1 0,0 0 0,1 0 0,-1 1 0,0-1 0,0 0 0,0 0 0,0 1 0,0-1 0,0 0 0,0 1 0,-1-1 0,1 0 0,0 0 0,0 1 0,0-1 0,0 0 0,0 0 0,0 1 0,0-1 0,-1 0 0,1 0 0,0 0 0,0 1 0,0-1 0,0 0 0,-1 0 0,1 0 0,0 1 0,0-1 0,-1 0 0,1 0 0,0 0 0,0 0 0,0 0 0,-1 0 0,1 0 0,0 1 0,-1-1 0,1 0 0,0 0 0,0 0 0,-1 0 0,1 0 0,0 0 0,0 0 0,-1 0 0,1 0 0,0-1 0,-1 1 0,-19 4 0,-68-1 0,53-3 0,28 0 0,12 0 0,322-1 0,-303-2 0,-36-4 0,-39-5 0,-17 8 0,-31-4 0,91 6 0,0 1 0,0-1 0,1 0 0,-1-1 0,1 0 0,0 0 0,0 0 0,0-1 0,-12-9 0,19 13 0,-1-1 0,0 1 0,0-1 0,0 0 0,0 1 0,1-1 0,-1 0 0,0 0 0,1 1 0,-1-1 0,1 0 0,-1 0 0,1 0 0,-1 0 0,1 0 0,-1 0 0,1 0 0,0 0 0,0 0 0,-1 0 0,1 0 0,0 0 0,0 0 0,0 0 0,0 0 0,0 0 0,1-1 0,-1 0 0,1 1 0,0-1 0,0 1 0,1 0 0,-1-1 0,0 1 0,0 0 0,1 0 0,-1 0 0,0 0 0,1 0 0,-1 0 0,1 0 0,2-1 0,11-4 0,0 1 0,30-6 0,-31 8 0,33-9 0,0-2 0,77-34 0,-115 42 0,-11 3 0,-24 4 0,-38 10 0,34-4 0,-86 19 0,103-24 0,-1 0 0,1-1 0,-1 0 0,1-2 0,-1 1 0,-17-4 0,31 4 0,0 0 0,0 0 0,-1 0 0,1 0 0,0 0 0,0 0 0,0 0 0,0 0 0,0 0 0,0 0 0,-1 0 0,1 0 0,0-1 0,0 1 0,0 0 0,0 0 0,0 0 0,0 0 0,0 0 0,-1 0 0,1 0 0,0 0 0,0 0 0,0-1 0,0 1 0,0 0 0,0 0 0,0 0 0,0 0 0,0 0 0,0 0 0,0 0 0,0-1 0,0 1 0,0 0 0,0 0 0,0 0 0,0 0 0,0 0 0,0-1 0,0 1 0,0 0 0,0 0 0,0 0 0,0 0 0,0 0 0,0 0 0,0 0 0,0-1 0,0 1 0,0 0 0,0 0 0,0 0 0,1 0 0,-1 0 0,0 0 0,0 0 0,0 0 0,0-1 0,0 1 0,0 0 0,1 0 0,11-9 0,18-6 0,-7 8 0,1 1 0,0 0 0,0 2 0,35-1 0,88 2 0,-105 4 0,-97-3 0,18 1 0,-47 3 0,76-1 0,0 0 0,0 0 0,0 1 0,0-1 0,0 2 0,0-1 0,1 1 0,-1 1 0,1-1 0,0 1 0,-10 8 0,15-11 0,1 0 0,0 0 0,0 0 0,0 0 0,0 0 0,0 0 0,0 0 0,0 1 0,0-1 0,0 0 0,1 1 0,-1-1 0,0 1 0,1-1 0,-1 1 0,1-1 0,0 1 0,0-1 0,-1 1 0,1-1 0,0 1 0,0 0 0,0-1 0,1 1 0,-1-1 0,1 4 0,0-1 0,1-1 0,0 1 0,0-1 0,0 1 0,1-1 0,-1 1 0,1-1 0,0 0 0,0 0 0,4 3 0,6 4 0,1 0 0,0-1 0,30 14 0,-38-20 0,0 0 0,0-1 0,0 0 0,0 0 0,0-1 0,1 0 0,11 1 0,-16-2 0,0 0 0,1 0 0,-1-1 0,0 1 0,0-1 0,1 1 0,-1-1 0,0 0 0,0 0 0,0 0 0,0 0 0,0 0 0,0 0 0,0-1 0,0 1 0,0-1 0,0 1 0,-1-1 0,1 0 0,-1 1 0,1-1 0,-1 0 0,0 0 0,1-3 0,11-15 0,-1 0 0,21-23 0,-28 37 0,-4 5 0,0 0 0,-1 0 0,1 0 0,0 0 0,-1 0 0,1 0 0,-1-1 0,1 1 0,-1 0 0,1 0 0,-1 0 0,0-1 0,0 1 0,0 0 0,1 0 0,-1-1 0,0 1 0,-1 0 0,1-1 0,0 1 0,0 0 0,0 0 0,-1 0 0,1-1 0,-1 1 0,1 0 0,-1 0 0,1 0 0,-1 0 0,0 0 0,0 0 0,1 0 0,-1 0 0,0 0 0,0 0 0,0 0 0,0 0 0,0 0 0,-2 0 0,-5-5 0,0 1 0,-1 0 0,0 1 0,-10-4 0,11 5 0,-52-19 0,-1 2 0,-68-12 0,79 12 0,44 17 0,0-1 0,0 2 0,0-1 0,0 1 0,-1 0 0,-12-2 0,18 4 0,0 0 0,-1 0 0,1 1 0,0-1 0,0 1 0,-1-1 0,1 1 0,0 0 0,0-1 0,0 1 0,0 0 0,0 0 0,0 0 0,0-1 0,0 1 0,0 0 0,0 1 0,0-1 0,0 0 0,1 0 0,-1 0 0,0 0 0,1 1 0,-1-1 0,1 0 0,-1 0 0,1 1 0,0-1 0,0 0 0,-1 1 0,1-1 0,0 0 0,1 3 0,-3 53 0,3-48 0,-1-8 0,-1 1 0,1-1 0,0 0 0,0 1 0,0-1 0,0 0 0,0 1 0,0-1 0,0 0 0,0 1 0,1-1 0,-1 0 0,0 1 0,1-1 0,-1 0 0,1 0 0,-1 1 0,1-1 0,0 0 0,0 0 0,0 0 0,1 1 0,-1-2 0,1-1 0,-1 1 0,1-1 0,-1 0 0,1 1 0,-1-1 0,0 0 0,1 0 0,-1 0 0,0 0 0,0-1 0,0 1 0,2-2 0,33-25 0,-18 22 0,0 0 0,0 2 0,1 0 0,-1 1 0,1 1 0,0 1 0,0 0 0,30 4 0,-39-3 0,-1-2 0,-24-5 0,-28-5 0,26 7 0,0-1 0,-31-14 0,31 11 0,-1 1 0,-27-7 0,39 13 0,0 1 0,0 0 0,-1 0 0,1 0 0,-11 1 0,17 0 0,-1 0 0,1 0 0,0 0 0,0 0 0,-1 0 0,1 0 0,0 0 0,0 0 0,-1 0 0,1 0 0,0 0 0,0 1 0,0-1 0,-1 0 0,1 0 0,0 0 0,0 0 0,-1 0 0,1 0 0,0 1 0,0-1 0,0 0 0,0 0 0,-1 0 0,1 1 0,0-1 0,0 0 0,0 0 0,0 0 0,0 1 0,0-1 0,0 0 0,0 0 0,-1 1 0,1-1 0,0 0 0,0 0 0,0 1 0,0-1 0,0 0 0,0 0 0,0 1 0,0-1 0,1 0 0,-1 0 0,0 0 0,0 1 0,21 19 0,0-6 0,0-2 0,1 0 0,0-2 0,1 0 0,0-1 0,0-2 0,28 6 0,174 18 0,-158-24 0,-41 1 0,-26-8 0,1 0 0,-1 0 0,1 1 0,-1-1 0,1 0 0,-1 1 0,0-1 0,1 0 0,-1 1 0,0-1 0,1 1 0,-1-1 0,0 1 0,1-1 0,-1 1 0,0-1 0,0 1 0,0-1 0,1 1 0,-1-1 0,0 1 0,0-1 0,0 1 0,0-1 0,0 2 0,-1-1 0,0 1 0,0 0 0,0-1 0,0 1 0,0-1 0,-1 1 0,1-1 0,-1 0 0,1 1 0,-1-1 0,1 0 0,-1 0 0,1 0 0,-1 0 0,0-1 0,0 1 0,1 0 0,-1-1 0,0 1 0,0-1 0,-2 1 0,-36 7-35,0-3-1,-1 0 0,1-3 0,-74-5 1,41 1-1152,36 1-5639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3:26.906"/>
    </inkml:context>
    <inkml:brush xml:id="br0">
      <inkml:brushProperty name="width" value="0.025" units="cm"/>
      <inkml:brushProperty name="height" value="0.025" units="cm"/>
      <inkml:brushProperty name="color" value="#FFFFFF"/>
    </inkml:brush>
  </inkml:definitions>
  <inkml:trace contextRef="#ctx0" brushRef="#br0">7 335 24575,'12'1'0,"0"0"0,0 1 0,0 0 0,-1 1 0,19 7 0,-14-5 0,-14-5 0,1 0 0,0 0 0,0 0 0,0-1 0,-1 1 0,1-1 0,0 0 0,0 1 0,-1-1 0,1 0 0,0 0 0,-1-1 0,1 1 0,-1-1 0,0 1 0,1-1 0,-1 0 0,0 0 0,0 0 0,0 0 0,0 0 0,-1 0 0,4-4 0,3 0 0,-8 8 0,0 1 0,0-1 0,0 1 0,0-1 0,0 1 0,0-1 0,-1 1 0,1-1 0,-1 0 0,1 1 0,-1-1 0,0 0 0,0 1 0,0-1 0,-1 0 0,1 0 0,0 0 0,-1 0 0,1 0 0,-1 0 0,0 0 0,0-1 0,1 1 0,-1-1 0,0 1 0,-3 1 0,0-2 0,1 0 0,0 0 0,-1 0 0,1-1 0,-1 0 0,1 0 0,0 0 0,-1 0 0,1-1 0,-1 1 0,1-1 0,0 0 0,0-1 0,-5-1 0,-72-19 0,158 21 0,-62 1 0,38 1 0,-52-1 0,1 0 0,0-1 0,0 1 0,0 0 0,0-1 0,0 1 0,-1-1 0,1 1 0,0-1 0,0 0 0,-1 0 0,1 0 0,0 0 0,-1 0 0,1 0 0,-1 0 0,1 0 0,-1-1 0,0 1 0,0-1 0,2-1 0,-3-1 0,0 0 0,0 0 0,0 0 0,0 1 0,-1-1 0,0 0 0,0 0 0,0 0 0,0 1 0,0-1 0,-4-5 0,-3-14 0,6 11 0,1 0 0,0 1 0,0-1 0,1 0 0,1 1 0,0-1 0,0 0 0,1 1 0,1-1 0,0 1 0,0 0 0,1 0 0,1 0 0,0 0 0,0 1 0,1 0 0,7-11 0,-40 76 0,4-21 0,16-24 0,0 0 0,0 0 0,-9 21 0,16-31 0,0 1 0,0-1 0,-1 0 0,1 1 0,0-1 0,0 0 0,0 1 0,-1-1 0,1 1 0,0-1 0,0 1 0,0-1 0,0 0 0,0 1 0,0-1 0,0 1 0,0-1 0,0 1 0,0-1 0,0 0 0,0 1 0,0-1 0,0 1 0,0-1 0,1 0 0,-1 1 0,0-1 0,0 1 0,0-1 0,1 0 0,-1 1 0,0-1 0,0 0 0,1 1 0,-1-1 0,1 1 0,15-6 0,17-18 0,-25 16 0,11-8 0,-2-1 0,0-1 0,19-24 0,-36 41 0,1-1 0,-1 1 0,1-1 0,-1 1 0,0 0 0,0-1 0,1 1 0,-1-1 0,0 1 0,0-1 0,0 1 0,1-1 0,-1 1 0,0 0 0,0-1 0,0 1 0,0-1 0,0 1 0,0-1 0,0 1 0,0-1 0,0 1 0,0-1 0,0 1 0,0-1 0,-1 1 0,1-1 0,0 1 0,0-1 0,0 1 0,-1-1 0,-16-6 0,-31 7 0,40 1 0,2-1 0,-1 1 0,1 0 0,0 0 0,0 0 0,1 1 0,-1-1 0,-7 5 0,12-6 0,0 0 0,0 1 0,0-1 0,0 1 0,0 0 0,0-1 0,0 1 0,0 0 0,0-1 0,0 1 0,1 0 0,-1 0 0,0 0 0,1 0 0,-1 0 0,0 0 0,1 0 0,-1 0 0,1 0 0,-1 0 0,1 0 0,0 0 0,0 0 0,-1 0 0,1 0 0,0 1 0,0-1 0,0 0 0,0 0 0,0 0 0,0 0 0,1 0 0,-1 0 0,0 1 0,0-1 0,1 0 0,-1 0 0,1 0 0,-1 0 0,1 0 0,-1 0 0,1 0 0,0 0 0,0-1 0,1 3 0,24 43 0,-22-37 0,0-1 0,0 1 0,1-1 0,9 11 0,-12-18 0,-1 0 0,0 0 0,0 0 0,0-1 0,0 1 0,1-1 0,-1 1 0,0-1 0,0 1 0,1-1 0,-1 0 0,0 1 0,1-1 0,-1 0 0,0 0 0,1 0 0,-1 0 0,1 0 0,-1-1 0,0 1 0,1 0 0,-1-1 0,0 1 0,0 0 0,1-1 0,-1 0 0,0 1 0,0-1 0,0 0 0,0 1 0,0-1 0,0 0 0,0 0 0,0 0 0,0 0 0,0 0 0,0 0 0,0 0 0,0-2 0,4-2 0,-1-1 0,0 1 0,0 0 0,-1-1 0,0 0 0,5-11 0,-3-1 0,0 0 0,2 0 0,12-24 0,-16 37 0,0 0 0,0 0 0,1 0 0,-1 1 0,1 0 0,0-1 0,0 1 0,1 0 0,-1 1 0,1-1 0,0 1 0,0 0 0,0 0 0,0 1 0,9-4 0,-13 6 0,0-1 0,0 1 0,1 0 0,-1-1 0,0 1 0,0 0 0,1 0 0,-1 0 0,0 0 0,0 0 0,0 0 0,1 0 0,-1 0 0,0 1 0,0-1 0,0 0 0,1 1 0,-1-1 0,0 1 0,0-1 0,0 1 0,0-1 0,0 1 0,0 0 0,0 0 0,0 0 0,0-1 0,0 1 0,-1 0 0,1 0 0,0 0 0,-1 0 0,1 0 0,0 0 0,-1 0 0,1 1 0,-1-1 0,0 0 0,1 0 0,-1 0 0,0 1 0,0-1 0,1 0 0,-1 0 0,0 2 0,0 1 0,0-1 0,0 0 0,0 0 0,0 1 0,-1-1 0,1 0 0,-1 0 0,0 0 0,1 1 0,-1-1 0,-1 0 0,1 0 0,0 0 0,-1-1 0,0 1 0,-3 4 0,0-3 0,-1-1 0,1 0 0,-1 0 0,0 0 0,0-1 0,0 0 0,0 0 0,0 0 0,-1-1 0,1 0 0,0 0 0,-8 0 0,-37 8 0,30-2 0,-43 13 0,50-15 0,30-8 0,7-1 0,-17 4 0,-1-1 0,1 0 0,0 0 0,0-1 0,-1 0 0,1 0 0,-1 0 0,0 0 0,7-5 0,-11 7 0,-1-1 0,0 1 0,1 0 0,-1 0 0,0 0 0,0 0 0,1-1 0,-1 1 0,0 0 0,0 0 0,0 0 0,1-1 0,-1 1 0,0 0 0,0 0 0,0-1 0,0 1 0,1 0 0,-1-1 0,0 1 0,0 0 0,0-1 0,0 1 0,0 0 0,0 0 0,0-1 0,0 1 0,0 0 0,0-1 0,0 1 0,0 0 0,0-1 0,0 1 0,0 0 0,0-1 0,0 1 0,-1 0 0,1 0 0,0-1 0,0 1 0,0-1 0,-16-6 0,-21 2 0,31 5 0,0 1 0,0-1 0,0 1 0,0 0 0,1 0 0,-8 3 0,12-4 0,0 0 0,0 1 0,0-1 0,1 1 0,-1-1 0,0 0 0,0 1 0,1-1 0,-1 1 0,0 0 0,0-1 0,1 1 0,-1-1 0,1 1 0,-1 0 0,1 0 0,-1-1 0,1 1 0,-1 1 0,1-1 0,0 0 0,0 0 0,0 0 0,0 0 0,1 0 0,-1 0 0,0 0 0,1 0 0,-1 0 0,1 0 0,-1 0 0,1-1 0,-1 1 0,1 0 0,0 0 0,-1-1 0,1 1 0,0 0 0,-1-1 0,1 1 0,0 0 0,0-1 0,1 1 0,0 0 0,1 1 0,-1-1 0,0 0 0,1 0 0,-1 0 0,1 0 0,-1-1 0,1 1 0,0-1 0,-1 1 0,1-1 0,-1 0 0,1 0 0,0 0 0,-1 0 0,1-1 0,0 1 0,-1-1 0,1 0 0,-1 1 0,1-1 0,-1 0 0,1-1 0,-1 1 0,0 0 0,0-1 0,1 1 0,-1-1 0,0 1 0,0-1 0,-1 0 0,1 0 0,0 0 0,-1 0 0,1 0 0,-1-1 0,1 1 0,-1 0 0,0-1 0,0 1 0,0-1 0,0 1 0,-1-1 0,1 1 0,-1-1 0,1-5 0,-1 8 0,0 0 0,0 0 0,0-1 0,0 1 0,0 0 0,0 0 0,0 0 0,0 0 0,0 0 0,0-1 0,0 1 0,0 0 0,0 0 0,0 0 0,0 0 0,0 0 0,-1-1 0,1 1 0,0 0 0,0 0 0,0 0 0,0 0 0,0 0 0,0 0 0,0-1 0,0 1 0,-1 0 0,1 0 0,0 0 0,0 0 0,0 0 0,0 0 0,0 0 0,-1 0 0,1 0 0,0 0 0,0 0 0,0 0 0,0 0 0,0 0 0,-1 0 0,1 0 0,0 0 0,0 0 0,0 0 0,0 0 0,-1 0 0,1 0 0,0 0 0,0 0 0,-10 7 0,-7 13 0,-5 15 0,21-33 0,14-23 0,26-31 0,-37 50 0,0-1 0,0 1 0,-1 0 0,2 0 0,-1 1 0,0-1 0,0 0 0,1 1 0,-1-1 0,0 1 0,1 0 0,0 0 0,-1 0 0,1 0 0,0 0 0,-1 0 0,1 1 0,0 0 0,0-1 0,3 1 0,-5 0 0,-1 1 0,0-1 0,1 0 0,-1 0 0,1 1 0,-1-1 0,0 0 0,1 1 0,-1-1 0,0 0 0,0 1 0,1-1 0,-1 0 0,0 1 0,0-1 0,0 1 0,1-1 0,-1 0 0,0 1 0,0-1 0,0 1 0,0-1 0,0 1 0,0-1 0,0 0 0,0 1 0,0-1 0,0 1 0,0-1 0,0 1 0,0-1 0,0 0 0,0 1 0,-1-1 0,1 1 0,0-1 0,0 1 0,0-1 0,-1 0 0,1 1 0,0-1 0,0 0 0,-1 1 0,1-1 0,0 0 0,-1 1 0,-14 17 0,-20 4 0,-14 12 0,47-32 0,0 0 0,0 0 0,0 0 0,1 1 0,-1-1 0,0 0 0,1 1 0,0-1 0,-1 1 0,1-1 0,0 1 0,0 0 0,1-1 0,-1 1 0,0 0 0,1 0 0,-1 4 0,1-7 0,0 1 0,0-1 0,0 0 0,0 0 0,0 1 0,0-1 0,0 0 0,0 0 0,0 0 0,0 1 0,1-1 0,-1 0 0,0 0 0,0 1 0,0-1 0,0 0 0,0 0 0,0 0 0,0 1 0,0-1 0,1 0 0,-1 0 0,0 0 0,0 0 0,0 0 0,0 1 0,1-1 0,-1 0 0,0 0 0,0 0 0,0 0 0,1 0 0,-1 0 0,0 0 0,0 0 0,0 1 0,1-1 0,-1 0 0,0 0 0,0 0 0,0 0 0,1 0 0,12-6 0,15-17 0,-25 21 0,21-28 0,-22 26 0,1 0 0,-1 0 0,1 0 0,0 1 0,0 0 0,0-1 0,1 1 0,-1 0 0,1 1 0,4-3 0,-8 4 0,0 1 0,0 0 0,1 0 0,-1 0 0,0-1 0,0 1 0,1 0 0,-1 0 0,0 0 0,1 0 0,-1 0 0,0 0 0,1 0 0,-1 0 0,0 0 0,1 0 0,-1 0 0,0 0 0,1 0 0,-1 0 0,0 0 0,1 0 0,-1 0 0,0 0 0,1 0 0,-1 0 0,0 0 0,1 1 0,-1-1 0,0 0 0,0 0 0,1 0 0,-1 1 0,0-1 0,0 0 0,1 0 0,-1 1 0,0-1 0,0 0 0,0 1 0,1-1 0,-1 0 0,0 0 0,0 1 0,0-1 0,0 0 0,0 1 0,0-1 0,0 0 0,0 1 0,0-1 0,0 0 0,0 1 0,0-1 0,0 0 0,0 1 0,0-1 0,0 0 0,0 1 0,0-1 0,0 0 0,0 1 0,-1-1 0,1 1 0,0 0 0,-1 1 0,1-1 0,-1 1 0,0-1 0,1 0 0,-1 1 0,0-1 0,0 0 0,0 1 0,0-1 0,0 0 0,0 0 0,0 0 0,0 0 0,-2 1 0,-37 13 0,31-12 0,1 0 0,-1 1 0,1-1 0,-13 9 0,18-11 0,1 1 0,0 0 0,-1 1 0,1-1 0,0 0 0,0 1 0,0-1 0,0 1 0,0 0 0,1-1 0,-1 1 0,1 0 0,0 0 0,0 0 0,0 0 0,0 0 0,0 5 0,0-7 0,1 0 0,0 0 0,0 0 0,-1-1 0,1 1 0,0 0 0,0 0 0,0 0 0,0 0 0,0 0 0,0 0 0,0 0 0,1 0 0,-1 0 0,0-1 0,0 1 0,1 0 0,-1 0 0,1 0 0,-1 0 0,0 0 0,1-1 0,0 1 0,-1 0 0,1-1 0,-1 1 0,1 0 0,0-1 0,-1 1 0,1 0 0,0-1 0,0 1 0,0-1 0,-1 0 0,1 1 0,0-1 0,0 0 0,0 1 0,0-1 0,0 0 0,0 0 0,-1 0 0,1 0 0,0 0 0,0 0 0,0 0 0,0 0 0,0 0 0,0 0 0,0 0 0,0-1 0,1 1 0,2-1 0,0 0 0,0-1 0,-1 1 0,1-1 0,0 1 0,-1-1 0,1 0 0,-1-1 0,0 1 0,0 0 0,5-5 0,1-6 4,-1 1-1,0-1 1,7-15-1,-12 20-95,0 0 0,1 0 0,0 1 1,1 0-1,-1 0 0,2 0 0,-1 0 0,1 1 0,0 0 0,0 0 0,0 0 0,1 1 0,0 0 0,8-4 0,1 2-6734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2.483"/>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3.229"/>
    </inkml:context>
    <inkml:brush xml:id="br0">
      <inkml:brushProperty name="width" value="0.1" units="cm"/>
      <inkml:brushProperty name="height" value="0.1" units="cm"/>
      <inkml:brushProperty name="color" value="#FFFFFF"/>
    </inkml:brush>
  </inkml:definitions>
  <inkml:trace contextRef="#ctx0" brushRef="#br0">0 0 24575,'3'0'0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4.627"/>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5.27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6.265"/>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47.339"/>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6.759"/>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7.182"/>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5.459"/>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6.133"/>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6.958"/>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8.010"/>
    </inkml:context>
    <inkml:brush xml:id="br0">
      <inkml:brushProperty name="width" value="0.1" units="cm"/>
      <inkml:brushProperty name="height" value="0.1"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38.573"/>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7.988"/>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8.358"/>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49.076"/>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48.248"/>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55.191"/>
    </inkml:context>
    <inkml:brush xml:id="br0">
      <inkml:brushProperty name="width" value="0.025" units="cm"/>
      <inkml:brushProperty name="height" value="0.025" units="cm"/>
      <inkml:brushProperty name="color" value="#FFFFFF"/>
    </inkml:brush>
  </inkml:definitions>
  <inkml:trace contextRef="#ctx0" brushRef="#br0">0 114 24575,'38'1'0,"-26"1"0,1-1 0,-1-1 0,1 0 0,-1-1 0,1 0 0,-1-1 0,0 0 0,0-1 0,0-1 0,14-5 0,-24 7 0,1-1 0,-1 1 0,0-1 0,0 0 0,0 1 0,0-1 0,0 0 0,-1 0 0,1 0 0,-1 0 0,0-1 0,0 1 0,0 0 0,0 0 0,-1-1 0,1 1 0,-1-1 0,0 1 0,0 0 0,0-1 0,0 1 0,-1 0 0,1-1 0,-1 1 0,0 0 0,0-1 0,0 1 0,-2-3 0,3 6 0,0-1 0,0 1 0,-1 0 0,1 0 0,0 0 0,0 0 0,0 0 0,0 0 0,0 0 0,0 0 0,0-1 0,0 1 0,0 0 0,-1 0 0,1 0 0,0 0 0,0 0 0,0 0 0,0 0 0,0 0 0,0 0 0,-1 0 0,1 0 0,0 0 0,0 0 0,0 0 0,0 0 0,0 0 0,0 0 0,-1 0 0,1 0 0,0 0 0,0 0 0,0 0 0,0 0 0,0 0 0,0 0 0,-1 0 0,1 0 0,0 0 0,0 0 0,0 1 0,0-1 0,0 0 0,0 0 0,0 0 0,0 0 0,-1 0 0,1 0 0,0 0 0,0 0 0,0 1 0,0-1 0,0 0 0,0 0 0,0 0 0,0 0 0,0 0 0,0 0 0,0 1 0,0-1 0,-5 15 0,1 18 0,4-16-120,-5 33 373,5-48-318,-1 0-1,0 0 1,0 0 0,1 0 0,-1 0 0,0 0 0,0-1 0,-1 1 0,1 0-1,0-1 1,-1 1 0,1-1 0,-1 1 0,1-1 0,-1 0 0,1 0 0,-1 0 0,0 0-1,0 0 1,0 0 0,1 0 0,-3 0 0,-10 3-6761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55.949"/>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56.597"/>
    </inkml:context>
    <inkml:brush xml:id="br0">
      <inkml:brushProperty name="width" value="0.025" units="cm"/>
      <inkml:brushProperty name="height" value="0.025" units="cm"/>
      <inkml:brushProperty name="color" value="#FFFFFF"/>
    </inkml:brush>
  </inkml:definitions>
  <inkml:trace contextRef="#ctx0" brushRef="#br0">0 1 24575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2:59.541"/>
    </inkml:context>
    <inkml:brush xml:id="br0">
      <inkml:brushProperty name="width" value="0.025" units="cm"/>
      <inkml:brushProperty name="height" value="0.025" units="cm"/>
      <inkml:brushProperty name="color" value="#FFFFFF"/>
    </inkml:brush>
  </inkml:definitions>
  <inkml:trace contextRef="#ctx0" brushRef="#br0">1 1 24575,'6'0'0,"6"0"0,4 0 0,2 0 0,2 0 0,-3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3:01.581"/>
    </inkml:context>
    <inkml:brush xml:id="br0">
      <inkml:brushProperty name="width" value="0.025" units="cm"/>
      <inkml:brushProperty name="height" value="0.025" units="cm"/>
      <inkml:brushProperty name="color" value="#FFFFFF"/>
    </inkml:brush>
  </inkml:definitions>
  <inkml:trace contextRef="#ctx0" brushRef="#br0">1 9 24575,'3'0'0,"5"0"0,3 0 0,4 0 0,3 0 0,0-4 0,2 0 0,0 3 0,-4 2-8191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3:58.604"/>
    </inkml:context>
    <inkml:brush xml:id="br0">
      <inkml:brushProperty name="width" value="0.025" units="cm"/>
      <inkml:brushProperty name="height" value="0.025" units="cm"/>
      <inkml:brushProperty name="color" value="#FFFFFF"/>
    </inkml:brush>
  </inkml:definitions>
  <inkml:trace contextRef="#ctx0" brushRef="#br0">418 8 24575,'-11'0'0,"1"0"0,-1 1 0,1 0 0,0 0 0,-1 2 0,-18 5 0,25-6 0,1-1 0,0 1 0,0-1 0,0 1 0,0 0 0,0 0 0,1 0 0,-1 1 0,1-1 0,-1 1 0,1-1 0,0 1 0,0 0 0,0 0 0,0 0 0,1 0 0,-1 0 0,1 0 0,0 1 0,0-1 0,0 0 0,0 1 0,0-1 0,1 0 0,-1 5 0,1-7 0,0 0 0,0-1 0,0 1 0,0 0 0,0 0 0,0 0 0,0 0 0,0 0 0,0 0 0,0 0 0,0 0 0,1 0 0,-1 0 0,0-1 0,1 1 0,-1 0 0,0 0 0,1 0 0,-1-1 0,1 1 0,-1 0 0,2 0 0,-1 0 0,-1-1 0,1 0 0,0 0 0,-1 0 0,1 0 0,0 0 0,0 0 0,-1 0 0,1 0 0,0 0 0,0 0 0,-1 0 0,1 0 0,0 0 0,-1-1 0,1 1 0,0 0 0,-1 0 0,1-1 0,0 1 0,0-1 0,3-2 0,0 1 0,-1-1 0,1 0 0,-1 0 0,0 0 0,0-1 0,4-5 0,17-19 0,4-8 0,-68 61 0,35-21 0,1-1 0,-1 1 0,1 1 0,0-1 0,0 0 0,1 1 0,-1 0 0,1 0 0,0 0 0,0 0 0,1 1 0,-1-1 0,-1 8 0,0 4 0,0 1 0,1-1 0,-1 21 0,4-37 0,-1 0 0,1 0 0,-1 0 0,0 0 0,1 0 0,-1 0 0,0 0 0,0-1 0,0 1 0,1 0 0,-1 0 0,0-1 0,0 1 0,0 0 0,0-1 0,0 1 0,-1-1 0,1 1 0,0-1 0,0 0 0,0 1 0,0-1 0,0 0 0,-1 0 0,1 0 0,0 0 0,0 0 0,0 0 0,-3-1 0,-43-2 0,40 3 0,-1-2 0,0 1 0,0-2 0,0 1 0,0-1 0,-10-5 0,14 6 0,-1-1 0,1 1 0,-1 0 0,1 1 0,-1-1 0,0 1 0,1 0 0,-1 0 0,0 0 0,0 1 0,0-1 0,0 1 0,0 0 0,1 1 0,-1-1 0,0 1 0,-9 3 0,37 1 0,15-2 0,-36-3 0,11 0 0,-1 1 0,1 0 0,0 1 0,0 0 0,-1 1 0,20 7 0,-89-10 0,11-15 0,40 13 0,1-1 0,-1 1 0,0 0 0,0 0 0,0 0 0,0 1 0,-1 0 0,1 0 0,0 1 0,0 0 0,-13 1 0,18-1 0,0 0 0,1 0 0,-1 0 0,0 1 0,0-1 0,0 0 0,0 1 0,1-1 0,-1 0 0,0 1 0,0-1 0,1 1 0,-1-1 0,0 1 0,1-1 0,-1 1 0,0 0 0,1-1 0,-1 1 0,1 0 0,-1-1 0,1 1 0,0 0 0,-1 0 0,1 0 0,0-1 0,-1 1 0,1 0 0,0 0 0,0 0 0,0 0 0,0-1 0,0 1 0,0 0 0,0 0 0,0 0 0,0 0 0,0 1 0,1-1 0,-1 0 0,1 0 0,0 1 0,0-1 0,-1 0 0,1 0 0,0 0 0,0 0 0,0 0 0,0 0 0,0 0 0,1-1 0,-1 1 0,0 0 0,0 0 0,1-1 0,-1 1 0,0-1 0,0 1 0,1-1 0,-1 0 0,1 0 0,1 1 0,38 1 0,76-6 0,-117 4 0,0 0 0,-1 0 0,1 0 0,0 0 0,0 0 0,0 0 0,0 0 0,0-1 0,0 1 0,0 0 0,0 0 0,0 0 0,0 0 0,-1-1 0,1 1 0,0 0 0,0 0 0,0 0 0,0 0 0,0 0 0,0-1 0,0 1 0,0 0 0,0 0 0,0 0 0,0 0 0,1-1 0,-1 1 0,0 0 0,0 0 0,0 0 0,0 0 0,0 0 0,0-1 0,0 1 0,0 0 0,0 0 0,0 0 0,1 0 0,-1 0 0,0 0 0,-35-11 0,-49-6 0,84 17 0,0 0 0,0-1 0,0 1 0,0 0 0,0 0 0,0 0 0,1 0 0,-1 0 0,0-1 0,0 1 0,0 0 0,0 0 0,0 0 0,0 0 0,0-1 0,0 1 0,0 0 0,0 0 0,0 0 0,0 0 0,0-1 0,0 1 0,0 0 0,0 0 0,0 0 0,0 0 0,0-1 0,0 1 0,0 0 0,0 0 0,0 0 0,-1 0 0,1-1 0,0 1 0,0 0 0,0 0 0,0 0 0,0 0 0,0 0 0,0 0 0,-1-1 0,1 1 0,0 0 0,0 0 0,0 0 0,0 0 0,-1 0 0,1 0 0,0 0 0,0 0 0,0 0 0,0 0 0,-1 0 0,1 0 0,0 0 0,0 0 0,27-13 0,41-7 0,-41 16 0,-1-2 0,1-1 0,46-18 0,-69 21 0,1 1 0,-1 0 0,0-1 0,0 0 0,0 0 0,0 0 0,-1-1 0,0 1 0,0-1 0,4-8 0,-5 9 0,0 0 0,-1 1 0,1-1 0,0 1 0,1-1 0,-1 1 0,1 0 0,0 0 0,-1 0 0,1 0 0,0 0 0,1 1 0,-1-1 0,0 1 0,1 0 0,0 0 0,-1 0 0,1 1 0,0-1 0,7-1 0,-11 3 0,0 0 0,0 0 0,1 0 0,-1 0 0,0 0 0,0 0 0,0 0 0,0 0 0,0 0 0,0 0 0,0 0 0,1 0 0,-1 0 0,0 0 0,0 0 0,0 0 0,0 0 0,0 0 0,0 0 0,0 0 0,1 0 0,-1 0 0,0 0 0,0 1 0,0-1 0,0 0 0,0 0 0,0 0 0,0 0 0,0 0 0,0 0 0,0 0 0,0 0 0,0 1 0,1-1 0,-1 0 0,0 0 0,0 0 0,0 0 0,0 0 0,0 0 0,0 0 0,0 1 0,0-1 0,0 0 0,0 0 0,0 0 0,0 0 0,0 0 0,-1 0 0,1 1 0,0-1 0,0 0 0,0 0 0,0 0 0,0 0 0,0 0 0,0 0 0,0 0 0,0 0 0,0 0 0,0 1 0,-9 10 0,-15 10 0,17-17-105,0 0 0,0 1 0,1 0 0,-1 0 0,1 1 0,0 0 0,1 0 0,-1 0 0,1 0 0,1 1 0,-1 0 0,-6 13 0,8-13-6721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1.388"/>
    </inkml:context>
    <inkml:brush xml:id="br0">
      <inkml:brushProperty name="width" value="0.025" units="cm"/>
      <inkml:brushProperty name="height" value="0.025" units="cm"/>
      <inkml:brushProperty name="color" value="#FFFFFF"/>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2.085"/>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2.428"/>
    </inkml:context>
    <inkml:brush xml:id="br0">
      <inkml:brushProperty name="width" value="0.025" units="cm"/>
      <inkml:brushProperty name="height" value="0.025" units="cm"/>
      <inkml:brushProperty name="color" value="#FFFFFF"/>
    </inkml:brush>
  </inkml:definitions>
  <inkml:trace contextRef="#ctx0" brushRef="#br0">1 1 24575,'0'0'-8191</inkml:trace>
  <inkml:trace contextRef="#ctx0" brushRef="#br0" timeOffset="1">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2.778"/>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49.263"/>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3.110"/>
    </inkml:context>
    <inkml:brush xml:id="br0">
      <inkml:brushProperty name="width" value="0.025" units="cm"/>
      <inkml:brushProperty name="height" value="0.025" units="cm"/>
      <inkml:brushProperty name="color" value="#FFFFFF"/>
    </inkml:brush>
  </inkml:definitions>
  <inkml:trace contextRef="#ctx0" brushRef="#br0">1 1 24575,'0'0'-8191</inkml:trace>
  <inkml:trace contextRef="#ctx0" brushRef="#br0" timeOffset="1">1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3.443"/>
    </inkml:context>
    <inkml:brush xml:id="br0">
      <inkml:brushProperty name="width" value="0.025" units="cm"/>
      <inkml:brushProperty name="height" value="0.025" units="cm"/>
      <inkml:brushProperty name="color" value="#FFFFFF"/>
    </inkml:brush>
  </inkml:definitions>
  <inkml:trace contextRef="#ctx0" brushRef="#br0">1 1 24575,'0'0'-8191</inkml:trace>
  <inkml:trace contextRef="#ctx0" brushRef="#br0" timeOffset="1">1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16.819"/>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22.957"/>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23.758"/>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24.202"/>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24.558"/>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4:24.902"/>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50.203"/>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17:51.414"/>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14.393"/>
    </inkml:context>
    <inkml:brush xml:id="br0">
      <inkml:brushProperty name="width" value="0.1" units="cm"/>
      <inkml:brushProperty name="height" value="0.1" units="cm"/>
      <inkml:brushProperty name="color" value="#FFFFFF"/>
    </inkml:brush>
  </inkml:definitions>
  <inkml:trace contextRef="#ctx0" brushRef="#br0">74 1 24575,'24'2'0,"-1"1"0,1 1 0,0 1 0,-1 1 0,35 14 0,-7-3 0,-153-14 0,56-5 0,27 0 0,1 1 0,0 1 0,-1 1 0,1 0 0,-24 6 0,41-7 0,1 0 0,-1 0 0,0 0 0,0 0 0,0 1 0,1-1 0,-1 0 0,0 0 0,0 1 0,1-1 0,-1 1 0,0-1 0,0 0 0,1 1 0,-1-1 0,1 1 0,-1 0 0,0-1 0,1 1 0,-1-1 0,1 1 0,-1 0 0,1-1 0,0 1 0,-1 0 0,1 0 0,0-1 0,-1 1 0,1 0 0,0 1 0,0-1 0,1 1 0,-1-1 0,1 1 0,0-1 0,-1 0 0,1 0 0,0 1 0,0-1 0,0 0 0,0 0 0,0 0 0,0 0 0,0 0 0,1 0 0,0 0 0,49 27 0,-32-23 0,0 0 0,1-1 0,-1-1 0,32 1 0,-35-4 0,0 1 0,0 1 0,0 1 0,0 0 0,-1 1 0,1 0 0,17 9 0,-32-13 0,0 0 0,0 1 0,0-1 0,0 1 0,-1-1 0,1 1 0,0-1 0,0 1 0,0-1 0,-1 1 0,1 0 0,0-1 0,-1 1 0,1 0 0,-1 0 0,1-1 0,-1 1 0,1 0 0,-1 0 0,1 0 0,-1 0 0,0 0 0,1 0 0,-1 0 0,0 0 0,0-1 0,0 1 0,0 0 0,0 0 0,0 0 0,0 0 0,0 0 0,0 0 0,0 0 0,0 0 0,-1 2 0,-25 31 0,6-6 0,20-28 0,0 1 0,0 0 0,0 0 0,0 0 0,0 0 0,0-1 0,0 1 0,0 0 0,0 0 0,0 0 0,1 0 0,-1-1 0,0 1 0,1 0 0,-1 0 0,0-1 0,1 1 0,-1 0 0,1-1 0,-1 1 0,1 0 0,0-1 0,-1 1 0,1-1 0,0 1 0,-1-1 0,1 1 0,0-1 0,0 1 0,-1-1 0,1 0 0,0 1 0,0-1 0,-1 0 0,1 0 0,0 0 0,0 0 0,0 1 0,1-1 0,37 4 0,-33-4 0,21 0 0,-19 0 0,-20-1 0,-65 2-75,40 0 167,-44-4 1,71 2-241,0-1 1,0 0-1,0 0 1,1-1-1,-1 0 1,1 0-1,-1-1 1,1-1-1,-9-5 1,-7-8-6679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12:20:18.936"/>
    </inkml:context>
    <inkml:brush xml:id="br0">
      <inkml:brushProperty name="width" value="0.1" units="cm"/>
      <inkml:brushProperty name="height" value="0.1" units="cm"/>
      <inkml:brushProperty name="color" value="#FFFFFF"/>
    </inkml:brush>
  </inkml:definitions>
  <inkml:trace contextRef="#ctx0" brushRef="#br0">217 57 24575,'0'5'0,"-5"1"0,-7 0 0,-6-1 0,-10-1 0,-5-7 0,2-7 0,2-3 0,6-3 0,2-5 0,4 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6.png"/><Relationship Id="rId18" Type="http://schemas.openxmlformats.org/officeDocument/2006/relationships/customXml" Target="../ink/ink12.xml"/><Relationship Id="rId26" Type="http://schemas.openxmlformats.org/officeDocument/2006/relationships/customXml" Target="../ink/ink20.xml"/><Relationship Id="rId3" Type="http://schemas.openxmlformats.org/officeDocument/2006/relationships/customXml" Target="../ink/ink1.xml"/><Relationship Id="rId21" Type="http://schemas.openxmlformats.org/officeDocument/2006/relationships/customXml" Target="../ink/ink15.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1.xml"/><Relationship Id="rId25" Type="http://schemas.openxmlformats.org/officeDocument/2006/relationships/customXml" Target="../ink/ink19.xml"/><Relationship Id="rId2" Type="http://schemas.openxmlformats.org/officeDocument/2006/relationships/image" Target="../media/image21.png"/><Relationship Id="rId16" Type="http://schemas.openxmlformats.org/officeDocument/2006/relationships/customXml" Target="../ink/ink10.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customXml" Target="../ink/ink7.xml"/><Relationship Id="rId24"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image" Target="../media/image27.png"/><Relationship Id="rId23" Type="http://schemas.openxmlformats.org/officeDocument/2006/relationships/customXml" Target="../ink/ink17.xml"/><Relationship Id="rId28" Type="http://schemas.openxmlformats.org/officeDocument/2006/relationships/customXml" Target="../ink/ink22.xml"/><Relationship Id="rId10" Type="http://schemas.openxmlformats.org/officeDocument/2006/relationships/customXml" Target="../ink/ink6.xml"/><Relationship Id="rId19" Type="http://schemas.openxmlformats.org/officeDocument/2006/relationships/customXml" Target="../ink/ink13.xml"/><Relationship Id="rId4" Type="http://schemas.openxmlformats.org/officeDocument/2006/relationships/image" Target="../media/image24.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6.xml"/><Relationship Id="rId27" Type="http://schemas.openxmlformats.org/officeDocument/2006/relationships/customXml" Target="../ink/ink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29.xml"/><Relationship Id="rId18" Type="http://schemas.openxmlformats.org/officeDocument/2006/relationships/customXml" Target="../ink/ink33.xml"/><Relationship Id="rId26" Type="http://schemas.openxmlformats.org/officeDocument/2006/relationships/image" Target="../media/image34.png"/><Relationship Id="rId39" Type="http://schemas.openxmlformats.org/officeDocument/2006/relationships/customXml" Target="../ink/ink50.xml"/><Relationship Id="rId21" Type="http://schemas.openxmlformats.org/officeDocument/2006/relationships/customXml" Target="../ink/ink36.xml"/><Relationship Id="rId34" Type="http://schemas.openxmlformats.org/officeDocument/2006/relationships/image" Target="../media/image37.png"/><Relationship Id="rId42" Type="http://schemas.openxmlformats.org/officeDocument/2006/relationships/customXml" Target="../ink/ink53.xml"/><Relationship Id="rId7" Type="http://schemas.openxmlformats.org/officeDocument/2006/relationships/customXml" Target="../ink/ink25.xml"/><Relationship Id="rId2" Type="http://schemas.openxmlformats.org/officeDocument/2006/relationships/image" Target="../media/image22.png"/><Relationship Id="rId16" Type="http://schemas.openxmlformats.org/officeDocument/2006/relationships/customXml" Target="../ink/ink32.xml"/><Relationship Id="rId29"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27.xml"/><Relationship Id="rId24" Type="http://schemas.openxmlformats.org/officeDocument/2006/relationships/customXml" Target="../ink/ink39.xml"/><Relationship Id="rId32" Type="http://schemas.openxmlformats.org/officeDocument/2006/relationships/image" Target="../media/image36.png"/><Relationship Id="rId37" Type="http://schemas.openxmlformats.org/officeDocument/2006/relationships/customXml" Target="../ink/ink48.xml"/><Relationship Id="rId40" Type="http://schemas.openxmlformats.org/officeDocument/2006/relationships/customXml" Target="../ink/ink51.xml"/><Relationship Id="rId45" Type="http://schemas.openxmlformats.org/officeDocument/2006/relationships/customXml" Target="../ink/ink56.xml"/><Relationship Id="rId5" Type="http://schemas.openxmlformats.org/officeDocument/2006/relationships/customXml" Target="../ink/ink24.xml"/><Relationship Id="rId15" Type="http://schemas.openxmlformats.org/officeDocument/2006/relationships/customXml" Target="../ink/ink31.xml"/><Relationship Id="rId23" Type="http://schemas.openxmlformats.org/officeDocument/2006/relationships/customXml" Target="../ink/ink38.xml"/><Relationship Id="rId28" Type="http://schemas.openxmlformats.org/officeDocument/2006/relationships/customXml" Target="../ink/ink42.xml"/><Relationship Id="rId36" Type="http://schemas.openxmlformats.org/officeDocument/2006/relationships/customXml" Target="../ink/ink47.xml"/><Relationship Id="rId10" Type="http://schemas.openxmlformats.org/officeDocument/2006/relationships/image" Target="../media/image32.png"/><Relationship Id="rId19" Type="http://schemas.openxmlformats.org/officeDocument/2006/relationships/customXml" Target="../ink/ink34.xml"/><Relationship Id="rId31" Type="http://schemas.openxmlformats.org/officeDocument/2006/relationships/customXml" Target="../ink/ink44.xml"/><Relationship Id="rId44" Type="http://schemas.openxmlformats.org/officeDocument/2006/relationships/customXml" Target="../ink/ink55.xml"/><Relationship Id="rId4" Type="http://schemas.openxmlformats.org/officeDocument/2006/relationships/image" Target="../media/image30.png"/><Relationship Id="rId9" Type="http://schemas.openxmlformats.org/officeDocument/2006/relationships/customXml" Target="../ink/ink26.xml"/><Relationship Id="rId14" Type="http://schemas.openxmlformats.org/officeDocument/2006/relationships/customXml" Target="../ink/ink30.xml"/><Relationship Id="rId22" Type="http://schemas.openxmlformats.org/officeDocument/2006/relationships/customXml" Target="../ink/ink37.xml"/><Relationship Id="rId27" Type="http://schemas.openxmlformats.org/officeDocument/2006/relationships/customXml" Target="../ink/ink41.xml"/><Relationship Id="rId30" Type="http://schemas.openxmlformats.org/officeDocument/2006/relationships/image" Target="../media/image35.png"/><Relationship Id="rId35" Type="http://schemas.openxmlformats.org/officeDocument/2006/relationships/customXml" Target="../ink/ink46.xml"/><Relationship Id="rId43" Type="http://schemas.openxmlformats.org/officeDocument/2006/relationships/customXml" Target="../ink/ink54.xml"/><Relationship Id="rId8" Type="http://schemas.openxmlformats.org/officeDocument/2006/relationships/image" Target="../media/image25.png"/><Relationship Id="rId3" Type="http://schemas.openxmlformats.org/officeDocument/2006/relationships/customXml" Target="../ink/ink23.xml"/><Relationship Id="rId12" Type="http://schemas.openxmlformats.org/officeDocument/2006/relationships/customXml" Target="../ink/ink28.xml"/><Relationship Id="rId17" Type="http://schemas.openxmlformats.org/officeDocument/2006/relationships/image" Target="../media/image33.png"/><Relationship Id="rId25" Type="http://schemas.openxmlformats.org/officeDocument/2006/relationships/customXml" Target="../ink/ink40.xml"/><Relationship Id="rId33" Type="http://schemas.openxmlformats.org/officeDocument/2006/relationships/customXml" Target="../ink/ink45.xml"/><Relationship Id="rId38" Type="http://schemas.openxmlformats.org/officeDocument/2006/relationships/customXml" Target="../ink/ink49.xml"/><Relationship Id="rId46" Type="http://schemas.openxmlformats.org/officeDocument/2006/relationships/customXml" Target="../ink/ink57.xml"/><Relationship Id="rId20" Type="http://schemas.openxmlformats.org/officeDocument/2006/relationships/customXml" Target="../ink/ink35.xml"/><Relationship Id="rId41" Type="http://schemas.openxmlformats.org/officeDocument/2006/relationships/customXml" Target="../ink/ink5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35072"/>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Project: Global Terrorism Analysis</a:t>
            </a:r>
            <a:br>
              <a:rPr lang="en-GB" sz="36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r>
              <a:rPr lang="en-GB" sz="3600" b="1" dirty="0">
                <a:solidFill>
                  <a:schemeClr val="lt1"/>
                </a:solidFill>
                <a:latin typeface="Montserrat"/>
                <a:ea typeface="Montserrat"/>
                <a:cs typeface="Montserrat"/>
                <a:sym typeface="Montserrat"/>
              </a:rPr>
              <a:t>-</a:t>
            </a:r>
            <a:r>
              <a:rPr lang="en-GB" sz="2800" b="1" dirty="0">
                <a:solidFill>
                  <a:schemeClr val="lt1"/>
                </a:solidFill>
                <a:latin typeface="Montserrat"/>
                <a:ea typeface="Montserrat"/>
                <a:cs typeface="Montserrat"/>
                <a:sym typeface="Montserrat"/>
              </a:rPr>
              <a:t>Sanchit Misra</a:t>
            </a:r>
            <a:br>
              <a:rPr lang="en-GB" sz="2800" b="1" dirty="0">
                <a:solidFill>
                  <a:schemeClr val="lt1"/>
                </a:solidFill>
                <a:latin typeface="Montserrat"/>
                <a:ea typeface="Montserrat"/>
                <a:cs typeface="Montserrat"/>
                <a:sym typeface="Montserrat"/>
              </a:rPr>
            </a:br>
            <a:endParaRPr sz="2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E75800-4194-E6A3-F546-4797953F2E7C}"/>
              </a:ext>
            </a:extLst>
          </p:cNvPr>
          <p:cNvPicPr>
            <a:picLocks noChangeAspect="1"/>
          </p:cNvPicPr>
          <p:nvPr/>
        </p:nvPicPr>
        <p:blipFill>
          <a:blip r:embed="rId2"/>
          <a:stretch>
            <a:fillRect/>
          </a:stretch>
        </p:blipFill>
        <p:spPr>
          <a:xfrm>
            <a:off x="2018152" y="930043"/>
            <a:ext cx="6638794" cy="4158738"/>
          </a:xfrm>
          <a:prstGeom prst="rect">
            <a:avLst/>
          </a:prstGeom>
          <a:effectLst>
            <a:softEdge rad="31750"/>
          </a:effectLst>
        </p:spPr>
      </p:pic>
      <p:sp>
        <p:nvSpPr>
          <p:cNvPr id="2" name="Title 1">
            <a:extLst>
              <a:ext uri="{FF2B5EF4-FFF2-40B4-BE49-F238E27FC236}">
                <a16:creationId xmlns:a16="http://schemas.microsoft.com/office/drawing/2014/main" id="{2FAC8998-1F78-F3AD-C44F-11630B0484E7}"/>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Tree>
    <p:extLst>
      <p:ext uri="{BB962C8B-B14F-4D97-AF65-F5344CB8AC3E}">
        <p14:creationId xmlns:p14="http://schemas.microsoft.com/office/powerpoint/2010/main" val="347247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3198A-572F-68FB-B4EA-0B849104AFA2}"/>
              </a:ext>
            </a:extLst>
          </p:cNvPr>
          <p:cNvPicPr>
            <a:picLocks noChangeAspect="1"/>
          </p:cNvPicPr>
          <p:nvPr/>
        </p:nvPicPr>
        <p:blipFill>
          <a:blip r:embed="rId2"/>
          <a:stretch>
            <a:fillRect/>
          </a:stretch>
        </p:blipFill>
        <p:spPr>
          <a:xfrm>
            <a:off x="136336" y="520995"/>
            <a:ext cx="8871327" cy="4555426"/>
          </a:xfrm>
          <a:prstGeom prst="rect">
            <a:avLst/>
          </a:prstGeom>
          <a:effectLst>
            <a:softEdge rad="12700"/>
          </a:effectLst>
        </p:spPr>
      </p:pic>
      <p:sp>
        <p:nvSpPr>
          <p:cNvPr id="2" name="Title 1">
            <a:extLst>
              <a:ext uri="{FF2B5EF4-FFF2-40B4-BE49-F238E27FC236}">
                <a16:creationId xmlns:a16="http://schemas.microsoft.com/office/drawing/2014/main" id="{E571BBAA-FC5A-BE2C-E69B-FCB7CACF155C}"/>
              </a:ext>
            </a:extLst>
          </p:cNvPr>
          <p:cNvSpPr>
            <a:spLocks noGrp="1"/>
          </p:cNvSpPr>
          <p:nvPr>
            <p:ph type="title"/>
          </p:nvPr>
        </p:nvSpPr>
        <p:spPr>
          <a:xfrm>
            <a:off x="136336" y="341600"/>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Tree>
    <p:extLst>
      <p:ext uri="{BB962C8B-B14F-4D97-AF65-F5344CB8AC3E}">
        <p14:creationId xmlns:p14="http://schemas.microsoft.com/office/powerpoint/2010/main" val="180770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DB53C8-8A07-7089-73B5-FCD8112C007D}"/>
              </a:ext>
            </a:extLst>
          </p:cNvPr>
          <p:cNvPicPr>
            <a:picLocks noChangeAspect="1"/>
          </p:cNvPicPr>
          <p:nvPr/>
        </p:nvPicPr>
        <p:blipFill>
          <a:blip r:embed="rId2"/>
          <a:stretch>
            <a:fillRect/>
          </a:stretch>
        </p:blipFill>
        <p:spPr>
          <a:xfrm>
            <a:off x="951979" y="648586"/>
            <a:ext cx="7880322" cy="4494914"/>
          </a:xfrm>
          <a:prstGeom prst="rect">
            <a:avLst/>
          </a:prstGeom>
        </p:spPr>
      </p:pic>
      <p:sp>
        <p:nvSpPr>
          <p:cNvPr id="2" name="Title 1">
            <a:extLst>
              <a:ext uri="{FF2B5EF4-FFF2-40B4-BE49-F238E27FC236}">
                <a16:creationId xmlns:a16="http://schemas.microsoft.com/office/drawing/2014/main" id="{1F0DD0AA-92AE-BC82-1617-836FD75F56F8}"/>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
        <p:nvSpPr>
          <p:cNvPr id="6" name="TextBox 5">
            <a:extLst>
              <a:ext uri="{FF2B5EF4-FFF2-40B4-BE49-F238E27FC236}">
                <a16:creationId xmlns:a16="http://schemas.microsoft.com/office/drawing/2014/main" id="{E57C05C5-E86A-F117-AF4B-4682E78DFE1F}"/>
              </a:ext>
            </a:extLst>
          </p:cNvPr>
          <p:cNvSpPr txBox="1"/>
          <p:nvPr/>
        </p:nvSpPr>
        <p:spPr>
          <a:xfrm>
            <a:off x="311700" y="930043"/>
            <a:ext cx="3285066" cy="830997"/>
          </a:xfrm>
          <a:prstGeom prst="rect">
            <a:avLst/>
          </a:prstGeom>
          <a:noFill/>
        </p:spPr>
        <p:txBody>
          <a:bodyPr wrap="square" rtlCol="0">
            <a:spAutoFit/>
          </a:bodyPr>
          <a:lstStyle/>
          <a:p>
            <a:endParaRPr lang="en-US" sz="1600" dirty="0">
              <a:solidFill>
                <a:schemeClr val="bg1"/>
              </a:solidFill>
              <a:latin typeface="Montserrat" panose="00000500000000000000" pitchFamily="2" charset="0"/>
            </a:endParaRPr>
          </a:p>
          <a:p>
            <a:r>
              <a:rPr lang="en-US" sz="1600" dirty="0">
                <a:solidFill>
                  <a:schemeClr val="bg1"/>
                </a:solidFill>
                <a:latin typeface="Montserrat" panose="00000500000000000000" pitchFamily="2" charset="0"/>
              </a:rPr>
              <a:t>Sub-category as Weapon_type. </a:t>
            </a:r>
            <a:endParaRPr lang="en-GB"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6320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72A66-0B81-6A41-9CE9-C6D579A4166A}"/>
              </a:ext>
            </a:extLst>
          </p:cNvPr>
          <p:cNvPicPr>
            <a:picLocks noChangeAspect="1"/>
          </p:cNvPicPr>
          <p:nvPr/>
        </p:nvPicPr>
        <p:blipFill>
          <a:blip r:embed="rId2"/>
          <a:stretch>
            <a:fillRect/>
          </a:stretch>
        </p:blipFill>
        <p:spPr>
          <a:xfrm>
            <a:off x="4409162" y="930043"/>
            <a:ext cx="4423138" cy="4059646"/>
          </a:xfrm>
          <a:prstGeom prst="rect">
            <a:avLst/>
          </a:prstGeom>
        </p:spPr>
      </p:pic>
      <p:sp>
        <p:nvSpPr>
          <p:cNvPr id="2" name="Title 1">
            <a:extLst>
              <a:ext uri="{FF2B5EF4-FFF2-40B4-BE49-F238E27FC236}">
                <a16:creationId xmlns:a16="http://schemas.microsoft.com/office/drawing/2014/main" id="{99F9CD69-87EE-E6A7-CBC8-C74884EACE5E}"/>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
        <p:nvSpPr>
          <p:cNvPr id="6" name="TextBox 5">
            <a:extLst>
              <a:ext uri="{FF2B5EF4-FFF2-40B4-BE49-F238E27FC236}">
                <a16:creationId xmlns:a16="http://schemas.microsoft.com/office/drawing/2014/main" id="{24FF3D16-9CA5-3AC2-B22A-3D2B0D50F4E5}"/>
              </a:ext>
            </a:extLst>
          </p:cNvPr>
          <p:cNvSpPr txBox="1"/>
          <p:nvPr/>
        </p:nvSpPr>
        <p:spPr>
          <a:xfrm>
            <a:off x="148862" y="930043"/>
            <a:ext cx="3847635" cy="1046440"/>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Let us see some of categorical features in normalize form.</a:t>
            </a:r>
          </a:p>
          <a:p>
            <a:endParaRPr lang="en-GB" dirty="0"/>
          </a:p>
        </p:txBody>
      </p:sp>
    </p:spTree>
    <p:extLst>
      <p:ext uri="{BB962C8B-B14F-4D97-AF65-F5344CB8AC3E}">
        <p14:creationId xmlns:p14="http://schemas.microsoft.com/office/powerpoint/2010/main" val="255348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CD69-87EE-E6A7-CBC8-C74884EACE5E}"/>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4" name="Picture 3">
            <a:extLst>
              <a:ext uri="{FF2B5EF4-FFF2-40B4-BE49-F238E27FC236}">
                <a16:creationId xmlns:a16="http://schemas.microsoft.com/office/drawing/2014/main" id="{3F91882E-555D-51FB-D4B6-482158C7F846}"/>
              </a:ext>
            </a:extLst>
          </p:cNvPr>
          <p:cNvPicPr>
            <a:picLocks noChangeAspect="1"/>
          </p:cNvPicPr>
          <p:nvPr/>
        </p:nvPicPr>
        <p:blipFill>
          <a:blip r:embed="rId2"/>
          <a:stretch>
            <a:fillRect/>
          </a:stretch>
        </p:blipFill>
        <p:spPr>
          <a:xfrm>
            <a:off x="4572000" y="930043"/>
            <a:ext cx="4571999" cy="4100754"/>
          </a:xfrm>
          <a:prstGeom prst="rect">
            <a:avLst/>
          </a:prstGeom>
          <a:effectLst>
            <a:softEdge rad="31750"/>
          </a:effectLst>
        </p:spPr>
      </p:pic>
      <p:pic>
        <p:nvPicPr>
          <p:cNvPr id="8" name="Picture 7">
            <a:extLst>
              <a:ext uri="{FF2B5EF4-FFF2-40B4-BE49-F238E27FC236}">
                <a16:creationId xmlns:a16="http://schemas.microsoft.com/office/drawing/2014/main" id="{B2E8D789-67B2-3768-64F7-7A0988365AA2}"/>
              </a:ext>
            </a:extLst>
          </p:cNvPr>
          <p:cNvPicPr>
            <a:picLocks noChangeAspect="1"/>
          </p:cNvPicPr>
          <p:nvPr/>
        </p:nvPicPr>
        <p:blipFill>
          <a:blip r:embed="rId3"/>
          <a:stretch>
            <a:fillRect/>
          </a:stretch>
        </p:blipFill>
        <p:spPr>
          <a:xfrm>
            <a:off x="148862" y="1828800"/>
            <a:ext cx="4626338" cy="3201998"/>
          </a:xfrm>
          <a:prstGeom prst="rect">
            <a:avLst/>
          </a:prstGeom>
          <a:effectLst>
            <a:softEdge rad="12700"/>
          </a:effectLst>
        </p:spPr>
      </p:pic>
      <p:sp>
        <p:nvSpPr>
          <p:cNvPr id="6" name="TextBox 5">
            <a:extLst>
              <a:ext uri="{FF2B5EF4-FFF2-40B4-BE49-F238E27FC236}">
                <a16:creationId xmlns:a16="http://schemas.microsoft.com/office/drawing/2014/main" id="{24FF3D16-9CA5-3AC2-B22A-3D2B0D50F4E5}"/>
              </a:ext>
            </a:extLst>
          </p:cNvPr>
          <p:cNvSpPr txBox="1"/>
          <p:nvPr/>
        </p:nvSpPr>
        <p:spPr>
          <a:xfrm>
            <a:off x="148862" y="1017725"/>
            <a:ext cx="3847635" cy="1046440"/>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Here we can see some insights in values.</a:t>
            </a:r>
          </a:p>
          <a:p>
            <a:endParaRPr lang="en-GB" dirty="0"/>
          </a:p>
        </p:txBody>
      </p:sp>
    </p:spTree>
    <p:extLst>
      <p:ext uri="{BB962C8B-B14F-4D97-AF65-F5344CB8AC3E}">
        <p14:creationId xmlns:p14="http://schemas.microsoft.com/office/powerpoint/2010/main" val="221223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DE0942-44F5-0D4A-7829-92B78D831F20}"/>
              </a:ext>
            </a:extLst>
          </p:cNvPr>
          <p:cNvPicPr>
            <a:picLocks noChangeAspect="1"/>
          </p:cNvPicPr>
          <p:nvPr/>
        </p:nvPicPr>
        <p:blipFill>
          <a:blip r:embed="rId2"/>
          <a:stretch>
            <a:fillRect/>
          </a:stretch>
        </p:blipFill>
        <p:spPr>
          <a:xfrm>
            <a:off x="0" y="930043"/>
            <a:ext cx="9144000" cy="4136160"/>
          </a:xfrm>
          <a:prstGeom prst="rect">
            <a:avLst/>
          </a:prstGeom>
        </p:spPr>
      </p:pic>
      <p:sp>
        <p:nvSpPr>
          <p:cNvPr id="2" name="Title 1">
            <a:extLst>
              <a:ext uri="{FF2B5EF4-FFF2-40B4-BE49-F238E27FC236}">
                <a16:creationId xmlns:a16="http://schemas.microsoft.com/office/drawing/2014/main" id="{99F9CD69-87EE-E6A7-CBC8-C74884EACE5E}"/>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Tree>
    <p:extLst>
      <p:ext uri="{BB962C8B-B14F-4D97-AF65-F5344CB8AC3E}">
        <p14:creationId xmlns:p14="http://schemas.microsoft.com/office/powerpoint/2010/main" val="305598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1C20-8BBB-9F52-B098-ADFBB20D3960}"/>
              </a:ext>
            </a:extLst>
          </p:cNvPr>
          <p:cNvSpPr>
            <a:spLocks noGrp="1"/>
          </p:cNvSpPr>
          <p:nvPr>
            <p:ph type="title"/>
          </p:nvPr>
        </p:nvSpPr>
        <p:spPr>
          <a:xfrm>
            <a:off x="161388"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9" name="Picture 8">
            <a:extLst>
              <a:ext uri="{FF2B5EF4-FFF2-40B4-BE49-F238E27FC236}">
                <a16:creationId xmlns:a16="http://schemas.microsoft.com/office/drawing/2014/main" id="{3E59E23E-A4A9-B02C-279C-D7E98EC91E1B}"/>
              </a:ext>
            </a:extLst>
          </p:cNvPr>
          <p:cNvPicPr>
            <a:picLocks noChangeAspect="1"/>
          </p:cNvPicPr>
          <p:nvPr/>
        </p:nvPicPr>
        <p:blipFill>
          <a:blip r:embed="rId2"/>
          <a:stretch>
            <a:fillRect/>
          </a:stretch>
        </p:blipFill>
        <p:spPr>
          <a:xfrm>
            <a:off x="4421688" y="930043"/>
            <a:ext cx="4627687" cy="4059646"/>
          </a:xfrm>
          <a:prstGeom prst="rect">
            <a:avLst/>
          </a:prstGeom>
        </p:spPr>
      </p:pic>
      <p:pic>
        <p:nvPicPr>
          <p:cNvPr id="12" name="Picture 11">
            <a:extLst>
              <a:ext uri="{FF2B5EF4-FFF2-40B4-BE49-F238E27FC236}">
                <a16:creationId xmlns:a16="http://schemas.microsoft.com/office/drawing/2014/main" id="{9B40ACF6-C795-7D01-7049-8BE131882D20}"/>
              </a:ext>
            </a:extLst>
          </p:cNvPr>
          <p:cNvPicPr>
            <a:picLocks noChangeAspect="1"/>
          </p:cNvPicPr>
          <p:nvPr/>
        </p:nvPicPr>
        <p:blipFill>
          <a:blip r:embed="rId3"/>
          <a:stretch>
            <a:fillRect/>
          </a:stretch>
        </p:blipFill>
        <p:spPr>
          <a:xfrm>
            <a:off x="161388" y="1514819"/>
            <a:ext cx="4410612" cy="3474870"/>
          </a:xfrm>
          <a:prstGeom prst="rect">
            <a:avLst/>
          </a:prstGeom>
        </p:spPr>
      </p:pic>
      <p:sp>
        <p:nvSpPr>
          <p:cNvPr id="13" name="TextBox 12">
            <a:extLst>
              <a:ext uri="{FF2B5EF4-FFF2-40B4-BE49-F238E27FC236}">
                <a16:creationId xmlns:a16="http://schemas.microsoft.com/office/drawing/2014/main" id="{4FEFE1B2-651E-9B4F-106C-11D7F4C5285B}"/>
              </a:ext>
            </a:extLst>
          </p:cNvPr>
          <p:cNvSpPr txBox="1"/>
          <p:nvPr/>
        </p:nvSpPr>
        <p:spPr>
          <a:xfrm>
            <a:off x="311700" y="930043"/>
            <a:ext cx="3847635" cy="584775"/>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GB" sz="1600" b="0" dirty="0">
                <a:solidFill>
                  <a:schemeClr val="bg1"/>
                </a:solidFill>
                <a:effectLst/>
                <a:latin typeface="Montserrat" panose="00000500000000000000" pitchFamily="2" charset="0"/>
              </a:rPr>
              <a:t>Perceived stats from groups.</a:t>
            </a:r>
            <a:endParaRPr lang="en-US" sz="1600" b="0" dirty="0">
              <a:solidFill>
                <a:schemeClr val="bg1"/>
              </a:solidFill>
              <a:effectLst/>
              <a:latin typeface="Montserrat" panose="00000500000000000000" pitchFamily="2" charset="0"/>
            </a:endParaRPr>
          </a:p>
        </p:txBody>
      </p:sp>
    </p:spTree>
    <p:extLst>
      <p:ext uri="{BB962C8B-B14F-4D97-AF65-F5344CB8AC3E}">
        <p14:creationId xmlns:p14="http://schemas.microsoft.com/office/powerpoint/2010/main" val="79334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C4662E-1419-C739-0FFC-40E43F791A9A}"/>
              </a:ext>
            </a:extLst>
          </p:cNvPr>
          <p:cNvPicPr>
            <a:picLocks noChangeAspect="1"/>
          </p:cNvPicPr>
          <p:nvPr/>
        </p:nvPicPr>
        <p:blipFill>
          <a:blip r:embed="rId2"/>
          <a:stretch>
            <a:fillRect/>
          </a:stretch>
        </p:blipFill>
        <p:spPr>
          <a:xfrm>
            <a:off x="128769" y="1099847"/>
            <a:ext cx="4368801" cy="3912419"/>
          </a:xfrm>
          <a:prstGeom prst="rect">
            <a:avLst/>
          </a:prstGeom>
        </p:spPr>
      </p:pic>
      <p:pic>
        <p:nvPicPr>
          <p:cNvPr id="7" name="Picture 6">
            <a:extLst>
              <a:ext uri="{FF2B5EF4-FFF2-40B4-BE49-F238E27FC236}">
                <a16:creationId xmlns:a16="http://schemas.microsoft.com/office/drawing/2014/main" id="{7D5027FA-CCB9-0FDA-B6FE-CD404FACB692}"/>
              </a:ext>
            </a:extLst>
          </p:cNvPr>
          <p:cNvPicPr>
            <a:picLocks noChangeAspect="1"/>
          </p:cNvPicPr>
          <p:nvPr/>
        </p:nvPicPr>
        <p:blipFill>
          <a:blip r:embed="rId3"/>
          <a:stretch>
            <a:fillRect/>
          </a:stretch>
        </p:blipFill>
        <p:spPr>
          <a:xfrm>
            <a:off x="4752761" y="446567"/>
            <a:ext cx="4030134" cy="4565700"/>
          </a:xfrm>
          <a:prstGeom prst="rect">
            <a:avLst/>
          </a:prstGeom>
        </p:spPr>
      </p:pic>
      <p:sp>
        <p:nvSpPr>
          <p:cNvPr id="2" name="Title 1">
            <a:extLst>
              <a:ext uri="{FF2B5EF4-FFF2-40B4-BE49-F238E27FC236}">
                <a16:creationId xmlns:a16="http://schemas.microsoft.com/office/drawing/2014/main" id="{08DEC5DE-31C8-5A7C-399C-266187DA6D23}"/>
              </a:ext>
            </a:extLst>
          </p:cNvPr>
          <p:cNvSpPr>
            <a:spLocks noGrp="1"/>
          </p:cNvSpPr>
          <p:nvPr>
            <p:ph type="title"/>
          </p:nvPr>
        </p:nvSpPr>
        <p:spPr>
          <a:xfrm>
            <a:off x="136336" y="354557"/>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
        <p:nvSpPr>
          <p:cNvPr id="6" name="TextBox 5">
            <a:extLst>
              <a:ext uri="{FF2B5EF4-FFF2-40B4-BE49-F238E27FC236}">
                <a16:creationId xmlns:a16="http://schemas.microsoft.com/office/drawing/2014/main" id="{ED345AEF-CEA4-61C9-4AA9-03837BC7C44B}"/>
              </a:ext>
            </a:extLst>
          </p:cNvPr>
          <p:cNvSpPr txBox="1"/>
          <p:nvPr/>
        </p:nvSpPr>
        <p:spPr>
          <a:xfrm>
            <a:off x="128768" y="527147"/>
            <a:ext cx="4368801" cy="800219"/>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Executed bivariate analysis.</a:t>
            </a:r>
          </a:p>
          <a:p>
            <a:endParaRPr lang="en-GB" dirty="0"/>
          </a:p>
        </p:txBody>
      </p:sp>
    </p:spTree>
    <p:extLst>
      <p:ext uri="{BB962C8B-B14F-4D97-AF65-F5344CB8AC3E}">
        <p14:creationId xmlns:p14="http://schemas.microsoft.com/office/powerpoint/2010/main" val="17288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17C7E1-5204-CAF5-6857-5EC400A560BE}"/>
              </a:ext>
            </a:extLst>
          </p:cNvPr>
          <p:cNvPicPr>
            <a:picLocks noChangeAspect="1"/>
          </p:cNvPicPr>
          <p:nvPr/>
        </p:nvPicPr>
        <p:blipFill>
          <a:blip r:embed="rId2"/>
          <a:stretch>
            <a:fillRect/>
          </a:stretch>
        </p:blipFill>
        <p:spPr>
          <a:xfrm>
            <a:off x="4572000" y="162838"/>
            <a:ext cx="4008329" cy="4980662"/>
          </a:xfrm>
          <a:prstGeom prst="rect">
            <a:avLst/>
          </a:prstGeom>
        </p:spPr>
      </p:pic>
      <p:sp>
        <p:nvSpPr>
          <p:cNvPr id="2" name="Title 1">
            <a:extLst>
              <a:ext uri="{FF2B5EF4-FFF2-40B4-BE49-F238E27FC236}">
                <a16:creationId xmlns:a16="http://schemas.microsoft.com/office/drawing/2014/main" id="{89742D7F-391E-08D4-042E-6586E3CF0495}"/>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5" name="Picture 4">
            <a:extLst>
              <a:ext uri="{FF2B5EF4-FFF2-40B4-BE49-F238E27FC236}">
                <a16:creationId xmlns:a16="http://schemas.microsoft.com/office/drawing/2014/main" id="{A621983F-1549-609C-D90C-5BA798CF800A}"/>
              </a:ext>
            </a:extLst>
          </p:cNvPr>
          <p:cNvPicPr>
            <a:picLocks noChangeAspect="1"/>
          </p:cNvPicPr>
          <p:nvPr/>
        </p:nvPicPr>
        <p:blipFill>
          <a:blip r:embed="rId3"/>
          <a:stretch>
            <a:fillRect/>
          </a:stretch>
        </p:blipFill>
        <p:spPr>
          <a:xfrm>
            <a:off x="148862" y="930043"/>
            <a:ext cx="4423138" cy="4213457"/>
          </a:xfrm>
          <a:prstGeom prst="rect">
            <a:avLst/>
          </a:prstGeom>
        </p:spPr>
      </p:pic>
    </p:spTree>
    <p:extLst>
      <p:ext uri="{BB962C8B-B14F-4D97-AF65-F5344CB8AC3E}">
        <p14:creationId xmlns:p14="http://schemas.microsoft.com/office/powerpoint/2010/main" val="409241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9A7FC4-695D-4316-0A92-70FB6FFBDCC8}"/>
              </a:ext>
            </a:extLst>
          </p:cNvPr>
          <p:cNvPicPr>
            <a:picLocks noChangeAspect="1"/>
          </p:cNvPicPr>
          <p:nvPr/>
        </p:nvPicPr>
        <p:blipFill>
          <a:blip r:embed="rId2"/>
          <a:stretch>
            <a:fillRect/>
          </a:stretch>
        </p:blipFill>
        <p:spPr>
          <a:xfrm>
            <a:off x="4572001" y="359961"/>
            <a:ext cx="3993986" cy="4605443"/>
          </a:xfrm>
          <a:prstGeom prst="rect">
            <a:avLst/>
          </a:prstGeom>
        </p:spPr>
      </p:pic>
      <p:sp>
        <p:nvSpPr>
          <p:cNvPr id="2" name="Title 1">
            <a:extLst>
              <a:ext uri="{FF2B5EF4-FFF2-40B4-BE49-F238E27FC236}">
                <a16:creationId xmlns:a16="http://schemas.microsoft.com/office/drawing/2014/main" id="{22287E49-F211-17CA-187C-B49E91569611}"/>
              </a:ext>
            </a:extLst>
          </p:cNvPr>
          <p:cNvSpPr>
            <a:spLocks noGrp="1"/>
          </p:cNvSpPr>
          <p:nvPr>
            <p:ph type="title"/>
          </p:nvPr>
        </p:nvSpPr>
        <p:spPr>
          <a:xfrm>
            <a:off x="152207" y="359961"/>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
        <p:nvSpPr>
          <p:cNvPr id="6" name="TextBox 5">
            <a:extLst>
              <a:ext uri="{FF2B5EF4-FFF2-40B4-BE49-F238E27FC236}">
                <a16:creationId xmlns:a16="http://schemas.microsoft.com/office/drawing/2014/main" id="{721157AB-A12A-46F9-8108-4641ADDE92DA}"/>
              </a:ext>
            </a:extLst>
          </p:cNvPr>
          <p:cNvSpPr txBox="1"/>
          <p:nvPr/>
        </p:nvSpPr>
        <p:spPr>
          <a:xfrm>
            <a:off x="152207" y="932661"/>
            <a:ext cx="3847635" cy="1046440"/>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Finally, examine the multivariate analysis on some features.</a:t>
            </a:r>
          </a:p>
          <a:p>
            <a:endParaRPr lang="en-GB"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6135306-5636-0093-88F8-801DF337D304}"/>
                  </a:ext>
                </a:extLst>
              </p14:cNvPr>
              <p14:cNvContentPartPr/>
              <p14:nvPr/>
            </p14:nvContentPartPr>
            <p14:xfrm>
              <a:off x="4635486" y="945904"/>
              <a:ext cx="360" cy="360"/>
            </p14:xfrm>
          </p:contentPart>
        </mc:Choice>
        <mc:Fallback xmlns="">
          <p:pic>
            <p:nvPicPr>
              <p:cNvPr id="7" name="Ink 6">
                <a:extLst>
                  <a:ext uri="{FF2B5EF4-FFF2-40B4-BE49-F238E27FC236}">
                    <a16:creationId xmlns:a16="http://schemas.microsoft.com/office/drawing/2014/main" id="{86135306-5636-0093-88F8-801DF337D304}"/>
                  </a:ext>
                </a:extLst>
              </p:cNvPr>
              <p:cNvPicPr/>
              <p:nvPr/>
            </p:nvPicPr>
            <p:blipFill>
              <a:blip r:embed="rId4"/>
              <a:stretch>
                <a:fillRect/>
              </a:stretch>
            </p:blipFill>
            <p:spPr>
              <a:xfrm>
                <a:off x="4572846" y="883264"/>
                <a:ext cx="126000" cy="126000"/>
              </a:xfrm>
              <a:prstGeom prst="rect">
                <a:avLst/>
              </a:prstGeom>
            </p:spPr>
          </p:pic>
        </mc:Fallback>
      </mc:AlternateContent>
      <p:grpSp>
        <p:nvGrpSpPr>
          <p:cNvPr id="18" name="Group 17">
            <a:extLst>
              <a:ext uri="{FF2B5EF4-FFF2-40B4-BE49-F238E27FC236}">
                <a16:creationId xmlns:a16="http://schemas.microsoft.com/office/drawing/2014/main" id="{EA015803-11C4-164E-E77F-93BAF72C95D7}"/>
              </a:ext>
            </a:extLst>
          </p:cNvPr>
          <p:cNvGrpSpPr/>
          <p:nvPr/>
        </p:nvGrpSpPr>
        <p:grpSpPr>
          <a:xfrm>
            <a:off x="4614246" y="860944"/>
            <a:ext cx="106560" cy="53640"/>
            <a:chOff x="4614246" y="860944"/>
            <a:chExt cx="106560" cy="5364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7FB0845-1004-CD5B-163C-2B97028A88A9}"/>
                    </a:ext>
                  </a:extLst>
                </p14:cNvPr>
                <p14:cNvContentPartPr/>
                <p14:nvPr/>
              </p14:nvContentPartPr>
              <p14:xfrm>
                <a:off x="4710006" y="882184"/>
                <a:ext cx="360" cy="360"/>
              </p14:xfrm>
            </p:contentPart>
          </mc:Choice>
          <mc:Fallback xmlns="">
            <p:pic>
              <p:nvPicPr>
                <p:cNvPr id="10" name="Ink 9">
                  <a:extLst>
                    <a:ext uri="{FF2B5EF4-FFF2-40B4-BE49-F238E27FC236}">
                      <a16:creationId xmlns:a16="http://schemas.microsoft.com/office/drawing/2014/main" id="{17FB0845-1004-CD5B-163C-2B97028A88A9}"/>
                    </a:ext>
                  </a:extLst>
                </p:cNvPr>
                <p:cNvPicPr/>
                <p:nvPr/>
              </p:nvPicPr>
              <p:blipFill>
                <a:blip r:embed="rId6"/>
                <a:stretch>
                  <a:fillRect/>
                </a:stretch>
              </p:blipFill>
              <p:spPr>
                <a:xfrm>
                  <a:off x="4692006" y="8641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49F5C08-97F9-B1D3-F832-E870AA5CE420}"/>
                    </a:ext>
                  </a:extLst>
                </p14:cNvPr>
                <p14:cNvContentPartPr/>
                <p14:nvPr/>
              </p14:nvContentPartPr>
              <p14:xfrm>
                <a:off x="4635486" y="860944"/>
                <a:ext cx="360" cy="360"/>
              </p14:xfrm>
            </p:contentPart>
          </mc:Choice>
          <mc:Fallback xmlns="">
            <p:pic>
              <p:nvPicPr>
                <p:cNvPr id="11" name="Ink 10">
                  <a:extLst>
                    <a:ext uri="{FF2B5EF4-FFF2-40B4-BE49-F238E27FC236}">
                      <a16:creationId xmlns:a16="http://schemas.microsoft.com/office/drawing/2014/main" id="{D49F5C08-97F9-B1D3-F832-E870AA5CE420}"/>
                    </a:ext>
                  </a:extLst>
                </p:cNvPr>
                <p:cNvPicPr/>
                <p:nvPr/>
              </p:nvPicPr>
              <p:blipFill>
                <a:blip r:embed="rId6"/>
                <a:stretch>
                  <a:fillRect/>
                </a:stretch>
              </p:blipFill>
              <p:spPr>
                <a:xfrm>
                  <a:off x="4617846" y="842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68CBB6D-18ED-11EA-F9FD-F385AB18C1AE}"/>
                    </a:ext>
                  </a:extLst>
                </p14:cNvPr>
                <p14:cNvContentPartPr/>
                <p14:nvPr/>
              </p14:nvContentPartPr>
              <p14:xfrm>
                <a:off x="4614246" y="860944"/>
                <a:ext cx="360" cy="360"/>
              </p14:xfrm>
            </p:contentPart>
          </mc:Choice>
          <mc:Fallback xmlns="">
            <p:pic>
              <p:nvPicPr>
                <p:cNvPr id="12" name="Ink 11">
                  <a:extLst>
                    <a:ext uri="{FF2B5EF4-FFF2-40B4-BE49-F238E27FC236}">
                      <a16:creationId xmlns:a16="http://schemas.microsoft.com/office/drawing/2014/main" id="{B68CBB6D-18ED-11EA-F9FD-F385AB18C1AE}"/>
                    </a:ext>
                  </a:extLst>
                </p:cNvPr>
                <p:cNvPicPr/>
                <p:nvPr/>
              </p:nvPicPr>
              <p:blipFill>
                <a:blip r:embed="rId6"/>
                <a:stretch>
                  <a:fillRect/>
                </a:stretch>
              </p:blipFill>
              <p:spPr>
                <a:xfrm>
                  <a:off x="4596606" y="842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49FAAFA-210C-90CD-4258-2F178B2B0791}"/>
                    </a:ext>
                  </a:extLst>
                </p14:cNvPr>
                <p14:cNvContentPartPr/>
                <p14:nvPr/>
              </p14:nvContentPartPr>
              <p14:xfrm>
                <a:off x="4667166" y="871744"/>
                <a:ext cx="360" cy="360"/>
              </p14:xfrm>
            </p:contentPart>
          </mc:Choice>
          <mc:Fallback xmlns="">
            <p:pic>
              <p:nvPicPr>
                <p:cNvPr id="14" name="Ink 13">
                  <a:extLst>
                    <a:ext uri="{FF2B5EF4-FFF2-40B4-BE49-F238E27FC236}">
                      <a16:creationId xmlns:a16="http://schemas.microsoft.com/office/drawing/2014/main" id="{249FAAFA-210C-90CD-4258-2F178B2B0791}"/>
                    </a:ext>
                  </a:extLst>
                </p:cNvPr>
                <p:cNvPicPr/>
                <p:nvPr/>
              </p:nvPicPr>
              <p:blipFill>
                <a:blip r:embed="rId6"/>
                <a:stretch>
                  <a:fillRect/>
                </a:stretch>
              </p:blipFill>
              <p:spPr>
                <a:xfrm>
                  <a:off x="4649526" y="8537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7403AD9-AE57-5A13-12EF-5DDB58CBF051}"/>
                    </a:ext>
                  </a:extLst>
                </p14:cNvPr>
                <p14:cNvContentPartPr/>
                <p14:nvPr/>
              </p14:nvContentPartPr>
              <p14:xfrm>
                <a:off x="4667166" y="860944"/>
                <a:ext cx="360" cy="360"/>
              </p14:xfrm>
            </p:contentPart>
          </mc:Choice>
          <mc:Fallback xmlns="">
            <p:pic>
              <p:nvPicPr>
                <p:cNvPr id="15" name="Ink 14">
                  <a:extLst>
                    <a:ext uri="{FF2B5EF4-FFF2-40B4-BE49-F238E27FC236}">
                      <a16:creationId xmlns:a16="http://schemas.microsoft.com/office/drawing/2014/main" id="{27403AD9-AE57-5A13-12EF-5DDB58CBF051}"/>
                    </a:ext>
                  </a:extLst>
                </p:cNvPr>
                <p:cNvPicPr/>
                <p:nvPr/>
              </p:nvPicPr>
              <p:blipFill>
                <a:blip r:embed="rId6"/>
                <a:stretch>
                  <a:fillRect/>
                </a:stretch>
              </p:blipFill>
              <p:spPr>
                <a:xfrm>
                  <a:off x="4649526" y="8429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F6A0D9F4-A4F2-A8B5-1CF0-86B6FF5AD60C}"/>
                    </a:ext>
                  </a:extLst>
                </p14:cNvPr>
                <p14:cNvContentPartPr/>
                <p14:nvPr/>
              </p14:nvContentPartPr>
              <p14:xfrm>
                <a:off x="4720446" y="914224"/>
                <a:ext cx="360" cy="360"/>
              </p14:xfrm>
            </p:contentPart>
          </mc:Choice>
          <mc:Fallback xmlns="">
            <p:pic>
              <p:nvPicPr>
                <p:cNvPr id="17" name="Ink 16">
                  <a:extLst>
                    <a:ext uri="{FF2B5EF4-FFF2-40B4-BE49-F238E27FC236}">
                      <a16:creationId xmlns:a16="http://schemas.microsoft.com/office/drawing/2014/main" id="{F6A0D9F4-A4F2-A8B5-1CF0-86B6FF5AD60C}"/>
                    </a:ext>
                  </a:extLst>
                </p:cNvPr>
                <p:cNvPicPr/>
                <p:nvPr/>
              </p:nvPicPr>
              <p:blipFill>
                <a:blip r:embed="rId6"/>
                <a:stretch>
                  <a:fillRect/>
                </a:stretch>
              </p:blipFill>
              <p:spPr>
                <a:xfrm>
                  <a:off x="4702446" y="896224"/>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54" name="Ink 53">
                <a:extLst>
                  <a:ext uri="{FF2B5EF4-FFF2-40B4-BE49-F238E27FC236}">
                    <a16:creationId xmlns:a16="http://schemas.microsoft.com/office/drawing/2014/main" id="{86722834-F92F-8841-4079-C67472400976}"/>
                  </a:ext>
                </a:extLst>
              </p14:cNvPr>
              <p14:cNvContentPartPr/>
              <p14:nvPr/>
            </p14:nvContentPartPr>
            <p14:xfrm>
              <a:off x="4587966" y="382504"/>
              <a:ext cx="146880" cy="107640"/>
            </p14:xfrm>
          </p:contentPart>
        </mc:Choice>
        <mc:Fallback xmlns="">
          <p:pic>
            <p:nvPicPr>
              <p:cNvPr id="54" name="Ink 53">
                <a:extLst>
                  <a:ext uri="{FF2B5EF4-FFF2-40B4-BE49-F238E27FC236}">
                    <a16:creationId xmlns:a16="http://schemas.microsoft.com/office/drawing/2014/main" id="{86722834-F92F-8841-4079-C67472400976}"/>
                  </a:ext>
                </a:extLst>
              </p:cNvPr>
              <p:cNvPicPr/>
              <p:nvPr/>
            </p:nvPicPr>
            <p:blipFill>
              <a:blip r:embed="rId13"/>
              <a:stretch>
                <a:fillRect/>
              </a:stretch>
            </p:blipFill>
            <p:spPr>
              <a:xfrm>
                <a:off x="4570326" y="364864"/>
                <a:ext cx="182520" cy="143280"/>
              </a:xfrm>
              <a:prstGeom prst="rect">
                <a:avLst/>
              </a:prstGeom>
            </p:spPr>
          </p:pic>
        </mc:Fallback>
      </mc:AlternateContent>
      <p:grpSp>
        <p:nvGrpSpPr>
          <p:cNvPr id="66" name="Group 65">
            <a:extLst>
              <a:ext uri="{FF2B5EF4-FFF2-40B4-BE49-F238E27FC236}">
                <a16:creationId xmlns:a16="http://schemas.microsoft.com/office/drawing/2014/main" id="{331D46E3-683A-FBC2-50C0-7B42BCE148E3}"/>
              </a:ext>
            </a:extLst>
          </p:cNvPr>
          <p:cNvGrpSpPr/>
          <p:nvPr/>
        </p:nvGrpSpPr>
        <p:grpSpPr>
          <a:xfrm>
            <a:off x="4595588" y="382504"/>
            <a:ext cx="125218" cy="158153"/>
            <a:chOff x="4595588" y="382504"/>
            <a:chExt cx="125218" cy="158153"/>
          </a:xfrm>
        </p:grpSpPr>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2258B0CD-FB53-A04C-C018-9DF13D0D3D2C}"/>
                    </a:ext>
                  </a:extLst>
                </p14:cNvPr>
                <p14:cNvContentPartPr/>
                <p14:nvPr/>
              </p14:nvContentPartPr>
              <p14:xfrm>
                <a:off x="4610646" y="500584"/>
                <a:ext cx="78480" cy="29880"/>
              </p14:xfrm>
            </p:contentPart>
          </mc:Choice>
          <mc:Fallback xmlns="">
            <p:pic>
              <p:nvPicPr>
                <p:cNvPr id="56" name="Ink 55">
                  <a:extLst>
                    <a:ext uri="{FF2B5EF4-FFF2-40B4-BE49-F238E27FC236}">
                      <a16:creationId xmlns:a16="http://schemas.microsoft.com/office/drawing/2014/main" id="{2258B0CD-FB53-A04C-C018-9DF13D0D3D2C}"/>
                    </a:ext>
                  </a:extLst>
                </p:cNvPr>
                <p:cNvPicPr/>
                <p:nvPr/>
              </p:nvPicPr>
              <p:blipFill>
                <a:blip r:embed="rId15"/>
                <a:stretch>
                  <a:fillRect/>
                </a:stretch>
              </p:blipFill>
              <p:spPr>
                <a:xfrm>
                  <a:off x="4592646" y="482944"/>
                  <a:ext cx="1141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8" name="Ink 57">
                  <a:extLst>
                    <a:ext uri="{FF2B5EF4-FFF2-40B4-BE49-F238E27FC236}">
                      <a16:creationId xmlns:a16="http://schemas.microsoft.com/office/drawing/2014/main" id="{788D78DB-C563-87BD-0808-D8883903D9E6}"/>
                    </a:ext>
                  </a:extLst>
                </p14:cNvPr>
                <p14:cNvContentPartPr/>
                <p14:nvPr/>
              </p14:nvContentPartPr>
              <p14:xfrm>
                <a:off x="4614246" y="520744"/>
                <a:ext cx="360" cy="360"/>
              </p14:xfrm>
            </p:contentPart>
          </mc:Choice>
          <mc:Fallback xmlns="">
            <p:pic>
              <p:nvPicPr>
                <p:cNvPr id="58" name="Ink 57">
                  <a:extLst>
                    <a:ext uri="{FF2B5EF4-FFF2-40B4-BE49-F238E27FC236}">
                      <a16:creationId xmlns:a16="http://schemas.microsoft.com/office/drawing/2014/main" id="{788D78DB-C563-87BD-0808-D8883903D9E6}"/>
                    </a:ext>
                  </a:extLst>
                </p:cNvPr>
                <p:cNvPicPr/>
                <p:nvPr/>
              </p:nvPicPr>
              <p:blipFill>
                <a:blip r:embed="rId6"/>
                <a:stretch>
                  <a:fillRect/>
                </a:stretch>
              </p:blipFill>
              <p:spPr>
                <a:xfrm>
                  <a:off x="4596606" y="5031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0" name="Ink 59">
                  <a:extLst>
                    <a:ext uri="{FF2B5EF4-FFF2-40B4-BE49-F238E27FC236}">
                      <a16:creationId xmlns:a16="http://schemas.microsoft.com/office/drawing/2014/main" id="{621CE91A-5721-DE9C-2AE7-B4DA37AF1E5A}"/>
                    </a:ext>
                  </a:extLst>
                </p14:cNvPr>
                <p14:cNvContentPartPr/>
                <p14:nvPr/>
              </p14:nvContentPartPr>
              <p14:xfrm>
                <a:off x="4619348" y="532377"/>
                <a:ext cx="360" cy="360"/>
              </p14:xfrm>
            </p:contentPart>
          </mc:Choice>
          <mc:Fallback xmlns="">
            <p:pic>
              <p:nvPicPr>
                <p:cNvPr id="60" name="Ink 59">
                  <a:extLst>
                    <a:ext uri="{FF2B5EF4-FFF2-40B4-BE49-F238E27FC236}">
                      <a16:creationId xmlns:a16="http://schemas.microsoft.com/office/drawing/2014/main" id="{621CE91A-5721-DE9C-2AE7-B4DA37AF1E5A}"/>
                    </a:ext>
                  </a:extLst>
                </p:cNvPr>
                <p:cNvPicPr/>
                <p:nvPr/>
              </p:nvPicPr>
              <p:blipFill>
                <a:blip r:embed="rId6"/>
                <a:stretch>
                  <a:fillRect/>
                </a:stretch>
              </p:blipFill>
              <p:spPr>
                <a:xfrm>
                  <a:off x="4601708" y="5143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Ink 44">
                  <a:extLst>
                    <a:ext uri="{FF2B5EF4-FFF2-40B4-BE49-F238E27FC236}">
                      <a16:creationId xmlns:a16="http://schemas.microsoft.com/office/drawing/2014/main" id="{13395F59-7546-985B-8B26-7B62FE4CAC07}"/>
                    </a:ext>
                  </a:extLst>
                </p14:cNvPr>
                <p14:cNvContentPartPr/>
                <p14:nvPr/>
              </p14:nvContentPartPr>
              <p14:xfrm>
                <a:off x="4699206" y="446224"/>
                <a:ext cx="360" cy="360"/>
              </p14:xfrm>
            </p:contentPart>
          </mc:Choice>
          <mc:Fallback xmlns="">
            <p:pic>
              <p:nvPicPr>
                <p:cNvPr id="45" name="Ink 44">
                  <a:extLst>
                    <a:ext uri="{FF2B5EF4-FFF2-40B4-BE49-F238E27FC236}">
                      <a16:creationId xmlns:a16="http://schemas.microsoft.com/office/drawing/2014/main" id="{13395F59-7546-985B-8B26-7B62FE4CAC07}"/>
                    </a:ext>
                  </a:extLst>
                </p:cNvPr>
                <p:cNvPicPr/>
                <p:nvPr/>
              </p:nvPicPr>
              <p:blipFill>
                <a:blip r:embed="rId6"/>
                <a:stretch>
                  <a:fillRect/>
                </a:stretch>
              </p:blipFill>
              <p:spPr>
                <a:xfrm>
                  <a:off x="4681206" y="4282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Ink 45">
                  <a:extLst>
                    <a:ext uri="{FF2B5EF4-FFF2-40B4-BE49-F238E27FC236}">
                      <a16:creationId xmlns:a16="http://schemas.microsoft.com/office/drawing/2014/main" id="{54DD8E13-B6A7-6883-777B-875149C42F7F}"/>
                    </a:ext>
                  </a:extLst>
                </p14:cNvPr>
                <p14:cNvContentPartPr/>
                <p14:nvPr/>
              </p14:nvContentPartPr>
              <p14:xfrm>
                <a:off x="4720446" y="457024"/>
                <a:ext cx="360" cy="360"/>
              </p14:xfrm>
            </p:contentPart>
          </mc:Choice>
          <mc:Fallback xmlns="">
            <p:pic>
              <p:nvPicPr>
                <p:cNvPr id="46" name="Ink 45">
                  <a:extLst>
                    <a:ext uri="{FF2B5EF4-FFF2-40B4-BE49-F238E27FC236}">
                      <a16:creationId xmlns:a16="http://schemas.microsoft.com/office/drawing/2014/main" id="{54DD8E13-B6A7-6883-777B-875149C42F7F}"/>
                    </a:ext>
                  </a:extLst>
                </p:cNvPr>
                <p:cNvPicPr/>
                <p:nvPr/>
              </p:nvPicPr>
              <p:blipFill>
                <a:blip r:embed="rId6"/>
                <a:stretch>
                  <a:fillRect/>
                </a:stretch>
              </p:blipFill>
              <p:spPr>
                <a:xfrm>
                  <a:off x="4702446" y="439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97336C01-E7E4-236B-9A0B-47453B8476F6}"/>
                    </a:ext>
                  </a:extLst>
                </p14:cNvPr>
                <p14:cNvContentPartPr/>
                <p14:nvPr/>
              </p14:nvContentPartPr>
              <p14:xfrm>
                <a:off x="4688766" y="457024"/>
                <a:ext cx="360" cy="360"/>
              </p14:xfrm>
            </p:contentPart>
          </mc:Choice>
          <mc:Fallback xmlns="">
            <p:pic>
              <p:nvPicPr>
                <p:cNvPr id="47" name="Ink 46">
                  <a:extLst>
                    <a:ext uri="{FF2B5EF4-FFF2-40B4-BE49-F238E27FC236}">
                      <a16:creationId xmlns:a16="http://schemas.microsoft.com/office/drawing/2014/main" id="{97336C01-E7E4-236B-9A0B-47453B8476F6}"/>
                    </a:ext>
                  </a:extLst>
                </p:cNvPr>
                <p:cNvPicPr/>
                <p:nvPr/>
              </p:nvPicPr>
              <p:blipFill>
                <a:blip r:embed="rId6"/>
                <a:stretch>
                  <a:fillRect/>
                </a:stretch>
              </p:blipFill>
              <p:spPr>
                <a:xfrm>
                  <a:off x="4670766" y="4390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A0A46B4A-927C-513D-C6E1-D16FFA8977B6}"/>
                    </a:ext>
                  </a:extLst>
                </p14:cNvPr>
                <p14:cNvContentPartPr/>
                <p14:nvPr/>
              </p14:nvContentPartPr>
              <p14:xfrm>
                <a:off x="4635486" y="435784"/>
                <a:ext cx="360" cy="360"/>
              </p14:xfrm>
            </p:contentPart>
          </mc:Choice>
          <mc:Fallback xmlns="">
            <p:pic>
              <p:nvPicPr>
                <p:cNvPr id="49" name="Ink 48">
                  <a:extLst>
                    <a:ext uri="{FF2B5EF4-FFF2-40B4-BE49-F238E27FC236}">
                      <a16:creationId xmlns:a16="http://schemas.microsoft.com/office/drawing/2014/main" id="{A0A46B4A-927C-513D-C6E1-D16FFA8977B6}"/>
                    </a:ext>
                  </a:extLst>
                </p:cNvPr>
                <p:cNvPicPr/>
                <p:nvPr/>
              </p:nvPicPr>
              <p:blipFill>
                <a:blip r:embed="rId6"/>
                <a:stretch>
                  <a:fillRect/>
                </a:stretch>
              </p:blipFill>
              <p:spPr>
                <a:xfrm>
                  <a:off x="4617846" y="4177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0" name="Ink 49">
                  <a:extLst>
                    <a:ext uri="{FF2B5EF4-FFF2-40B4-BE49-F238E27FC236}">
                      <a16:creationId xmlns:a16="http://schemas.microsoft.com/office/drawing/2014/main" id="{83071F6C-75E7-9FB0-9439-563C6DC9AC83}"/>
                    </a:ext>
                  </a:extLst>
                </p14:cNvPr>
                <p14:cNvContentPartPr/>
                <p14:nvPr/>
              </p14:nvContentPartPr>
              <p14:xfrm>
                <a:off x="4614246" y="435784"/>
                <a:ext cx="360" cy="360"/>
              </p14:xfrm>
            </p:contentPart>
          </mc:Choice>
          <mc:Fallback xmlns="">
            <p:pic>
              <p:nvPicPr>
                <p:cNvPr id="50" name="Ink 49">
                  <a:extLst>
                    <a:ext uri="{FF2B5EF4-FFF2-40B4-BE49-F238E27FC236}">
                      <a16:creationId xmlns:a16="http://schemas.microsoft.com/office/drawing/2014/main" id="{83071F6C-75E7-9FB0-9439-563C6DC9AC83}"/>
                    </a:ext>
                  </a:extLst>
                </p:cNvPr>
                <p:cNvPicPr/>
                <p:nvPr/>
              </p:nvPicPr>
              <p:blipFill>
                <a:blip r:embed="rId6"/>
                <a:stretch>
                  <a:fillRect/>
                </a:stretch>
              </p:blipFill>
              <p:spPr>
                <a:xfrm>
                  <a:off x="4596606" y="41778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93207C68-78DD-713C-95A9-9F956E63455B}"/>
                    </a:ext>
                  </a:extLst>
                </p14:cNvPr>
                <p14:cNvContentPartPr/>
                <p14:nvPr/>
              </p14:nvContentPartPr>
              <p14:xfrm>
                <a:off x="4614246" y="392944"/>
                <a:ext cx="360" cy="360"/>
              </p14:xfrm>
            </p:contentPart>
          </mc:Choice>
          <mc:Fallback xmlns="">
            <p:pic>
              <p:nvPicPr>
                <p:cNvPr id="51" name="Ink 50">
                  <a:extLst>
                    <a:ext uri="{FF2B5EF4-FFF2-40B4-BE49-F238E27FC236}">
                      <a16:creationId xmlns:a16="http://schemas.microsoft.com/office/drawing/2014/main" id="{93207C68-78DD-713C-95A9-9F956E63455B}"/>
                    </a:ext>
                  </a:extLst>
                </p:cNvPr>
                <p:cNvPicPr/>
                <p:nvPr/>
              </p:nvPicPr>
              <p:blipFill>
                <a:blip r:embed="rId6"/>
                <a:stretch>
                  <a:fillRect/>
                </a:stretch>
              </p:blipFill>
              <p:spPr>
                <a:xfrm>
                  <a:off x="4596606" y="3753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Ink 51">
                  <a:extLst>
                    <a:ext uri="{FF2B5EF4-FFF2-40B4-BE49-F238E27FC236}">
                      <a16:creationId xmlns:a16="http://schemas.microsoft.com/office/drawing/2014/main" id="{7A7F46DD-0F65-AC60-0897-DC5E665DA529}"/>
                    </a:ext>
                  </a:extLst>
                </p14:cNvPr>
                <p14:cNvContentPartPr/>
                <p14:nvPr/>
              </p14:nvContentPartPr>
              <p14:xfrm>
                <a:off x="4635486" y="382504"/>
                <a:ext cx="360" cy="360"/>
              </p14:xfrm>
            </p:contentPart>
          </mc:Choice>
          <mc:Fallback xmlns="">
            <p:pic>
              <p:nvPicPr>
                <p:cNvPr id="52" name="Ink 51">
                  <a:extLst>
                    <a:ext uri="{FF2B5EF4-FFF2-40B4-BE49-F238E27FC236}">
                      <a16:creationId xmlns:a16="http://schemas.microsoft.com/office/drawing/2014/main" id="{7A7F46DD-0F65-AC60-0897-DC5E665DA529}"/>
                    </a:ext>
                  </a:extLst>
                </p:cNvPr>
                <p:cNvPicPr/>
                <p:nvPr/>
              </p:nvPicPr>
              <p:blipFill>
                <a:blip r:embed="rId6"/>
                <a:stretch>
                  <a:fillRect/>
                </a:stretch>
              </p:blipFill>
              <p:spPr>
                <a:xfrm>
                  <a:off x="4617846" y="3648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412C9CF3-8C17-348C-DE8F-99B8EF46E048}"/>
                    </a:ext>
                  </a:extLst>
                </p14:cNvPr>
                <p14:cNvContentPartPr/>
                <p14:nvPr/>
              </p14:nvContentPartPr>
              <p14:xfrm>
                <a:off x="4667166" y="382504"/>
                <a:ext cx="360" cy="360"/>
              </p14:xfrm>
            </p:contentPart>
          </mc:Choice>
          <mc:Fallback xmlns="">
            <p:pic>
              <p:nvPicPr>
                <p:cNvPr id="53" name="Ink 52">
                  <a:extLst>
                    <a:ext uri="{FF2B5EF4-FFF2-40B4-BE49-F238E27FC236}">
                      <a16:creationId xmlns:a16="http://schemas.microsoft.com/office/drawing/2014/main" id="{412C9CF3-8C17-348C-DE8F-99B8EF46E048}"/>
                    </a:ext>
                  </a:extLst>
                </p:cNvPr>
                <p:cNvPicPr/>
                <p:nvPr/>
              </p:nvPicPr>
              <p:blipFill>
                <a:blip r:embed="rId6"/>
                <a:stretch>
                  <a:fillRect/>
                </a:stretch>
              </p:blipFill>
              <p:spPr>
                <a:xfrm>
                  <a:off x="4649526" y="36486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B11BBACF-2830-0904-5CBC-014A97421FC1}"/>
                    </a:ext>
                  </a:extLst>
                </p14:cNvPr>
                <p14:cNvContentPartPr/>
                <p14:nvPr/>
              </p14:nvContentPartPr>
              <p14:xfrm>
                <a:off x="4595588" y="460737"/>
                <a:ext cx="360" cy="360"/>
              </p14:xfrm>
            </p:contentPart>
          </mc:Choice>
          <mc:Fallback xmlns="">
            <p:pic>
              <p:nvPicPr>
                <p:cNvPr id="62" name="Ink 61">
                  <a:extLst>
                    <a:ext uri="{FF2B5EF4-FFF2-40B4-BE49-F238E27FC236}">
                      <a16:creationId xmlns:a16="http://schemas.microsoft.com/office/drawing/2014/main" id="{B11BBACF-2830-0904-5CBC-014A97421FC1}"/>
                    </a:ext>
                  </a:extLst>
                </p:cNvPr>
                <p:cNvPicPr/>
                <p:nvPr/>
              </p:nvPicPr>
              <p:blipFill>
                <a:blip r:embed="rId6"/>
                <a:stretch>
                  <a:fillRect/>
                </a:stretch>
              </p:blipFill>
              <p:spPr>
                <a:xfrm>
                  <a:off x="4577948" y="4430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4" name="Ink 63">
                  <a:extLst>
                    <a:ext uri="{FF2B5EF4-FFF2-40B4-BE49-F238E27FC236}">
                      <a16:creationId xmlns:a16="http://schemas.microsoft.com/office/drawing/2014/main" id="{35D744D7-406A-D1AD-63A1-F3DC9A8C1E7F}"/>
                    </a:ext>
                  </a:extLst>
                </p14:cNvPr>
                <p14:cNvContentPartPr/>
                <p14:nvPr/>
              </p14:nvContentPartPr>
              <p14:xfrm>
                <a:off x="4619348" y="540297"/>
                <a:ext cx="360" cy="360"/>
              </p14:xfrm>
            </p:contentPart>
          </mc:Choice>
          <mc:Fallback xmlns="">
            <p:pic>
              <p:nvPicPr>
                <p:cNvPr id="64" name="Ink 63">
                  <a:extLst>
                    <a:ext uri="{FF2B5EF4-FFF2-40B4-BE49-F238E27FC236}">
                      <a16:creationId xmlns:a16="http://schemas.microsoft.com/office/drawing/2014/main" id="{35D744D7-406A-D1AD-63A1-F3DC9A8C1E7F}"/>
                    </a:ext>
                  </a:extLst>
                </p:cNvPr>
                <p:cNvPicPr/>
                <p:nvPr/>
              </p:nvPicPr>
              <p:blipFill>
                <a:blip r:embed="rId6"/>
                <a:stretch>
                  <a:fillRect/>
                </a:stretch>
              </p:blipFill>
              <p:spPr>
                <a:xfrm>
                  <a:off x="4601708" y="5226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5" name="Ink 64">
                  <a:extLst>
                    <a:ext uri="{FF2B5EF4-FFF2-40B4-BE49-F238E27FC236}">
                      <a16:creationId xmlns:a16="http://schemas.microsoft.com/office/drawing/2014/main" id="{F2C26280-924E-2FC7-1290-944A3208AF24}"/>
                    </a:ext>
                  </a:extLst>
                </p14:cNvPr>
                <p14:cNvContentPartPr/>
                <p14:nvPr/>
              </p14:nvContentPartPr>
              <p14:xfrm>
                <a:off x="4643108" y="540297"/>
                <a:ext cx="360" cy="360"/>
              </p14:xfrm>
            </p:contentPart>
          </mc:Choice>
          <mc:Fallback xmlns="">
            <p:pic>
              <p:nvPicPr>
                <p:cNvPr id="65" name="Ink 64">
                  <a:extLst>
                    <a:ext uri="{FF2B5EF4-FFF2-40B4-BE49-F238E27FC236}">
                      <a16:creationId xmlns:a16="http://schemas.microsoft.com/office/drawing/2014/main" id="{F2C26280-924E-2FC7-1290-944A3208AF24}"/>
                    </a:ext>
                  </a:extLst>
                </p:cNvPr>
                <p:cNvPicPr/>
                <p:nvPr/>
              </p:nvPicPr>
              <p:blipFill>
                <a:blip r:embed="rId6"/>
                <a:stretch>
                  <a:fillRect/>
                </a:stretch>
              </p:blipFill>
              <p:spPr>
                <a:xfrm>
                  <a:off x="4625468" y="522657"/>
                  <a:ext cx="36000" cy="36000"/>
                </a:xfrm>
                <a:prstGeom prst="rect">
                  <a:avLst/>
                </a:prstGeom>
              </p:spPr>
            </p:pic>
          </mc:Fallback>
        </mc:AlternateContent>
      </p:grpSp>
    </p:spTree>
    <p:extLst>
      <p:ext uri="{BB962C8B-B14F-4D97-AF65-F5344CB8AC3E}">
        <p14:creationId xmlns:p14="http://schemas.microsoft.com/office/powerpoint/2010/main" val="70870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BEE7EF-FF0A-B9B0-16AA-DF8D0E7E2D03}"/>
              </a:ext>
            </a:extLst>
          </p:cNvPr>
          <p:cNvSpPr txBox="1"/>
          <p:nvPr/>
        </p:nvSpPr>
        <p:spPr>
          <a:xfrm>
            <a:off x="297046" y="297054"/>
            <a:ext cx="8358439" cy="461665"/>
          </a:xfrm>
          <a:prstGeom prst="rect">
            <a:avLst/>
          </a:prstGeom>
          <a:noFill/>
        </p:spPr>
        <p:txBody>
          <a:bodyPr wrap="square" rtlCol="0">
            <a:spAutoFit/>
          </a:bodyPr>
          <a:lstStyle/>
          <a:p>
            <a:r>
              <a:rPr lang="en-US" sz="2400" dirty="0">
                <a:solidFill>
                  <a:schemeClr val="tx1"/>
                </a:solidFill>
                <a:latin typeface="Montserrat" panose="00000500000000000000" pitchFamily="2" charset="0"/>
              </a:rPr>
              <a:t>Mission Statement</a:t>
            </a:r>
            <a:endParaRPr lang="en-GB" sz="2400" dirty="0">
              <a:solidFill>
                <a:schemeClr val="tx1"/>
              </a:solidFill>
              <a:latin typeface="Montserrat" panose="00000500000000000000" pitchFamily="2" charset="0"/>
            </a:endParaRPr>
          </a:p>
        </p:txBody>
      </p:sp>
      <p:sp>
        <p:nvSpPr>
          <p:cNvPr id="5" name="TextBox 4">
            <a:extLst>
              <a:ext uri="{FF2B5EF4-FFF2-40B4-BE49-F238E27FC236}">
                <a16:creationId xmlns:a16="http://schemas.microsoft.com/office/drawing/2014/main" id="{1791166E-141D-B50B-C242-CC5115FF6F6B}"/>
              </a:ext>
            </a:extLst>
          </p:cNvPr>
          <p:cNvSpPr txBox="1"/>
          <p:nvPr/>
        </p:nvSpPr>
        <p:spPr>
          <a:xfrm>
            <a:off x="297046" y="668407"/>
            <a:ext cx="8549908" cy="4431983"/>
          </a:xfrm>
          <a:prstGeom prst="rect">
            <a:avLst/>
          </a:prstGeom>
          <a:noFill/>
        </p:spPr>
        <p:txBody>
          <a:bodyPr wrap="square" rtlCol="0">
            <a:spAutoFit/>
          </a:bodyPr>
          <a:lstStyle/>
          <a:p>
            <a:r>
              <a:rPr lang="en-US" sz="1600" b="1" i="0" dirty="0">
                <a:solidFill>
                  <a:schemeClr val="bg1"/>
                </a:solidFill>
                <a:effectLst/>
                <a:latin typeface="Montserrat" panose="00000500000000000000" pitchFamily="2" charset="0"/>
              </a:rPr>
              <a:t>Information provided by GTA:- </a:t>
            </a:r>
            <a:r>
              <a:rPr lang="en-US" i="0" dirty="0">
                <a:solidFill>
                  <a:schemeClr val="bg1"/>
                </a:solidFill>
                <a:effectLst/>
                <a:latin typeface="Montserrat" panose="00000500000000000000" pitchFamily="2" charset="0"/>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endParaRPr lang="en-US" dirty="0">
              <a:solidFill>
                <a:schemeClr val="bg1"/>
              </a:solidFill>
              <a:latin typeface="Montserrat" panose="00000500000000000000" pitchFamily="2" charset="0"/>
            </a:endParaRPr>
          </a:p>
          <a:p>
            <a:endParaRPr lang="en-US" i="0" dirty="0">
              <a:solidFill>
                <a:schemeClr val="bg1"/>
              </a:solidFill>
              <a:effectLst/>
              <a:latin typeface="Montserrat" panose="00000500000000000000" pitchFamily="2" charset="0"/>
            </a:endParaRPr>
          </a:p>
          <a:p>
            <a:endParaRPr lang="en-US" dirty="0">
              <a:solidFill>
                <a:schemeClr val="bg1"/>
              </a:solidFill>
              <a:latin typeface="Montserrat" panose="00000500000000000000" pitchFamily="2" charset="0"/>
            </a:endParaRPr>
          </a:p>
          <a:p>
            <a:endParaRPr lang="en-US" i="0" dirty="0">
              <a:solidFill>
                <a:schemeClr val="bg1"/>
              </a:solidFill>
              <a:effectLst/>
              <a:latin typeface="Montserrat" panose="00000500000000000000" pitchFamily="2" charset="0"/>
            </a:endParaRPr>
          </a:p>
          <a:p>
            <a:endParaRPr lang="en-US" dirty="0">
              <a:solidFill>
                <a:schemeClr val="bg1"/>
              </a:solidFill>
              <a:latin typeface="Montserrat" panose="00000500000000000000" pitchFamily="2" charset="0"/>
            </a:endParaRPr>
          </a:p>
          <a:p>
            <a:endParaRPr lang="en-US" i="0" dirty="0">
              <a:solidFill>
                <a:schemeClr val="bg1"/>
              </a:solidFill>
              <a:effectLst/>
              <a:latin typeface="Montserrat" panose="00000500000000000000" pitchFamily="2" charset="0"/>
            </a:endParaRPr>
          </a:p>
          <a:p>
            <a:endParaRPr lang="en-US" dirty="0">
              <a:solidFill>
                <a:schemeClr val="bg1"/>
              </a:solidFill>
              <a:latin typeface="Montserrat" panose="00000500000000000000" pitchFamily="2" charset="0"/>
            </a:endParaRPr>
          </a:p>
          <a:p>
            <a:endParaRPr lang="en-US" i="0" dirty="0">
              <a:solidFill>
                <a:schemeClr val="bg1"/>
              </a:solidFill>
              <a:effectLst/>
              <a:latin typeface="Montserrat" panose="00000500000000000000" pitchFamily="2" charset="0"/>
            </a:endParaRPr>
          </a:p>
          <a:p>
            <a:endParaRPr lang="en-US" dirty="0">
              <a:solidFill>
                <a:schemeClr val="bg1"/>
              </a:solidFill>
              <a:latin typeface="Montserrat" panose="00000500000000000000" pitchFamily="2" charset="0"/>
            </a:endParaRPr>
          </a:p>
          <a:p>
            <a:r>
              <a:rPr lang="en-US" i="0" dirty="0">
                <a:solidFill>
                  <a:schemeClr val="bg1"/>
                </a:solidFill>
                <a:effectLst/>
                <a:latin typeface="Montserrat" panose="00000500000000000000" pitchFamily="2" charset="0"/>
              </a:rPr>
              <a:t>The objective of this project is to explore and analyze the data to discover key findings pertaining to terrorist activities all over the world</a:t>
            </a:r>
            <a:r>
              <a:rPr lang="en-US" dirty="0">
                <a:solidFill>
                  <a:schemeClr val="bg1"/>
                </a:solidFill>
                <a:latin typeface="Montserrat" panose="00000500000000000000" pitchFamily="2" charset="0"/>
              </a:rPr>
              <a:t>.</a:t>
            </a:r>
            <a:r>
              <a:rPr lang="en-US" b="0" i="0" dirty="0">
                <a:effectLst/>
                <a:latin typeface="Montserrat" panose="00000500000000000000" pitchFamily="2" charset="0"/>
              </a:rPr>
              <a:t> </a:t>
            </a:r>
            <a:r>
              <a:rPr lang="en-US" b="0" i="0" dirty="0">
                <a:solidFill>
                  <a:schemeClr val="bg1"/>
                </a:solidFill>
                <a:effectLst/>
                <a:latin typeface="Montserrat" panose="00000500000000000000" pitchFamily="2" charset="0"/>
              </a:rPr>
              <a:t>In this dataset, we have done experiment </a:t>
            </a:r>
            <a:r>
              <a:rPr lang="en-US" b="0" i="0">
                <a:solidFill>
                  <a:schemeClr val="bg1"/>
                </a:solidFill>
                <a:effectLst/>
                <a:latin typeface="Montserrat" panose="00000500000000000000" pitchFamily="2" charset="0"/>
              </a:rPr>
              <a:t>to find the </a:t>
            </a:r>
            <a:r>
              <a:rPr lang="en-US" b="0" i="0" dirty="0">
                <a:solidFill>
                  <a:schemeClr val="bg1"/>
                </a:solidFill>
                <a:effectLst/>
                <a:latin typeface="Montserrat" panose="00000500000000000000" pitchFamily="2" charset="0"/>
              </a:rPr>
              <a:t>most affected countries, the most notorious groups &amp; their motives.</a:t>
            </a:r>
            <a:r>
              <a:rPr lang="en-US" dirty="0">
                <a:solidFill>
                  <a:schemeClr val="bg1"/>
                </a:solidFill>
                <a:latin typeface="Montserrat" panose="00000500000000000000" pitchFamily="2" charset="0"/>
              </a:rPr>
              <a:t> In order to achieve this, we categorized the complete analysis into four parts as follows: </a:t>
            </a:r>
          </a:p>
          <a:p>
            <a:r>
              <a:rPr lang="en-US" i="0" dirty="0">
                <a:solidFill>
                  <a:schemeClr val="bg1"/>
                </a:solidFill>
                <a:effectLst/>
                <a:latin typeface="Montserrat" panose="00000500000000000000" pitchFamily="2" charset="0"/>
              </a:rPr>
              <a:t> </a:t>
            </a:r>
            <a:endParaRPr lang="en-GB" dirty="0"/>
          </a:p>
        </p:txBody>
      </p:sp>
      <p:pic>
        <p:nvPicPr>
          <p:cNvPr id="7" name="Picture 6">
            <a:extLst>
              <a:ext uri="{FF2B5EF4-FFF2-40B4-BE49-F238E27FC236}">
                <a16:creationId xmlns:a16="http://schemas.microsoft.com/office/drawing/2014/main" id="{8C98F809-D4E0-79E2-B23C-8AF4C0D20C65}"/>
              </a:ext>
            </a:extLst>
          </p:cNvPr>
          <p:cNvPicPr>
            <a:picLocks noChangeAspect="1"/>
          </p:cNvPicPr>
          <p:nvPr/>
        </p:nvPicPr>
        <p:blipFill>
          <a:blip r:embed="rId2"/>
          <a:stretch>
            <a:fillRect/>
          </a:stretch>
        </p:blipFill>
        <p:spPr>
          <a:xfrm>
            <a:off x="2129424" y="1864777"/>
            <a:ext cx="4885151" cy="2254685"/>
          </a:xfrm>
          <a:prstGeom prst="rect">
            <a:avLst/>
          </a:prstGeom>
          <a:effectLst>
            <a:softEdge rad="317500"/>
          </a:effectLst>
        </p:spPr>
      </p:pic>
    </p:spTree>
    <p:extLst>
      <p:ext uri="{BB962C8B-B14F-4D97-AF65-F5344CB8AC3E}">
        <p14:creationId xmlns:p14="http://schemas.microsoft.com/office/powerpoint/2010/main" val="240026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6732DE-6F62-94FF-78CC-1A1C6B7A801C}"/>
              </a:ext>
            </a:extLst>
          </p:cNvPr>
          <p:cNvPicPr>
            <a:picLocks noChangeAspect="1"/>
          </p:cNvPicPr>
          <p:nvPr/>
        </p:nvPicPr>
        <p:blipFill>
          <a:blip r:embed="rId2"/>
          <a:stretch>
            <a:fillRect/>
          </a:stretch>
        </p:blipFill>
        <p:spPr>
          <a:xfrm>
            <a:off x="4316818" y="435935"/>
            <a:ext cx="4685606" cy="4707565"/>
          </a:xfrm>
          <a:prstGeom prst="rect">
            <a:avLst/>
          </a:prstGeom>
        </p:spPr>
      </p:pic>
      <p:sp>
        <p:nvSpPr>
          <p:cNvPr id="2" name="Title 1">
            <a:extLst>
              <a:ext uri="{FF2B5EF4-FFF2-40B4-BE49-F238E27FC236}">
                <a16:creationId xmlns:a16="http://schemas.microsoft.com/office/drawing/2014/main" id="{9389E732-2A6A-99FD-DC15-B843863035A8}"/>
              </a:ext>
            </a:extLst>
          </p:cNvPr>
          <p:cNvSpPr>
            <a:spLocks noGrp="1"/>
          </p:cNvSpPr>
          <p:nvPr>
            <p:ph type="title"/>
          </p:nvPr>
        </p:nvSpPr>
        <p:spPr>
          <a:xfrm>
            <a:off x="120311" y="370594"/>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
        <p:nvSpPr>
          <p:cNvPr id="6" name="TextBox 5">
            <a:extLst>
              <a:ext uri="{FF2B5EF4-FFF2-40B4-BE49-F238E27FC236}">
                <a16:creationId xmlns:a16="http://schemas.microsoft.com/office/drawing/2014/main" id="{BD7BA66D-C5E1-92D4-AC1B-5BDFE792C460}"/>
              </a:ext>
            </a:extLst>
          </p:cNvPr>
          <p:cNvSpPr txBox="1"/>
          <p:nvPr/>
        </p:nvSpPr>
        <p:spPr>
          <a:xfrm>
            <a:off x="141576" y="932661"/>
            <a:ext cx="3847635" cy="1292662"/>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dirty="0">
                <a:solidFill>
                  <a:schemeClr val="bg1"/>
                </a:solidFill>
                <a:latin typeface="Montserrat" panose="00000500000000000000" pitchFamily="2" charset="0"/>
              </a:rPr>
              <a:t>Analysis done on casualties by a specific group at a particular area in certain year.</a:t>
            </a:r>
            <a:endParaRPr lang="en-US" sz="1600" b="0" dirty="0">
              <a:solidFill>
                <a:schemeClr val="bg1"/>
              </a:solidFill>
              <a:effectLst/>
              <a:latin typeface="Montserrat" panose="00000500000000000000" pitchFamily="2" charset="0"/>
            </a:endParaRPr>
          </a:p>
          <a:p>
            <a:endParaRPr lang="en-GB"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F53121C-5412-56D9-51D2-95A8B073E48C}"/>
                  </a:ext>
                </a:extLst>
              </p14:cNvPr>
              <p14:cNvContentPartPr/>
              <p14:nvPr/>
            </p14:nvContentPartPr>
            <p14:xfrm>
              <a:off x="4367286" y="901984"/>
              <a:ext cx="201600" cy="140400"/>
            </p14:xfrm>
          </p:contentPart>
        </mc:Choice>
        <mc:Fallback xmlns="">
          <p:pic>
            <p:nvPicPr>
              <p:cNvPr id="7" name="Ink 6">
                <a:extLst>
                  <a:ext uri="{FF2B5EF4-FFF2-40B4-BE49-F238E27FC236}">
                    <a16:creationId xmlns:a16="http://schemas.microsoft.com/office/drawing/2014/main" id="{FF53121C-5412-56D9-51D2-95A8B073E48C}"/>
                  </a:ext>
                </a:extLst>
              </p:cNvPr>
              <p:cNvPicPr/>
              <p:nvPr/>
            </p:nvPicPr>
            <p:blipFill>
              <a:blip r:embed="rId4"/>
              <a:stretch>
                <a:fillRect/>
              </a:stretch>
            </p:blipFill>
            <p:spPr>
              <a:xfrm>
                <a:off x="4349646" y="883984"/>
                <a:ext cx="237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B93DFC22-A3B8-063B-DFEB-5669890147B0}"/>
                  </a:ext>
                </a:extLst>
              </p14:cNvPr>
              <p14:cNvContentPartPr/>
              <p14:nvPr/>
            </p14:nvContentPartPr>
            <p14:xfrm>
              <a:off x="4412359" y="438980"/>
              <a:ext cx="153360" cy="138600"/>
            </p14:xfrm>
          </p:contentPart>
        </mc:Choice>
        <mc:Fallback xmlns="">
          <p:pic>
            <p:nvPicPr>
              <p:cNvPr id="35" name="Ink 34">
                <a:extLst>
                  <a:ext uri="{FF2B5EF4-FFF2-40B4-BE49-F238E27FC236}">
                    <a16:creationId xmlns:a16="http://schemas.microsoft.com/office/drawing/2014/main" id="{B93DFC22-A3B8-063B-DFEB-5669890147B0}"/>
                  </a:ext>
                </a:extLst>
              </p:cNvPr>
              <p:cNvPicPr/>
              <p:nvPr/>
            </p:nvPicPr>
            <p:blipFill>
              <a:blip r:embed="rId6"/>
              <a:stretch>
                <a:fillRect/>
              </a:stretch>
            </p:blipFill>
            <p:spPr>
              <a:xfrm>
                <a:off x="4408039" y="434660"/>
                <a:ext cx="162000" cy="147240"/>
              </a:xfrm>
              <a:prstGeom prst="rect">
                <a:avLst/>
              </a:prstGeom>
            </p:spPr>
          </p:pic>
        </mc:Fallback>
      </mc:AlternateContent>
      <p:grpSp>
        <p:nvGrpSpPr>
          <p:cNvPr id="38" name="Group 37">
            <a:extLst>
              <a:ext uri="{FF2B5EF4-FFF2-40B4-BE49-F238E27FC236}">
                <a16:creationId xmlns:a16="http://schemas.microsoft.com/office/drawing/2014/main" id="{5AFCFB8D-9AAE-E1C5-BC88-E32EC3CD8B72}"/>
              </a:ext>
            </a:extLst>
          </p:cNvPr>
          <p:cNvGrpSpPr/>
          <p:nvPr/>
        </p:nvGrpSpPr>
        <p:grpSpPr>
          <a:xfrm>
            <a:off x="4377725" y="449780"/>
            <a:ext cx="154800" cy="131760"/>
            <a:chOff x="4377725" y="449780"/>
            <a:chExt cx="154800" cy="13176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B172C0D-84AB-DEB2-2D13-D84B88B8C21B}"/>
                    </a:ext>
                  </a:extLst>
                </p14:cNvPr>
                <p14:cNvContentPartPr/>
                <p14:nvPr/>
              </p14:nvContentPartPr>
              <p14:xfrm>
                <a:off x="4449079" y="456980"/>
                <a:ext cx="360" cy="360"/>
              </p14:xfrm>
            </p:contentPart>
          </mc:Choice>
          <mc:Fallback xmlns="">
            <p:pic>
              <p:nvPicPr>
                <p:cNvPr id="8" name="Ink 7">
                  <a:extLst>
                    <a:ext uri="{FF2B5EF4-FFF2-40B4-BE49-F238E27FC236}">
                      <a16:creationId xmlns:a16="http://schemas.microsoft.com/office/drawing/2014/main" id="{7B172C0D-84AB-DEB2-2D13-D84B88B8C21B}"/>
                    </a:ext>
                  </a:extLst>
                </p:cNvPr>
                <p:cNvPicPr/>
                <p:nvPr/>
              </p:nvPicPr>
              <p:blipFill>
                <a:blip r:embed="rId8"/>
                <a:stretch>
                  <a:fillRect/>
                </a:stretch>
              </p:blipFill>
              <p:spPr>
                <a:xfrm>
                  <a:off x="4431079" y="4389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1974398-DFEA-44B1-AA83-6BD1BFBAC9DA}"/>
                    </a:ext>
                  </a:extLst>
                </p14:cNvPr>
                <p14:cNvContentPartPr/>
                <p14:nvPr/>
              </p14:nvContentPartPr>
              <p14:xfrm>
                <a:off x="4462759" y="456980"/>
                <a:ext cx="1440" cy="360"/>
              </p14:xfrm>
            </p:contentPart>
          </mc:Choice>
          <mc:Fallback xmlns="">
            <p:pic>
              <p:nvPicPr>
                <p:cNvPr id="9" name="Ink 8">
                  <a:extLst>
                    <a:ext uri="{FF2B5EF4-FFF2-40B4-BE49-F238E27FC236}">
                      <a16:creationId xmlns:a16="http://schemas.microsoft.com/office/drawing/2014/main" id="{F1974398-DFEA-44B1-AA83-6BD1BFBAC9DA}"/>
                    </a:ext>
                  </a:extLst>
                </p:cNvPr>
                <p:cNvPicPr/>
                <p:nvPr/>
              </p:nvPicPr>
              <p:blipFill>
                <a:blip r:embed="rId10"/>
                <a:stretch>
                  <a:fillRect/>
                </a:stretch>
              </p:blipFill>
              <p:spPr>
                <a:xfrm>
                  <a:off x="4444759" y="438980"/>
                  <a:ext cx="37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BBEDC86E-A0DC-B877-301F-87F32366AAC8}"/>
                    </a:ext>
                  </a:extLst>
                </p14:cNvPr>
                <p14:cNvContentPartPr/>
                <p14:nvPr/>
              </p14:nvContentPartPr>
              <p14:xfrm>
                <a:off x="4387519" y="449780"/>
                <a:ext cx="360" cy="360"/>
              </p14:xfrm>
            </p:contentPart>
          </mc:Choice>
          <mc:Fallback xmlns="">
            <p:pic>
              <p:nvPicPr>
                <p:cNvPr id="11" name="Ink 10">
                  <a:extLst>
                    <a:ext uri="{FF2B5EF4-FFF2-40B4-BE49-F238E27FC236}">
                      <a16:creationId xmlns:a16="http://schemas.microsoft.com/office/drawing/2014/main" id="{BBEDC86E-A0DC-B877-301F-87F32366AAC8}"/>
                    </a:ext>
                  </a:extLst>
                </p:cNvPr>
                <p:cNvPicPr/>
                <p:nvPr/>
              </p:nvPicPr>
              <p:blipFill>
                <a:blip r:embed="rId8"/>
                <a:stretch>
                  <a:fillRect/>
                </a:stretch>
              </p:blipFill>
              <p:spPr>
                <a:xfrm>
                  <a:off x="4369879" y="4321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B147FC4-6496-E362-6066-0CAD9BC54D3E}"/>
                    </a:ext>
                  </a:extLst>
                </p14:cNvPr>
                <p14:cNvContentPartPr/>
                <p14:nvPr/>
              </p14:nvContentPartPr>
              <p14:xfrm>
                <a:off x="4387519" y="511700"/>
                <a:ext cx="360" cy="360"/>
              </p14:xfrm>
            </p:contentPart>
          </mc:Choice>
          <mc:Fallback xmlns="">
            <p:pic>
              <p:nvPicPr>
                <p:cNvPr id="12" name="Ink 11">
                  <a:extLst>
                    <a:ext uri="{FF2B5EF4-FFF2-40B4-BE49-F238E27FC236}">
                      <a16:creationId xmlns:a16="http://schemas.microsoft.com/office/drawing/2014/main" id="{6B147FC4-6496-E362-6066-0CAD9BC54D3E}"/>
                    </a:ext>
                  </a:extLst>
                </p:cNvPr>
                <p:cNvPicPr/>
                <p:nvPr/>
              </p:nvPicPr>
              <p:blipFill>
                <a:blip r:embed="rId8"/>
                <a:stretch>
                  <a:fillRect/>
                </a:stretch>
              </p:blipFill>
              <p:spPr>
                <a:xfrm>
                  <a:off x="4369879" y="4937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FF1A81B-C9E4-6163-BC0B-DA9BD1F9BD1C}"/>
                    </a:ext>
                  </a:extLst>
                </p14:cNvPr>
                <p14:cNvContentPartPr/>
                <p14:nvPr/>
              </p14:nvContentPartPr>
              <p14:xfrm>
                <a:off x="4400839" y="498020"/>
                <a:ext cx="360" cy="360"/>
              </p14:xfrm>
            </p:contentPart>
          </mc:Choice>
          <mc:Fallback xmlns="">
            <p:pic>
              <p:nvPicPr>
                <p:cNvPr id="13" name="Ink 12">
                  <a:extLst>
                    <a:ext uri="{FF2B5EF4-FFF2-40B4-BE49-F238E27FC236}">
                      <a16:creationId xmlns:a16="http://schemas.microsoft.com/office/drawing/2014/main" id="{7FF1A81B-C9E4-6163-BC0B-DA9BD1F9BD1C}"/>
                    </a:ext>
                  </a:extLst>
                </p:cNvPr>
                <p:cNvPicPr/>
                <p:nvPr/>
              </p:nvPicPr>
              <p:blipFill>
                <a:blip r:embed="rId8"/>
                <a:stretch>
                  <a:fillRect/>
                </a:stretch>
              </p:blipFill>
              <p:spPr>
                <a:xfrm>
                  <a:off x="4383199" y="4800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B0B56186-091D-3DF3-0BD6-AD4714696FAD}"/>
                    </a:ext>
                  </a:extLst>
                </p14:cNvPr>
                <p14:cNvContentPartPr/>
                <p14:nvPr/>
              </p14:nvContentPartPr>
              <p14:xfrm>
                <a:off x="4400839" y="490820"/>
                <a:ext cx="360" cy="360"/>
              </p14:xfrm>
            </p:contentPart>
          </mc:Choice>
          <mc:Fallback xmlns="">
            <p:pic>
              <p:nvPicPr>
                <p:cNvPr id="14" name="Ink 13">
                  <a:extLst>
                    <a:ext uri="{FF2B5EF4-FFF2-40B4-BE49-F238E27FC236}">
                      <a16:creationId xmlns:a16="http://schemas.microsoft.com/office/drawing/2014/main" id="{B0B56186-091D-3DF3-0BD6-AD4714696FAD}"/>
                    </a:ext>
                  </a:extLst>
                </p:cNvPr>
                <p:cNvPicPr/>
                <p:nvPr/>
              </p:nvPicPr>
              <p:blipFill>
                <a:blip r:embed="rId8"/>
                <a:stretch>
                  <a:fillRect/>
                </a:stretch>
              </p:blipFill>
              <p:spPr>
                <a:xfrm>
                  <a:off x="4383199" y="4731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69A7C006-B825-795F-EE80-EC6F4267FF0C}"/>
                    </a:ext>
                  </a:extLst>
                </p14:cNvPr>
                <p14:cNvContentPartPr/>
                <p14:nvPr/>
              </p14:nvContentPartPr>
              <p14:xfrm>
                <a:off x="4400839" y="470660"/>
                <a:ext cx="360" cy="360"/>
              </p14:xfrm>
            </p:contentPart>
          </mc:Choice>
          <mc:Fallback xmlns="">
            <p:pic>
              <p:nvPicPr>
                <p:cNvPr id="15" name="Ink 14">
                  <a:extLst>
                    <a:ext uri="{FF2B5EF4-FFF2-40B4-BE49-F238E27FC236}">
                      <a16:creationId xmlns:a16="http://schemas.microsoft.com/office/drawing/2014/main" id="{69A7C006-B825-795F-EE80-EC6F4267FF0C}"/>
                    </a:ext>
                  </a:extLst>
                </p:cNvPr>
                <p:cNvPicPr/>
                <p:nvPr/>
              </p:nvPicPr>
              <p:blipFill>
                <a:blip r:embed="rId8"/>
                <a:stretch>
                  <a:fillRect/>
                </a:stretch>
              </p:blipFill>
              <p:spPr>
                <a:xfrm>
                  <a:off x="4383199" y="4526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414B059D-3F92-3048-872B-F813D98BD81A}"/>
                    </a:ext>
                  </a:extLst>
                </p14:cNvPr>
                <p14:cNvContentPartPr/>
                <p14:nvPr/>
              </p14:nvContentPartPr>
              <p14:xfrm>
                <a:off x="4489759" y="484340"/>
                <a:ext cx="360" cy="360"/>
              </p14:xfrm>
            </p:contentPart>
          </mc:Choice>
          <mc:Fallback xmlns="">
            <p:pic>
              <p:nvPicPr>
                <p:cNvPr id="20" name="Ink 19">
                  <a:extLst>
                    <a:ext uri="{FF2B5EF4-FFF2-40B4-BE49-F238E27FC236}">
                      <a16:creationId xmlns:a16="http://schemas.microsoft.com/office/drawing/2014/main" id="{414B059D-3F92-3048-872B-F813D98BD81A}"/>
                    </a:ext>
                  </a:extLst>
                </p:cNvPr>
                <p:cNvPicPr/>
                <p:nvPr/>
              </p:nvPicPr>
              <p:blipFill>
                <a:blip r:embed="rId17"/>
                <a:stretch>
                  <a:fillRect/>
                </a:stretch>
              </p:blipFill>
              <p:spPr>
                <a:xfrm>
                  <a:off x="4485439" y="4800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D6AF011A-4423-1EA6-5A31-44AFCE9BF8B3}"/>
                    </a:ext>
                  </a:extLst>
                </p14:cNvPr>
                <p14:cNvContentPartPr/>
                <p14:nvPr/>
              </p14:nvContentPartPr>
              <p14:xfrm>
                <a:off x="4476439" y="504500"/>
                <a:ext cx="360" cy="360"/>
              </p14:xfrm>
            </p:contentPart>
          </mc:Choice>
          <mc:Fallback xmlns="">
            <p:pic>
              <p:nvPicPr>
                <p:cNvPr id="21" name="Ink 20">
                  <a:extLst>
                    <a:ext uri="{FF2B5EF4-FFF2-40B4-BE49-F238E27FC236}">
                      <a16:creationId xmlns:a16="http://schemas.microsoft.com/office/drawing/2014/main" id="{D6AF011A-4423-1EA6-5A31-44AFCE9BF8B3}"/>
                    </a:ext>
                  </a:extLst>
                </p:cNvPr>
                <p:cNvPicPr/>
                <p:nvPr/>
              </p:nvPicPr>
              <p:blipFill>
                <a:blip r:embed="rId17"/>
                <a:stretch>
                  <a:fillRect/>
                </a:stretch>
              </p:blipFill>
              <p:spPr>
                <a:xfrm>
                  <a:off x="4472119" y="5001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B60DECAB-031E-6F37-CF3B-D1340D691C98}"/>
                    </a:ext>
                  </a:extLst>
                </p14:cNvPr>
                <p14:cNvContentPartPr/>
                <p14:nvPr/>
              </p14:nvContentPartPr>
              <p14:xfrm>
                <a:off x="4469239" y="484340"/>
                <a:ext cx="360" cy="360"/>
              </p14:xfrm>
            </p:contentPart>
          </mc:Choice>
          <mc:Fallback xmlns="">
            <p:pic>
              <p:nvPicPr>
                <p:cNvPr id="22" name="Ink 21">
                  <a:extLst>
                    <a:ext uri="{FF2B5EF4-FFF2-40B4-BE49-F238E27FC236}">
                      <a16:creationId xmlns:a16="http://schemas.microsoft.com/office/drawing/2014/main" id="{B60DECAB-031E-6F37-CF3B-D1340D691C98}"/>
                    </a:ext>
                  </a:extLst>
                </p:cNvPr>
                <p:cNvPicPr/>
                <p:nvPr/>
              </p:nvPicPr>
              <p:blipFill>
                <a:blip r:embed="rId17"/>
                <a:stretch>
                  <a:fillRect/>
                </a:stretch>
              </p:blipFill>
              <p:spPr>
                <a:xfrm>
                  <a:off x="4464919" y="4800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F3DDAF85-DD53-85E3-D369-035066F81B6C}"/>
                    </a:ext>
                  </a:extLst>
                </p14:cNvPr>
                <p14:cNvContentPartPr/>
                <p14:nvPr/>
              </p14:nvContentPartPr>
              <p14:xfrm>
                <a:off x="4380679" y="552380"/>
                <a:ext cx="360" cy="360"/>
              </p14:xfrm>
            </p:contentPart>
          </mc:Choice>
          <mc:Fallback xmlns="">
            <p:pic>
              <p:nvPicPr>
                <p:cNvPr id="16" name="Ink 15">
                  <a:extLst>
                    <a:ext uri="{FF2B5EF4-FFF2-40B4-BE49-F238E27FC236}">
                      <a16:creationId xmlns:a16="http://schemas.microsoft.com/office/drawing/2014/main" id="{F3DDAF85-DD53-85E3-D369-035066F81B6C}"/>
                    </a:ext>
                  </a:extLst>
                </p:cNvPr>
                <p:cNvPicPr/>
                <p:nvPr/>
              </p:nvPicPr>
              <p:blipFill>
                <a:blip r:embed="rId8"/>
                <a:stretch>
                  <a:fillRect/>
                </a:stretch>
              </p:blipFill>
              <p:spPr>
                <a:xfrm>
                  <a:off x="4362679" y="5343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45246253-8577-5511-C6F4-EB033DA6AC7C}"/>
                    </a:ext>
                  </a:extLst>
                </p14:cNvPr>
                <p14:cNvContentPartPr/>
                <p14:nvPr/>
              </p14:nvContentPartPr>
              <p14:xfrm>
                <a:off x="4408039" y="545540"/>
                <a:ext cx="360" cy="360"/>
              </p14:xfrm>
            </p:contentPart>
          </mc:Choice>
          <mc:Fallback xmlns="">
            <p:pic>
              <p:nvPicPr>
                <p:cNvPr id="18" name="Ink 17">
                  <a:extLst>
                    <a:ext uri="{FF2B5EF4-FFF2-40B4-BE49-F238E27FC236}">
                      <a16:creationId xmlns:a16="http://schemas.microsoft.com/office/drawing/2014/main" id="{45246253-8577-5511-C6F4-EB033DA6AC7C}"/>
                    </a:ext>
                  </a:extLst>
                </p:cNvPr>
                <p:cNvPicPr/>
                <p:nvPr/>
              </p:nvPicPr>
              <p:blipFill>
                <a:blip r:embed="rId8"/>
                <a:stretch>
                  <a:fillRect/>
                </a:stretch>
              </p:blipFill>
              <p:spPr>
                <a:xfrm>
                  <a:off x="4390039" y="5279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56A0E1BF-0240-934F-E2D8-EB9B792B755C}"/>
                    </a:ext>
                  </a:extLst>
                </p14:cNvPr>
                <p14:cNvContentPartPr/>
                <p14:nvPr/>
              </p14:nvContentPartPr>
              <p14:xfrm>
                <a:off x="4441879" y="545540"/>
                <a:ext cx="360" cy="360"/>
              </p14:xfrm>
            </p:contentPart>
          </mc:Choice>
          <mc:Fallback xmlns="">
            <p:pic>
              <p:nvPicPr>
                <p:cNvPr id="23" name="Ink 22">
                  <a:extLst>
                    <a:ext uri="{FF2B5EF4-FFF2-40B4-BE49-F238E27FC236}">
                      <a16:creationId xmlns:a16="http://schemas.microsoft.com/office/drawing/2014/main" id="{56A0E1BF-0240-934F-E2D8-EB9B792B755C}"/>
                    </a:ext>
                  </a:extLst>
                </p:cNvPr>
                <p:cNvPicPr/>
                <p:nvPr/>
              </p:nvPicPr>
              <p:blipFill>
                <a:blip r:embed="rId17"/>
                <a:stretch>
                  <a:fillRect/>
                </a:stretch>
              </p:blipFill>
              <p:spPr>
                <a:xfrm>
                  <a:off x="4437559" y="5412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8CD02538-8E55-5729-D3DA-CA5959A100A2}"/>
                    </a:ext>
                  </a:extLst>
                </p14:cNvPr>
                <p14:cNvContentPartPr/>
                <p14:nvPr/>
              </p14:nvContentPartPr>
              <p14:xfrm>
                <a:off x="4435399" y="566060"/>
                <a:ext cx="360" cy="360"/>
              </p14:xfrm>
            </p:contentPart>
          </mc:Choice>
          <mc:Fallback xmlns="">
            <p:pic>
              <p:nvPicPr>
                <p:cNvPr id="24" name="Ink 23">
                  <a:extLst>
                    <a:ext uri="{FF2B5EF4-FFF2-40B4-BE49-F238E27FC236}">
                      <a16:creationId xmlns:a16="http://schemas.microsoft.com/office/drawing/2014/main" id="{8CD02538-8E55-5729-D3DA-CA5959A100A2}"/>
                    </a:ext>
                  </a:extLst>
                </p:cNvPr>
                <p:cNvPicPr/>
                <p:nvPr/>
              </p:nvPicPr>
              <p:blipFill>
                <a:blip r:embed="rId17"/>
                <a:stretch>
                  <a:fillRect/>
                </a:stretch>
              </p:blipFill>
              <p:spPr>
                <a:xfrm>
                  <a:off x="4431079" y="5617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7FFAC49E-1B14-19DE-AEA3-7C766E36C275}"/>
                    </a:ext>
                  </a:extLst>
                </p14:cNvPr>
                <p14:cNvContentPartPr/>
                <p14:nvPr/>
              </p14:nvContentPartPr>
              <p14:xfrm>
                <a:off x="4428199" y="566060"/>
                <a:ext cx="360" cy="360"/>
              </p14:xfrm>
            </p:contentPart>
          </mc:Choice>
          <mc:Fallback xmlns="">
            <p:pic>
              <p:nvPicPr>
                <p:cNvPr id="27" name="Ink 26">
                  <a:extLst>
                    <a:ext uri="{FF2B5EF4-FFF2-40B4-BE49-F238E27FC236}">
                      <a16:creationId xmlns:a16="http://schemas.microsoft.com/office/drawing/2014/main" id="{7FFAC49E-1B14-19DE-AEA3-7C766E36C275}"/>
                    </a:ext>
                  </a:extLst>
                </p:cNvPr>
                <p:cNvPicPr/>
                <p:nvPr/>
              </p:nvPicPr>
              <p:blipFill>
                <a:blip r:embed="rId17"/>
                <a:stretch>
                  <a:fillRect/>
                </a:stretch>
              </p:blipFill>
              <p:spPr>
                <a:xfrm>
                  <a:off x="4423879" y="5617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823D5FF1-69E4-DC14-F9EB-B9149C36B6E7}"/>
                    </a:ext>
                  </a:extLst>
                </p14:cNvPr>
                <p14:cNvContentPartPr/>
                <p14:nvPr/>
              </p14:nvContentPartPr>
              <p14:xfrm>
                <a:off x="4394359" y="525020"/>
                <a:ext cx="77040" cy="56520"/>
              </p14:xfrm>
            </p:contentPart>
          </mc:Choice>
          <mc:Fallback xmlns="">
            <p:pic>
              <p:nvPicPr>
                <p:cNvPr id="28" name="Ink 27">
                  <a:extLst>
                    <a:ext uri="{FF2B5EF4-FFF2-40B4-BE49-F238E27FC236}">
                      <a16:creationId xmlns:a16="http://schemas.microsoft.com/office/drawing/2014/main" id="{823D5FF1-69E4-DC14-F9EB-B9149C36B6E7}"/>
                    </a:ext>
                  </a:extLst>
                </p:cNvPr>
                <p:cNvPicPr/>
                <p:nvPr/>
              </p:nvPicPr>
              <p:blipFill>
                <a:blip r:embed="rId26"/>
                <a:stretch>
                  <a:fillRect/>
                </a:stretch>
              </p:blipFill>
              <p:spPr>
                <a:xfrm>
                  <a:off x="4390039" y="520700"/>
                  <a:ext cx="856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1C44960B-9AC9-A84E-F31E-C4233F42A862}"/>
                    </a:ext>
                  </a:extLst>
                </p14:cNvPr>
                <p14:cNvContentPartPr/>
                <p14:nvPr/>
              </p14:nvContentPartPr>
              <p14:xfrm>
                <a:off x="4414519" y="572900"/>
                <a:ext cx="360" cy="360"/>
              </p14:xfrm>
            </p:contentPart>
          </mc:Choice>
          <mc:Fallback xmlns="">
            <p:pic>
              <p:nvPicPr>
                <p:cNvPr id="29" name="Ink 28">
                  <a:extLst>
                    <a:ext uri="{FF2B5EF4-FFF2-40B4-BE49-F238E27FC236}">
                      <a16:creationId xmlns:a16="http://schemas.microsoft.com/office/drawing/2014/main" id="{1C44960B-9AC9-A84E-F31E-C4233F42A862}"/>
                    </a:ext>
                  </a:extLst>
                </p:cNvPr>
                <p:cNvPicPr/>
                <p:nvPr/>
              </p:nvPicPr>
              <p:blipFill>
                <a:blip r:embed="rId17"/>
                <a:stretch>
                  <a:fillRect/>
                </a:stretch>
              </p:blipFill>
              <p:spPr>
                <a:xfrm>
                  <a:off x="4410199" y="5685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D25B194F-F015-73E8-6A90-F00B68134174}"/>
                    </a:ext>
                  </a:extLst>
                </p14:cNvPr>
                <p14:cNvContentPartPr/>
                <p14:nvPr/>
              </p14:nvContentPartPr>
              <p14:xfrm>
                <a:off x="4380679" y="559220"/>
                <a:ext cx="360" cy="360"/>
              </p14:xfrm>
            </p:contentPart>
          </mc:Choice>
          <mc:Fallback xmlns="">
            <p:pic>
              <p:nvPicPr>
                <p:cNvPr id="30" name="Ink 29">
                  <a:extLst>
                    <a:ext uri="{FF2B5EF4-FFF2-40B4-BE49-F238E27FC236}">
                      <a16:creationId xmlns:a16="http://schemas.microsoft.com/office/drawing/2014/main" id="{D25B194F-F015-73E8-6A90-F00B68134174}"/>
                    </a:ext>
                  </a:extLst>
                </p:cNvPr>
                <p:cNvPicPr/>
                <p:nvPr/>
              </p:nvPicPr>
              <p:blipFill>
                <a:blip r:embed="rId17"/>
                <a:stretch>
                  <a:fillRect/>
                </a:stretch>
              </p:blipFill>
              <p:spPr>
                <a:xfrm>
                  <a:off x="4376359" y="5549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BF6F782F-8D8C-401D-50B4-72F4B3D059F6}"/>
                    </a:ext>
                  </a:extLst>
                </p14:cNvPr>
                <p14:cNvContentPartPr/>
                <p14:nvPr/>
              </p14:nvContentPartPr>
              <p14:xfrm>
                <a:off x="4400839" y="572900"/>
                <a:ext cx="32400" cy="360"/>
              </p14:xfrm>
            </p:contentPart>
          </mc:Choice>
          <mc:Fallback xmlns="">
            <p:pic>
              <p:nvPicPr>
                <p:cNvPr id="32" name="Ink 31">
                  <a:extLst>
                    <a:ext uri="{FF2B5EF4-FFF2-40B4-BE49-F238E27FC236}">
                      <a16:creationId xmlns:a16="http://schemas.microsoft.com/office/drawing/2014/main" id="{BF6F782F-8D8C-401D-50B4-72F4B3D059F6}"/>
                    </a:ext>
                  </a:extLst>
                </p:cNvPr>
                <p:cNvPicPr/>
                <p:nvPr/>
              </p:nvPicPr>
              <p:blipFill>
                <a:blip r:embed="rId30"/>
                <a:stretch>
                  <a:fillRect/>
                </a:stretch>
              </p:blipFill>
              <p:spPr>
                <a:xfrm>
                  <a:off x="4396519" y="568580"/>
                  <a:ext cx="410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1535798D-E19C-5DBF-AA98-E7EDE0094CA0}"/>
                    </a:ext>
                  </a:extLst>
                </p14:cNvPr>
                <p14:cNvContentPartPr/>
                <p14:nvPr/>
              </p14:nvContentPartPr>
              <p14:xfrm>
                <a:off x="4414519" y="556340"/>
                <a:ext cx="46800" cy="3600"/>
              </p14:xfrm>
            </p:contentPart>
          </mc:Choice>
          <mc:Fallback xmlns="">
            <p:pic>
              <p:nvPicPr>
                <p:cNvPr id="34" name="Ink 33">
                  <a:extLst>
                    <a:ext uri="{FF2B5EF4-FFF2-40B4-BE49-F238E27FC236}">
                      <a16:creationId xmlns:a16="http://schemas.microsoft.com/office/drawing/2014/main" id="{1535798D-E19C-5DBF-AA98-E7EDE0094CA0}"/>
                    </a:ext>
                  </a:extLst>
                </p:cNvPr>
                <p:cNvPicPr/>
                <p:nvPr/>
              </p:nvPicPr>
              <p:blipFill>
                <a:blip r:embed="rId32"/>
                <a:stretch>
                  <a:fillRect/>
                </a:stretch>
              </p:blipFill>
              <p:spPr>
                <a:xfrm>
                  <a:off x="4410199" y="552020"/>
                  <a:ext cx="5544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4088CD93-530F-5A9F-D378-745C429EA6BD}"/>
                    </a:ext>
                  </a:extLst>
                </p14:cNvPr>
                <p14:cNvContentPartPr/>
                <p14:nvPr/>
              </p14:nvContentPartPr>
              <p14:xfrm>
                <a:off x="4377725" y="497958"/>
                <a:ext cx="154800" cy="83520"/>
              </p14:xfrm>
            </p:contentPart>
          </mc:Choice>
          <mc:Fallback xmlns="">
            <p:pic>
              <p:nvPicPr>
                <p:cNvPr id="37" name="Ink 36">
                  <a:extLst>
                    <a:ext uri="{FF2B5EF4-FFF2-40B4-BE49-F238E27FC236}">
                      <a16:creationId xmlns:a16="http://schemas.microsoft.com/office/drawing/2014/main" id="{4088CD93-530F-5A9F-D378-745C429EA6BD}"/>
                    </a:ext>
                  </a:extLst>
                </p:cNvPr>
                <p:cNvPicPr/>
                <p:nvPr/>
              </p:nvPicPr>
              <p:blipFill>
                <a:blip r:embed="rId34"/>
                <a:stretch>
                  <a:fillRect/>
                </a:stretch>
              </p:blipFill>
              <p:spPr>
                <a:xfrm>
                  <a:off x="4373405" y="493638"/>
                  <a:ext cx="16344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21157A61-33DA-20BA-68AB-7185DAD518A0}"/>
                  </a:ext>
                </a:extLst>
              </p14:cNvPr>
              <p14:cNvContentPartPr/>
              <p14:nvPr/>
            </p14:nvContentPartPr>
            <p14:xfrm>
              <a:off x="7533750" y="1409220"/>
              <a:ext cx="360" cy="360"/>
            </p14:xfrm>
          </p:contentPart>
        </mc:Choice>
        <mc:Fallback xmlns="">
          <p:pic>
            <p:nvPicPr>
              <p:cNvPr id="39" name="Ink 38">
                <a:extLst>
                  <a:ext uri="{FF2B5EF4-FFF2-40B4-BE49-F238E27FC236}">
                    <a16:creationId xmlns:a16="http://schemas.microsoft.com/office/drawing/2014/main" id="{21157A61-33DA-20BA-68AB-7185DAD518A0}"/>
                  </a:ext>
                </a:extLst>
              </p:cNvPr>
              <p:cNvPicPr/>
              <p:nvPr/>
            </p:nvPicPr>
            <p:blipFill>
              <a:blip r:embed="rId17"/>
              <a:stretch>
                <a:fillRect/>
              </a:stretch>
            </p:blipFill>
            <p:spPr>
              <a:xfrm>
                <a:off x="7529430" y="1404900"/>
                <a:ext cx="9000" cy="9000"/>
              </a:xfrm>
              <a:prstGeom prst="rect">
                <a:avLst/>
              </a:prstGeom>
            </p:spPr>
          </p:pic>
        </mc:Fallback>
      </mc:AlternateContent>
      <p:grpSp>
        <p:nvGrpSpPr>
          <p:cNvPr id="45" name="Group 44">
            <a:extLst>
              <a:ext uri="{FF2B5EF4-FFF2-40B4-BE49-F238E27FC236}">
                <a16:creationId xmlns:a16="http://schemas.microsoft.com/office/drawing/2014/main" id="{787B2439-15E0-D1C1-1055-C9CB7EB213AF}"/>
              </a:ext>
            </a:extLst>
          </p:cNvPr>
          <p:cNvGrpSpPr/>
          <p:nvPr/>
        </p:nvGrpSpPr>
        <p:grpSpPr>
          <a:xfrm>
            <a:off x="7467150" y="1990260"/>
            <a:ext cx="360" cy="360"/>
            <a:chOff x="7467150" y="1990260"/>
            <a:chExt cx="360" cy="360"/>
          </a:xfrm>
        </p:grpSpPr>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0553AD1A-FF5C-B022-EC33-6599E09AB739}"/>
                    </a:ext>
                  </a:extLst>
                </p14:cNvPr>
                <p14:cNvContentPartPr/>
                <p14:nvPr/>
              </p14:nvContentPartPr>
              <p14:xfrm>
                <a:off x="7467150" y="1990260"/>
                <a:ext cx="360" cy="360"/>
              </p14:xfrm>
            </p:contentPart>
          </mc:Choice>
          <mc:Fallback xmlns="">
            <p:pic>
              <p:nvPicPr>
                <p:cNvPr id="40" name="Ink 39">
                  <a:extLst>
                    <a:ext uri="{FF2B5EF4-FFF2-40B4-BE49-F238E27FC236}">
                      <a16:creationId xmlns:a16="http://schemas.microsoft.com/office/drawing/2014/main" id="{0553AD1A-FF5C-B022-EC33-6599E09AB739}"/>
                    </a:ext>
                  </a:extLst>
                </p:cNvPr>
                <p:cNvPicPr/>
                <p:nvPr/>
              </p:nvPicPr>
              <p:blipFill>
                <a:blip r:embed="rId17"/>
                <a:stretch>
                  <a:fillRect/>
                </a:stretch>
              </p:blipFill>
              <p:spPr>
                <a:xfrm>
                  <a:off x="7462830" y="19859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k 40">
                  <a:extLst>
                    <a:ext uri="{FF2B5EF4-FFF2-40B4-BE49-F238E27FC236}">
                      <a16:creationId xmlns:a16="http://schemas.microsoft.com/office/drawing/2014/main" id="{B6540C52-99CD-780E-8220-4196DA719A41}"/>
                    </a:ext>
                  </a:extLst>
                </p14:cNvPr>
                <p14:cNvContentPartPr/>
                <p14:nvPr/>
              </p14:nvContentPartPr>
              <p14:xfrm>
                <a:off x="7467150" y="1990260"/>
                <a:ext cx="360" cy="360"/>
              </p14:xfrm>
            </p:contentPart>
          </mc:Choice>
          <mc:Fallback xmlns="">
            <p:pic>
              <p:nvPicPr>
                <p:cNvPr id="41" name="Ink 40">
                  <a:extLst>
                    <a:ext uri="{FF2B5EF4-FFF2-40B4-BE49-F238E27FC236}">
                      <a16:creationId xmlns:a16="http://schemas.microsoft.com/office/drawing/2014/main" id="{B6540C52-99CD-780E-8220-4196DA719A41}"/>
                    </a:ext>
                  </a:extLst>
                </p:cNvPr>
                <p:cNvPicPr/>
                <p:nvPr/>
              </p:nvPicPr>
              <p:blipFill>
                <a:blip r:embed="rId17"/>
                <a:stretch>
                  <a:fillRect/>
                </a:stretch>
              </p:blipFill>
              <p:spPr>
                <a:xfrm>
                  <a:off x="7462830" y="19859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246651F3-DB58-E914-5EAF-7978E83FE43E}"/>
                    </a:ext>
                  </a:extLst>
                </p14:cNvPr>
                <p14:cNvContentPartPr/>
                <p14:nvPr/>
              </p14:nvContentPartPr>
              <p14:xfrm>
                <a:off x="7467150" y="1990260"/>
                <a:ext cx="360" cy="360"/>
              </p14:xfrm>
            </p:contentPart>
          </mc:Choice>
          <mc:Fallback xmlns="">
            <p:pic>
              <p:nvPicPr>
                <p:cNvPr id="42" name="Ink 41">
                  <a:extLst>
                    <a:ext uri="{FF2B5EF4-FFF2-40B4-BE49-F238E27FC236}">
                      <a16:creationId xmlns:a16="http://schemas.microsoft.com/office/drawing/2014/main" id="{246651F3-DB58-E914-5EAF-7978E83FE43E}"/>
                    </a:ext>
                  </a:extLst>
                </p:cNvPr>
                <p:cNvPicPr/>
                <p:nvPr/>
              </p:nvPicPr>
              <p:blipFill>
                <a:blip r:embed="rId17"/>
                <a:stretch>
                  <a:fillRect/>
                </a:stretch>
              </p:blipFill>
              <p:spPr>
                <a:xfrm>
                  <a:off x="7462830" y="19859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425D3AA2-CA07-B4D6-9D8A-58741799F09F}"/>
                    </a:ext>
                  </a:extLst>
                </p14:cNvPr>
                <p14:cNvContentPartPr/>
                <p14:nvPr/>
              </p14:nvContentPartPr>
              <p14:xfrm>
                <a:off x="7467150" y="1990260"/>
                <a:ext cx="360" cy="360"/>
              </p14:xfrm>
            </p:contentPart>
          </mc:Choice>
          <mc:Fallback xmlns="">
            <p:pic>
              <p:nvPicPr>
                <p:cNvPr id="43" name="Ink 42">
                  <a:extLst>
                    <a:ext uri="{FF2B5EF4-FFF2-40B4-BE49-F238E27FC236}">
                      <a16:creationId xmlns:a16="http://schemas.microsoft.com/office/drawing/2014/main" id="{425D3AA2-CA07-B4D6-9D8A-58741799F09F}"/>
                    </a:ext>
                  </a:extLst>
                </p:cNvPr>
                <p:cNvPicPr/>
                <p:nvPr/>
              </p:nvPicPr>
              <p:blipFill>
                <a:blip r:embed="rId17"/>
                <a:stretch>
                  <a:fillRect/>
                </a:stretch>
              </p:blipFill>
              <p:spPr>
                <a:xfrm>
                  <a:off x="7462830" y="19859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C3124247-27CA-A394-A0A8-064BB5A9E07F}"/>
                    </a:ext>
                  </a:extLst>
                </p14:cNvPr>
                <p14:cNvContentPartPr/>
                <p14:nvPr/>
              </p14:nvContentPartPr>
              <p14:xfrm>
                <a:off x="7467150" y="1990260"/>
                <a:ext cx="360" cy="360"/>
              </p14:xfrm>
            </p:contentPart>
          </mc:Choice>
          <mc:Fallback xmlns="">
            <p:pic>
              <p:nvPicPr>
                <p:cNvPr id="44" name="Ink 43">
                  <a:extLst>
                    <a:ext uri="{FF2B5EF4-FFF2-40B4-BE49-F238E27FC236}">
                      <a16:creationId xmlns:a16="http://schemas.microsoft.com/office/drawing/2014/main" id="{C3124247-27CA-A394-A0A8-064BB5A9E07F}"/>
                    </a:ext>
                  </a:extLst>
                </p:cNvPr>
                <p:cNvPicPr/>
                <p:nvPr/>
              </p:nvPicPr>
              <p:blipFill>
                <a:blip r:embed="rId17"/>
                <a:stretch>
                  <a:fillRect/>
                </a:stretch>
              </p:blipFill>
              <p:spPr>
                <a:xfrm>
                  <a:off x="7462830" y="1985940"/>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507B20B3-4188-4ED2-B0A8-1723D756D490}"/>
                  </a:ext>
                </a:extLst>
              </p14:cNvPr>
              <p14:cNvContentPartPr/>
              <p14:nvPr/>
            </p14:nvContentPartPr>
            <p14:xfrm>
              <a:off x="9728406" y="2030584"/>
              <a:ext cx="360" cy="360"/>
            </p14:xfrm>
          </p:contentPart>
        </mc:Choice>
        <mc:Fallback xmlns="">
          <p:pic>
            <p:nvPicPr>
              <p:cNvPr id="46" name="Ink 45">
                <a:extLst>
                  <a:ext uri="{FF2B5EF4-FFF2-40B4-BE49-F238E27FC236}">
                    <a16:creationId xmlns:a16="http://schemas.microsoft.com/office/drawing/2014/main" id="{507B20B3-4188-4ED2-B0A8-1723D756D490}"/>
                  </a:ext>
                </a:extLst>
              </p:cNvPr>
              <p:cNvPicPr/>
              <p:nvPr/>
            </p:nvPicPr>
            <p:blipFill>
              <a:blip r:embed="rId17"/>
              <a:stretch>
                <a:fillRect/>
              </a:stretch>
            </p:blipFill>
            <p:spPr>
              <a:xfrm>
                <a:off x="9724086" y="202626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5217F951-31FB-A9D9-8C36-8F5F60E029E4}"/>
                  </a:ext>
                </a:extLst>
              </p14:cNvPr>
              <p14:cNvContentPartPr/>
              <p14:nvPr/>
            </p14:nvContentPartPr>
            <p14:xfrm>
              <a:off x="2285406" y="637744"/>
              <a:ext cx="360" cy="360"/>
            </p14:xfrm>
          </p:contentPart>
        </mc:Choice>
        <mc:Fallback xmlns="">
          <p:pic>
            <p:nvPicPr>
              <p:cNvPr id="47" name="Ink 46">
                <a:extLst>
                  <a:ext uri="{FF2B5EF4-FFF2-40B4-BE49-F238E27FC236}">
                    <a16:creationId xmlns:a16="http://schemas.microsoft.com/office/drawing/2014/main" id="{5217F951-31FB-A9D9-8C36-8F5F60E029E4}"/>
                  </a:ext>
                </a:extLst>
              </p:cNvPr>
              <p:cNvPicPr/>
              <p:nvPr/>
            </p:nvPicPr>
            <p:blipFill>
              <a:blip r:embed="rId17"/>
              <a:stretch>
                <a:fillRect/>
              </a:stretch>
            </p:blipFill>
            <p:spPr>
              <a:xfrm>
                <a:off x="2281086" y="633424"/>
                <a:ext cx="9000" cy="9000"/>
              </a:xfrm>
              <a:prstGeom prst="rect">
                <a:avLst/>
              </a:prstGeom>
            </p:spPr>
          </p:pic>
        </mc:Fallback>
      </mc:AlternateContent>
      <p:grpSp>
        <p:nvGrpSpPr>
          <p:cNvPr id="52" name="Group 51">
            <a:extLst>
              <a:ext uri="{FF2B5EF4-FFF2-40B4-BE49-F238E27FC236}">
                <a16:creationId xmlns:a16="http://schemas.microsoft.com/office/drawing/2014/main" id="{329C9403-D261-04AC-B45D-FB9B27B99637}"/>
              </a:ext>
            </a:extLst>
          </p:cNvPr>
          <p:cNvGrpSpPr/>
          <p:nvPr/>
        </p:nvGrpSpPr>
        <p:grpSpPr>
          <a:xfrm>
            <a:off x="3327606" y="658984"/>
            <a:ext cx="360" cy="360"/>
            <a:chOff x="3327606" y="658984"/>
            <a:chExt cx="360" cy="360"/>
          </a:xfrm>
        </p:grpSpPr>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230011C3-7DB2-B6D7-088E-0B9AC3DB5BC4}"/>
                    </a:ext>
                  </a:extLst>
                </p14:cNvPr>
                <p14:cNvContentPartPr/>
                <p14:nvPr/>
              </p14:nvContentPartPr>
              <p14:xfrm>
                <a:off x="3327606" y="658984"/>
                <a:ext cx="360" cy="360"/>
              </p14:xfrm>
            </p:contentPart>
          </mc:Choice>
          <mc:Fallback xmlns="">
            <p:pic>
              <p:nvPicPr>
                <p:cNvPr id="48" name="Ink 47">
                  <a:extLst>
                    <a:ext uri="{FF2B5EF4-FFF2-40B4-BE49-F238E27FC236}">
                      <a16:creationId xmlns:a16="http://schemas.microsoft.com/office/drawing/2014/main" id="{230011C3-7DB2-B6D7-088E-0B9AC3DB5BC4}"/>
                    </a:ext>
                  </a:extLst>
                </p:cNvPr>
                <p:cNvPicPr/>
                <p:nvPr/>
              </p:nvPicPr>
              <p:blipFill>
                <a:blip r:embed="rId17"/>
                <a:stretch>
                  <a:fillRect/>
                </a:stretch>
              </p:blipFill>
              <p:spPr>
                <a:xfrm>
                  <a:off x="3323286" y="65466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CEA0BF67-BAFC-A641-CCD2-311FC3EF0A64}"/>
                    </a:ext>
                  </a:extLst>
                </p14:cNvPr>
                <p14:cNvContentPartPr/>
                <p14:nvPr/>
              </p14:nvContentPartPr>
              <p14:xfrm>
                <a:off x="3327606" y="658984"/>
                <a:ext cx="360" cy="360"/>
              </p14:xfrm>
            </p:contentPart>
          </mc:Choice>
          <mc:Fallback xmlns="">
            <p:pic>
              <p:nvPicPr>
                <p:cNvPr id="49" name="Ink 48">
                  <a:extLst>
                    <a:ext uri="{FF2B5EF4-FFF2-40B4-BE49-F238E27FC236}">
                      <a16:creationId xmlns:a16="http://schemas.microsoft.com/office/drawing/2014/main" id="{CEA0BF67-BAFC-A641-CCD2-311FC3EF0A64}"/>
                    </a:ext>
                  </a:extLst>
                </p:cNvPr>
                <p:cNvPicPr/>
                <p:nvPr/>
              </p:nvPicPr>
              <p:blipFill>
                <a:blip r:embed="rId17"/>
                <a:stretch>
                  <a:fillRect/>
                </a:stretch>
              </p:blipFill>
              <p:spPr>
                <a:xfrm>
                  <a:off x="3323286" y="65466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Ink 49">
                  <a:extLst>
                    <a:ext uri="{FF2B5EF4-FFF2-40B4-BE49-F238E27FC236}">
                      <a16:creationId xmlns:a16="http://schemas.microsoft.com/office/drawing/2014/main" id="{68704FD4-42FF-6356-7ACE-6FA98AFA07F1}"/>
                    </a:ext>
                  </a:extLst>
                </p14:cNvPr>
                <p14:cNvContentPartPr/>
                <p14:nvPr/>
              </p14:nvContentPartPr>
              <p14:xfrm>
                <a:off x="3327606" y="658984"/>
                <a:ext cx="360" cy="360"/>
              </p14:xfrm>
            </p:contentPart>
          </mc:Choice>
          <mc:Fallback xmlns="">
            <p:pic>
              <p:nvPicPr>
                <p:cNvPr id="50" name="Ink 49">
                  <a:extLst>
                    <a:ext uri="{FF2B5EF4-FFF2-40B4-BE49-F238E27FC236}">
                      <a16:creationId xmlns:a16="http://schemas.microsoft.com/office/drawing/2014/main" id="{68704FD4-42FF-6356-7ACE-6FA98AFA07F1}"/>
                    </a:ext>
                  </a:extLst>
                </p:cNvPr>
                <p:cNvPicPr/>
                <p:nvPr/>
              </p:nvPicPr>
              <p:blipFill>
                <a:blip r:embed="rId17"/>
                <a:stretch>
                  <a:fillRect/>
                </a:stretch>
              </p:blipFill>
              <p:spPr>
                <a:xfrm>
                  <a:off x="3323286" y="65466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FCCD59AB-6D90-E1AF-7EC7-7700B138FBE5}"/>
                    </a:ext>
                  </a:extLst>
                </p14:cNvPr>
                <p14:cNvContentPartPr/>
                <p14:nvPr/>
              </p14:nvContentPartPr>
              <p14:xfrm>
                <a:off x="3327606" y="658984"/>
                <a:ext cx="360" cy="360"/>
              </p14:xfrm>
            </p:contentPart>
          </mc:Choice>
          <mc:Fallback xmlns="">
            <p:pic>
              <p:nvPicPr>
                <p:cNvPr id="51" name="Ink 50">
                  <a:extLst>
                    <a:ext uri="{FF2B5EF4-FFF2-40B4-BE49-F238E27FC236}">
                      <a16:creationId xmlns:a16="http://schemas.microsoft.com/office/drawing/2014/main" id="{FCCD59AB-6D90-E1AF-7EC7-7700B138FBE5}"/>
                    </a:ext>
                  </a:extLst>
                </p:cNvPr>
                <p:cNvPicPr/>
                <p:nvPr/>
              </p:nvPicPr>
              <p:blipFill>
                <a:blip r:embed="rId17"/>
                <a:stretch>
                  <a:fillRect/>
                </a:stretch>
              </p:blipFill>
              <p:spPr>
                <a:xfrm>
                  <a:off x="3323286" y="654664"/>
                  <a:ext cx="9000" cy="9000"/>
                </a:xfrm>
                <a:prstGeom prst="rect">
                  <a:avLst/>
                </a:prstGeom>
              </p:spPr>
            </p:pic>
          </mc:Fallback>
        </mc:AlternateContent>
      </p:grpSp>
    </p:spTree>
    <p:extLst>
      <p:ext uri="{BB962C8B-B14F-4D97-AF65-F5344CB8AC3E}">
        <p14:creationId xmlns:p14="http://schemas.microsoft.com/office/powerpoint/2010/main" val="2731652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624-2520-6DD0-6555-D111E5C5A6CF}"/>
              </a:ext>
            </a:extLst>
          </p:cNvPr>
          <p:cNvSpPr>
            <a:spLocks noGrp="1"/>
          </p:cNvSpPr>
          <p:nvPr>
            <p:ph type="title"/>
          </p:nvPr>
        </p:nvSpPr>
        <p:spPr>
          <a:xfrm>
            <a:off x="141575" y="359961"/>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7" name="Picture 6">
            <a:extLst>
              <a:ext uri="{FF2B5EF4-FFF2-40B4-BE49-F238E27FC236}">
                <a16:creationId xmlns:a16="http://schemas.microsoft.com/office/drawing/2014/main" id="{0539501E-AAB2-5073-F138-D7E39C148E9C}"/>
              </a:ext>
            </a:extLst>
          </p:cNvPr>
          <p:cNvPicPr>
            <a:picLocks noChangeAspect="1"/>
          </p:cNvPicPr>
          <p:nvPr/>
        </p:nvPicPr>
        <p:blipFill>
          <a:blip r:embed="rId2"/>
          <a:stretch>
            <a:fillRect/>
          </a:stretch>
        </p:blipFill>
        <p:spPr>
          <a:xfrm>
            <a:off x="0" y="932661"/>
            <a:ext cx="9144000" cy="4210839"/>
          </a:xfrm>
          <a:prstGeom prst="rect">
            <a:avLst/>
          </a:prstGeom>
        </p:spPr>
      </p:pic>
    </p:spTree>
    <p:extLst>
      <p:ext uri="{BB962C8B-B14F-4D97-AF65-F5344CB8AC3E}">
        <p14:creationId xmlns:p14="http://schemas.microsoft.com/office/powerpoint/2010/main" val="3321030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DEA-C0D0-F851-3E09-880A8244DCF9}"/>
              </a:ext>
            </a:extLst>
          </p:cNvPr>
          <p:cNvSpPr>
            <a:spLocks noGrp="1"/>
          </p:cNvSpPr>
          <p:nvPr>
            <p:ph type="title"/>
          </p:nvPr>
        </p:nvSpPr>
        <p:spPr>
          <a:xfrm>
            <a:off x="141572" y="370594"/>
            <a:ext cx="8520600" cy="572700"/>
          </a:xfrm>
        </p:spPr>
        <p:txBody>
          <a:bodyPr/>
          <a:lstStyle/>
          <a:p>
            <a:r>
              <a:rPr lang="en-US" dirty="0">
                <a:latin typeface="Montserrat" panose="00000500000000000000" pitchFamily="2" charset="0"/>
              </a:rPr>
              <a:t>Conclusion:</a:t>
            </a:r>
            <a:endParaRPr lang="en-GB" dirty="0">
              <a:latin typeface="Montserrat" panose="00000500000000000000" pitchFamily="2" charset="0"/>
            </a:endParaRPr>
          </a:p>
        </p:txBody>
      </p:sp>
      <p:sp>
        <p:nvSpPr>
          <p:cNvPr id="3" name="Text Placeholder 2">
            <a:extLst>
              <a:ext uri="{FF2B5EF4-FFF2-40B4-BE49-F238E27FC236}">
                <a16:creationId xmlns:a16="http://schemas.microsoft.com/office/drawing/2014/main" id="{213D795F-59AB-C4DB-8A55-6FDD3C20C04A}"/>
              </a:ext>
            </a:extLst>
          </p:cNvPr>
          <p:cNvSpPr>
            <a:spLocks noGrp="1"/>
          </p:cNvSpPr>
          <p:nvPr>
            <p:ph type="body" idx="1"/>
          </p:nvPr>
        </p:nvSpPr>
        <p:spPr>
          <a:xfrm>
            <a:off x="141572" y="1152474"/>
            <a:ext cx="8853571" cy="3844827"/>
          </a:xfrm>
        </p:spPr>
        <p:txBody>
          <a:bodyPr/>
          <a:lstStyle/>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Terrorist operations have increased since 2005.</a:t>
            </a:r>
          </a:p>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The number of casualties goes higher as attacks increased.</a:t>
            </a:r>
          </a:p>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As we have seen, weapons are used in 50% of bombings and explosions, resulting in higher fatalities.</a:t>
            </a:r>
          </a:p>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The security arrangements should be improvised for the Private Citizens &amp; Property as 24% of attacks were seen on them.</a:t>
            </a:r>
          </a:p>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Middle East region, specifically Iraq should be a major concern for the terrorism activities.</a:t>
            </a:r>
          </a:p>
          <a:p>
            <a:pPr>
              <a:lnSpc>
                <a:spcPct val="150000"/>
              </a:lnSpc>
              <a:buClr>
                <a:schemeClr val="bg1"/>
              </a:buClr>
              <a:buFont typeface="Wingdings" panose="05000000000000000000" pitchFamily="2" charset="2"/>
              <a:buChar char="§"/>
            </a:pPr>
            <a:r>
              <a:rPr lang="en-US" sz="1400" b="0" dirty="0">
                <a:solidFill>
                  <a:schemeClr val="bg1"/>
                </a:solidFill>
                <a:effectLst/>
                <a:latin typeface="Montserrat" panose="00000500000000000000" pitchFamily="2" charset="0"/>
              </a:rPr>
              <a:t>One can conclude that the Taliban predominated after year – 2000. But from 1970 to 1990 a Peru based terrorist organization called Shining Path(SL) and Irish Republican Army (IRA) was highly dominating among them.</a:t>
            </a:r>
          </a:p>
          <a:p>
            <a:pPr>
              <a:lnSpc>
                <a:spcPct val="150000"/>
              </a:lnSpc>
            </a:pPr>
            <a:endParaRPr lang="en-GB" sz="1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808088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DD14-7FA5-793C-57F6-7D96D2C8C505}"/>
              </a:ext>
            </a:extLst>
          </p:cNvPr>
          <p:cNvSpPr>
            <a:spLocks noGrp="1"/>
          </p:cNvSpPr>
          <p:nvPr>
            <p:ph type="title"/>
          </p:nvPr>
        </p:nvSpPr>
        <p:spPr/>
        <p:txBody>
          <a:bodyPr/>
          <a:lstStyle/>
          <a:p>
            <a:r>
              <a:rPr lang="en-US" dirty="0">
                <a:latin typeface="Montserrat" panose="00000500000000000000" pitchFamily="2" charset="0"/>
              </a:rPr>
              <a:t>Challenges</a:t>
            </a:r>
            <a:endParaRPr lang="en-GB" dirty="0">
              <a:latin typeface="Montserrat" panose="00000500000000000000" pitchFamily="2" charset="0"/>
            </a:endParaRPr>
          </a:p>
        </p:txBody>
      </p:sp>
      <p:sp>
        <p:nvSpPr>
          <p:cNvPr id="3" name="Text Placeholder 2">
            <a:extLst>
              <a:ext uri="{FF2B5EF4-FFF2-40B4-BE49-F238E27FC236}">
                <a16:creationId xmlns:a16="http://schemas.microsoft.com/office/drawing/2014/main" id="{042F1999-1D20-4624-374B-914DFC424199}"/>
              </a:ext>
            </a:extLst>
          </p:cNvPr>
          <p:cNvSpPr>
            <a:spLocks noGrp="1"/>
          </p:cNvSpPr>
          <p:nvPr>
            <p:ph type="body" idx="1"/>
          </p:nvPr>
        </p:nvSpPr>
        <p:spPr>
          <a:xfrm>
            <a:off x="311700" y="1152475"/>
            <a:ext cx="6588830" cy="3416400"/>
          </a:xfrm>
        </p:spPr>
        <p:txBody>
          <a:bodyPr/>
          <a:lstStyle/>
          <a:p>
            <a:pPr>
              <a:buClr>
                <a:schemeClr val="bg1"/>
              </a:buClr>
              <a:buFont typeface="Wingdings" panose="05000000000000000000" pitchFamily="2" charset="2"/>
              <a:buChar char="§"/>
            </a:pPr>
            <a:r>
              <a:rPr lang="en-US" sz="1600" dirty="0">
                <a:solidFill>
                  <a:schemeClr val="bg1"/>
                </a:solidFill>
                <a:latin typeface="Montserrat" panose="00000500000000000000" pitchFamily="2" charset="0"/>
              </a:rPr>
              <a:t>Refining the dataset </a:t>
            </a:r>
            <a:r>
              <a:rPr lang="en-US" sz="1600" b="0" i="0" dirty="0">
                <a:solidFill>
                  <a:schemeClr val="bg1"/>
                </a:solidFill>
                <a:effectLst/>
                <a:latin typeface="Montserrat" panose="00000500000000000000" pitchFamily="2" charset="0"/>
              </a:rPr>
              <a:t>and also many of features doesn’t suit’s my purpose in this analysis.</a:t>
            </a:r>
          </a:p>
          <a:p>
            <a:pPr marL="114300" indent="0">
              <a:buClr>
                <a:schemeClr val="bg1"/>
              </a:buClr>
              <a:buNone/>
            </a:pPr>
            <a:endParaRPr lang="en-US" sz="1600" dirty="0">
              <a:solidFill>
                <a:schemeClr val="bg1"/>
              </a:solidFill>
              <a:latin typeface="Montserrat" panose="00000500000000000000" pitchFamily="2" charset="0"/>
            </a:endParaRPr>
          </a:p>
          <a:p>
            <a:pPr>
              <a:buClr>
                <a:schemeClr val="bg1"/>
              </a:buClr>
              <a:buFont typeface="Wingdings" panose="05000000000000000000" pitchFamily="2" charset="2"/>
              <a:buChar char="§"/>
            </a:pPr>
            <a:r>
              <a:rPr lang="en-US" sz="1600" dirty="0">
                <a:solidFill>
                  <a:schemeClr val="bg1"/>
                </a:solidFill>
                <a:latin typeface="Montserrat" panose="00000500000000000000" pitchFamily="2" charset="0"/>
              </a:rPr>
              <a:t>Selecting the dependent and independent features, so it could help us to deep dive using a more efficient method.</a:t>
            </a:r>
          </a:p>
          <a:p>
            <a:pPr>
              <a:buClr>
                <a:schemeClr val="bg1"/>
              </a:buClr>
              <a:buFont typeface="Wingdings" panose="05000000000000000000" pitchFamily="2" charset="2"/>
              <a:buChar char="§"/>
            </a:pPr>
            <a:endParaRPr lang="en-US" sz="1600" dirty="0">
              <a:solidFill>
                <a:schemeClr val="bg1"/>
              </a:solidFill>
              <a:latin typeface="Montserrat" panose="00000500000000000000" pitchFamily="2" charset="0"/>
            </a:endParaRPr>
          </a:p>
          <a:p>
            <a:pPr>
              <a:buClr>
                <a:schemeClr val="bg1"/>
              </a:buClr>
              <a:buFont typeface="Wingdings" panose="05000000000000000000" pitchFamily="2" charset="2"/>
              <a:buChar char="§"/>
            </a:pPr>
            <a:r>
              <a:rPr lang="en-US" sz="1600" dirty="0">
                <a:solidFill>
                  <a:schemeClr val="bg1"/>
                </a:solidFill>
                <a:latin typeface="Montserrat" panose="00000500000000000000" pitchFamily="2" charset="0"/>
              </a:rPr>
              <a:t>Combining multiple features to visualize and get the optimum insights from the data.</a:t>
            </a:r>
          </a:p>
          <a:p>
            <a:pPr>
              <a:buClr>
                <a:schemeClr val="bg1"/>
              </a:buClr>
              <a:buFont typeface="Wingdings" panose="05000000000000000000" pitchFamily="2" charset="2"/>
              <a:buChar char="§"/>
            </a:pPr>
            <a:endParaRPr lang="en-GB"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1790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FF66-C417-837C-3266-76C49C181765}"/>
              </a:ext>
            </a:extLst>
          </p:cNvPr>
          <p:cNvSpPr>
            <a:spLocks noGrp="1"/>
          </p:cNvSpPr>
          <p:nvPr>
            <p:ph type="title"/>
          </p:nvPr>
        </p:nvSpPr>
        <p:spPr>
          <a:xfrm>
            <a:off x="3448445" y="2285400"/>
            <a:ext cx="2247109" cy="572700"/>
          </a:xfrm>
        </p:spPr>
        <p:txBody>
          <a:bodyPr/>
          <a:lstStyle/>
          <a:p>
            <a:pPr algn="ctr"/>
            <a:r>
              <a:rPr lang="en-US" dirty="0">
                <a:latin typeface="Montserrat" panose="00000500000000000000" pitchFamily="2" charset="0"/>
              </a:rPr>
              <a:t>Thanks….!</a:t>
            </a:r>
            <a:endParaRPr lang="en-GB" dirty="0">
              <a:latin typeface="Montserrat" panose="00000500000000000000" pitchFamily="2" charset="0"/>
            </a:endParaRPr>
          </a:p>
        </p:txBody>
      </p:sp>
    </p:spTree>
    <p:extLst>
      <p:ext uri="{BB962C8B-B14F-4D97-AF65-F5344CB8AC3E}">
        <p14:creationId xmlns:p14="http://schemas.microsoft.com/office/powerpoint/2010/main" val="357104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FB6D032C-04AB-73C1-0931-8AD703DC3AAE}"/>
              </a:ext>
            </a:extLst>
          </p:cNvPr>
          <p:cNvSpPr txBox="1"/>
          <p:nvPr/>
        </p:nvSpPr>
        <p:spPr>
          <a:xfrm>
            <a:off x="140384" y="344193"/>
            <a:ext cx="8512500" cy="461665"/>
          </a:xfrm>
          <a:prstGeom prst="rect">
            <a:avLst/>
          </a:prstGeom>
          <a:noFill/>
        </p:spPr>
        <p:txBody>
          <a:bodyPr wrap="square" rtlCol="0">
            <a:spAutoFit/>
          </a:bodyPr>
          <a:lstStyle/>
          <a:p>
            <a:r>
              <a:rPr lang="en-US" sz="2400" i="0" dirty="0">
                <a:solidFill>
                  <a:schemeClr val="tx1"/>
                </a:solidFill>
                <a:effectLst/>
                <a:latin typeface="Montserrat" panose="00000500000000000000" pitchFamily="2" charset="0"/>
              </a:rPr>
              <a:t>Let's see how terrorism afflicted the world:</a:t>
            </a:r>
          </a:p>
        </p:txBody>
      </p:sp>
      <p:pic>
        <p:nvPicPr>
          <p:cNvPr id="7" name="Picture 6">
            <a:extLst>
              <a:ext uri="{FF2B5EF4-FFF2-40B4-BE49-F238E27FC236}">
                <a16:creationId xmlns:a16="http://schemas.microsoft.com/office/drawing/2014/main" id="{25C7943F-67CB-6CF8-EF96-22A9D0008AB1}"/>
              </a:ext>
            </a:extLst>
          </p:cNvPr>
          <p:cNvPicPr>
            <a:picLocks noChangeAspect="1"/>
          </p:cNvPicPr>
          <p:nvPr/>
        </p:nvPicPr>
        <p:blipFill>
          <a:blip r:embed="rId3"/>
          <a:stretch>
            <a:fillRect/>
          </a:stretch>
        </p:blipFill>
        <p:spPr>
          <a:xfrm>
            <a:off x="4588386" y="2136932"/>
            <a:ext cx="4580472" cy="2856561"/>
          </a:xfrm>
          <a:prstGeom prst="rect">
            <a:avLst/>
          </a:prstGeom>
          <a:effectLst>
            <a:softEdge rad="31750"/>
          </a:effectLst>
        </p:spPr>
      </p:pic>
      <p:sp>
        <p:nvSpPr>
          <p:cNvPr id="6" name="TextBox 5">
            <a:extLst>
              <a:ext uri="{FF2B5EF4-FFF2-40B4-BE49-F238E27FC236}">
                <a16:creationId xmlns:a16="http://schemas.microsoft.com/office/drawing/2014/main" id="{57B2842C-F82B-1E2D-A6D9-DDA38FFA8DB4}"/>
              </a:ext>
            </a:extLst>
          </p:cNvPr>
          <p:cNvSpPr txBox="1"/>
          <p:nvPr/>
        </p:nvSpPr>
        <p:spPr>
          <a:xfrm>
            <a:off x="137786" y="849200"/>
            <a:ext cx="8690464" cy="1323439"/>
          </a:xfrm>
          <a:prstGeom prst="rect">
            <a:avLst/>
          </a:prstGeom>
          <a:noFill/>
        </p:spPr>
        <p:txBody>
          <a:bodyPr wrap="square">
            <a:spAutoFit/>
          </a:bodyPr>
          <a:lstStyle/>
          <a:p>
            <a:pPr marL="457200" indent="-457200">
              <a:buClr>
                <a:schemeClr val="bg1"/>
              </a:buClr>
              <a:buFont typeface="+mj-lt"/>
              <a:buAutoNum type="arabicPeriod"/>
            </a:pPr>
            <a:r>
              <a:rPr lang="en-GB" sz="2000" dirty="0">
                <a:solidFill>
                  <a:schemeClr val="bg1"/>
                </a:solidFill>
                <a:latin typeface="Montserrat" panose="00000500000000000000" pitchFamily="2" charset="0"/>
              </a:rPr>
              <a:t>Defining problem statement</a:t>
            </a:r>
          </a:p>
          <a:p>
            <a:pPr marL="457200" indent="-457200">
              <a:buClr>
                <a:schemeClr val="bg1"/>
              </a:buClr>
              <a:buFont typeface="+mj-lt"/>
              <a:buAutoNum type="arabicPeriod"/>
            </a:pPr>
            <a:r>
              <a:rPr lang="en-GB" sz="2000" dirty="0">
                <a:solidFill>
                  <a:schemeClr val="bg1"/>
                </a:solidFill>
                <a:latin typeface="Montserrat" panose="00000500000000000000" pitchFamily="2" charset="0"/>
              </a:rPr>
              <a:t>Preparing dataset for EDA</a:t>
            </a:r>
          </a:p>
          <a:p>
            <a:pPr marL="457200" indent="-457200">
              <a:buClr>
                <a:schemeClr val="bg1"/>
              </a:buClr>
              <a:buFont typeface="+mj-lt"/>
              <a:buAutoNum type="arabicPeriod"/>
            </a:pPr>
            <a:r>
              <a:rPr lang="en-GB" sz="2000" dirty="0">
                <a:solidFill>
                  <a:schemeClr val="bg1"/>
                </a:solidFill>
                <a:latin typeface="Montserrat" panose="00000500000000000000" pitchFamily="2" charset="0"/>
              </a:rPr>
              <a:t>Feature engineering &amp; feature selection</a:t>
            </a:r>
          </a:p>
          <a:p>
            <a:pPr marL="457200" indent="-457200">
              <a:buClr>
                <a:schemeClr val="bg1"/>
              </a:buClr>
              <a:buFont typeface="+mj-lt"/>
              <a:buAutoNum type="arabicPeriod"/>
            </a:pPr>
            <a:r>
              <a:rPr lang="en-GB" sz="2000" dirty="0">
                <a:solidFill>
                  <a:schemeClr val="bg1"/>
                </a:solidFill>
                <a:latin typeface="Montserrat" panose="00000500000000000000" pitchFamily="2" charset="0"/>
              </a:rPr>
              <a:t>Applying Exploratory data analysis technique.</a:t>
            </a:r>
          </a:p>
        </p:txBody>
      </p:sp>
      <p:sp>
        <p:nvSpPr>
          <p:cNvPr id="8" name="TextBox 7">
            <a:extLst>
              <a:ext uri="{FF2B5EF4-FFF2-40B4-BE49-F238E27FC236}">
                <a16:creationId xmlns:a16="http://schemas.microsoft.com/office/drawing/2014/main" id="{44844D02-CEC1-AB2B-E201-64FF89E48D43}"/>
              </a:ext>
            </a:extLst>
          </p:cNvPr>
          <p:cNvSpPr txBox="1"/>
          <p:nvPr/>
        </p:nvSpPr>
        <p:spPr>
          <a:xfrm>
            <a:off x="154170" y="2850794"/>
            <a:ext cx="4417830" cy="1446550"/>
          </a:xfrm>
          <a:prstGeom prst="rect">
            <a:avLst/>
          </a:prstGeom>
          <a:noFill/>
          <a:ln>
            <a:solidFill>
              <a:schemeClr val="bg1"/>
            </a:solidFill>
          </a:ln>
        </p:spPr>
        <p:txBody>
          <a:bodyPr wrap="square" rtlCol="0">
            <a:spAutoFit/>
          </a:bodyPr>
          <a:lstStyle/>
          <a:p>
            <a:pPr algn="l"/>
            <a:r>
              <a:rPr lang="en-US" sz="1600" b="1" i="0" dirty="0">
                <a:solidFill>
                  <a:schemeClr val="bg1"/>
                </a:solidFill>
                <a:effectLst/>
                <a:latin typeface="Montserrat" panose="00000500000000000000" pitchFamily="2" charset="0"/>
              </a:rPr>
              <a:t>The GTD defines terrorism as:</a:t>
            </a:r>
          </a:p>
          <a:p>
            <a:pPr algn="l"/>
            <a:endParaRPr lang="en-US" sz="1600" b="1" i="0" dirty="0">
              <a:solidFill>
                <a:schemeClr val="bg1"/>
              </a:solidFill>
              <a:effectLst/>
              <a:latin typeface="Montserrat" panose="00000500000000000000" pitchFamily="2" charset="0"/>
            </a:endParaRPr>
          </a:p>
          <a:p>
            <a:pPr algn="l"/>
            <a:r>
              <a:rPr lang="en-US" b="0" i="0" dirty="0">
                <a:solidFill>
                  <a:schemeClr val="bg1"/>
                </a:solidFill>
                <a:effectLst/>
                <a:latin typeface="Montserrat" panose="00000500000000000000" pitchFamily="2" charset="0"/>
              </a:rPr>
              <a:t>“The threatened or actual use of illegal force and violence by a non-state actor to attain a political, economic, religious, or social goal through fear, coercion, or intimidation.”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491212-9DBF-2177-3CF3-4A912A0B21F0}"/>
              </a:ext>
            </a:extLst>
          </p:cNvPr>
          <p:cNvSpPr txBox="1"/>
          <p:nvPr/>
        </p:nvSpPr>
        <p:spPr>
          <a:xfrm>
            <a:off x="115501" y="320579"/>
            <a:ext cx="8752925" cy="4010842"/>
          </a:xfrm>
          <a:prstGeom prst="rect">
            <a:avLst/>
          </a:prstGeom>
          <a:noFill/>
        </p:spPr>
        <p:txBody>
          <a:bodyPr wrap="square" rtlCol="0">
            <a:spAutoFit/>
          </a:bodyPr>
          <a:lstStyle/>
          <a:p>
            <a:r>
              <a:rPr lang="en-US" sz="2800" dirty="0">
                <a:solidFill>
                  <a:schemeClr val="tx1"/>
                </a:solidFill>
                <a:latin typeface="Montserrat" panose="00000500000000000000" pitchFamily="2" charset="0"/>
              </a:rPr>
              <a:t>Data Pipeline</a:t>
            </a:r>
          </a:p>
          <a:p>
            <a:endParaRPr lang="en-US" sz="2800" b="1" dirty="0">
              <a:solidFill>
                <a:schemeClr val="tx1"/>
              </a:solidFill>
              <a:latin typeface="Montserrat" panose="00000500000000000000" pitchFamily="2" charset="0"/>
            </a:endParaRPr>
          </a:p>
          <a:p>
            <a:pPr marL="457200" indent="-457200">
              <a:lnSpc>
                <a:spcPct val="150000"/>
              </a:lnSpc>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Data processing-1: </a:t>
            </a:r>
            <a:r>
              <a:rPr lang="en-US" dirty="0">
                <a:solidFill>
                  <a:schemeClr val="bg1"/>
                </a:solidFill>
                <a:latin typeface="Montserrat" panose="00000500000000000000" pitchFamily="2" charset="0"/>
              </a:rPr>
              <a:t>In this part, we have removed unnecessary features. Since there were nearly many columns with all null values.</a:t>
            </a:r>
          </a:p>
          <a:p>
            <a:pPr marL="457200" indent="-457200">
              <a:lnSpc>
                <a:spcPct val="150000"/>
              </a:lnSpc>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Data processing-2:</a:t>
            </a:r>
            <a:r>
              <a:rPr lang="en-US" sz="1600" dirty="0">
                <a:solidFill>
                  <a:schemeClr val="bg1"/>
                </a:solidFill>
                <a:latin typeface="Montserrat" panose="00000500000000000000" pitchFamily="2" charset="0"/>
              </a:rPr>
              <a:t> </a:t>
            </a:r>
            <a:r>
              <a:rPr lang="en-US" dirty="0">
                <a:solidFill>
                  <a:schemeClr val="bg1"/>
                </a:solidFill>
                <a:latin typeface="Montserrat" panose="00000500000000000000" pitchFamily="2" charset="0"/>
              </a:rPr>
              <a:t>In this part, we manually went through each features that are selected from part-1, And encoded the numerical as well as categorical features accordingly.</a:t>
            </a:r>
          </a:p>
          <a:p>
            <a:pPr marL="457200" indent="-457200">
              <a:lnSpc>
                <a:spcPct val="150000"/>
              </a:lnSpc>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Exploratory data analysis:</a:t>
            </a:r>
            <a:r>
              <a:rPr lang="en-US" b="1" dirty="0">
                <a:solidFill>
                  <a:schemeClr val="bg1"/>
                </a:solidFill>
                <a:latin typeface="Montserrat" panose="00000500000000000000" pitchFamily="2" charset="0"/>
              </a:rPr>
              <a:t> </a:t>
            </a:r>
            <a:r>
              <a:rPr lang="en-US" dirty="0">
                <a:solidFill>
                  <a:schemeClr val="bg1"/>
                </a:solidFill>
                <a:latin typeface="Montserrat" panose="00000500000000000000" pitchFamily="2" charset="0"/>
              </a:rPr>
              <a:t>Next, we have done some EDA on the features selected in part-1 and 2 to see the trend.</a:t>
            </a:r>
          </a:p>
          <a:p>
            <a:pPr marL="457200" indent="-457200">
              <a:lnSpc>
                <a:spcPct val="150000"/>
              </a:lnSpc>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Conclusion: </a:t>
            </a:r>
            <a:r>
              <a:rPr lang="en-US" dirty="0">
                <a:solidFill>
                  <a:schemeClr val="bg1"/>
                </a:solidFill>
                <a:latin typeface="Montserrat" panose="00000500000000000000" pitchFamily="2" charset="0"/>
              </a:rPr>
              <a:t>Finally, we have expressed insights derived from our exploratory data analysis. </a:t>
            </a:r>
            <a:endParaRPr lang="en-GB"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19338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3F18-2917-86D6-95A7-A9C998988ADF}"/>
              </a:ext>
            </a:extLst>
          </p:cNvPr>
          <p:cNvSpPr>
            <a:spLocks noGrp="1"/>
          </p:cNvSpPr>
          <p:nvPr>
            <p:ph type="title"/>
          </p:nvPr>
        </p:nvSpPr>
        <p:spPr>
          <a:xfrm>
            <a:off x="148862" y="319765"/>
            <a:ext cx="8520600" cy="572700"/>
          </a:xfrm>
        </p:spPr>
        <p:txBody>
          <a:bodyPr/>
          <a:lstStyle/>
          <a:p>
            <a:r>
              <a:rPr lang="en-US" dirty="0">
                <a:latin typeface="Montserrat" panose="00000500000000000000" pitchFamily="2" charset="0"/>
              </a:rPr>
              <a:t>Data Summary</a:t>
            </a:r>
            <a:endParaRPr lang="en-GB" dirty="0">
              <a:latin typeface="Montserrat" panose="00000500000000000000" pitchFamily="2" charset="0"/>
            </a:endParaRPr>
          </a:p>
        </p:txBody>
      </p:sp>
      <p:graphicFrame>
        <p:nvGraphicFramePr>
          <p:cNvPr id="4" name="Diagram 3">
            <a:extLst>
              <a:ext uri="{FF2B5EF4-FFF2-40B4-BE49-F238E27FC236}">
                <a16:creationId xmlns:a16="http://schemas.microsoft.com/office/drawing/2014/main" id="{D53891FC-756F-47E0-8DBE-09C10D675E09}"/>
              </a:ext>
            </a:extLst>
          </p:cNvPr>
          <p:cNvGraphicFramePr/>
          <p:nvPr>
            <p:extLst>
              <p:ext uri="{D42A27DB-BD31-4B8C-83A1-F6EECF244321}">
                <p14:modId xmlns:p14="http://schemas.microsoft.com/office/powerpoint/2010/main" val="3510335251"/>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lowchart: Magnetic Disk 9">
            <a:extLst>
              <a:ext uri="{FF2B5EF4-FFF2-40B4-BE49-F238E27FC236}">
                <a16:creationId xmlns:a16="http://schemas.microsoft.com/office/drawing/2014/main" id="{BA229FB9-D63B-1503-90B9-30CD8553F004}"/>
              </a:ext>
            </a:extLst>
          </p:cNvPr>
          <p:cNvSpPr/>
          <p:nvPr/>
        </p:nvSpPr>
        <p:spPr>
          <a:xfrm>
            <a:off x="3708810" y="1152475"/>
            <a:ext cx="1520456" cy="964490"/>
          </a:xfrm>
          <a:prstGeom prst="flowChartMagneticDisk">
            <a:avLst/>
          </a:prstGeom>
          <a:ln>
            <a:noFill/>
          </a:ln>
          <a:effectLst>
            <a:outerShdw blurRad="152400" dist="317500" dir="5400000" sx="90000" sy="-19000" rotWithShape="0">
              <a:prstClr val="black">
                <a:alpha val="15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B773D833-E069-C3A6-72BA-C7E2A45109BF}"/>
              </a:ext>
            </a:extLst>
          </p:cNvPr>
          <p:cNvSpPr txBox="1"/>
          <p:nvPr/>
        </p:nvSpPr>
        <p:spPr>
          <a:xfrm>
            <a:off x="3599121" y="1481489"/>
            <a:ext cx="1743740" cy="525968"/>
          </a:xfrm>
          <a:custGeom>
            <a:avLst/>
            <a:gdLst>
              <a:gd name="connsiteX0" fmla="*/ 0 w 1286539"/>
              <a:gd name="connsiteY0" fmla="*/ 0 h 400110"/>
              <a:gd name="connsiteX1" fmla="*/ 1286539 w 1286539"/>
              <a:gd name="connsiteY1" fmla="*/ 0 h 400110"/>
              <a:gd name="connsiteX2" fmla="*/ 1286539 w 1286539"/>
              <a:gd name="connsiteY2" fmla="*/ 400110 h 400110"/>
              <a:gd name="connsiteX3" fmla="*/ 0 w 1286539"/>
              <a:gd name="connsiteY3" fmla="*/ 400110 h 400110"/>
              <a:gd name="connsiteX4" fmla="*/ 0 w 1286539"/>
              <a:gd name="connsiteY4" fmla="*/ 0 h 400110"/>
              <a:gd name="connsiteX0" fmla="*/ 0 w 1286539"/>
              <a:gd name="connsiteY0" fmla="*/ 21265 h 421375"/>
              <a:gd name="connsiteX1" fmla="*/ 90378 w 1286539"/>
              <a:gd name="connsiteY1" fmla="*/ 0 h 421375"/>
              <a:gd name="connsiteX2" fmla="*/ 1286539 w 1286539"/>
              <a:gd name="connsiteY2" fmla="*/ 21265 h 421375"/>
              <a:gd name="connsiteX3" fmla="*/ 1286539 w 1286539"/>
              <a:gd name="connsiteY3" fmla="*/ 421375 h 421375"/>
              <a:gd name="connsiteX4" fmla="*/ 0 w 1286539"/>
              <a:gd name="connsiteY4" fmla="*/ 421375 h 421375"/>
              <a:gd name="connsiteX5" fmla="*/ 0 w 1286539"/>
              <a:gd name="connsiteY5" fmla="*/ 21265 h 421375"/>
              <a:gd name="connsiteX0" fmla="*/ 0 w 1339702"/>
              <a:gd name="connsiteY0" fmla="*/ 191386 h 591496"/>
              <a:gd name="connsiteX1" fmla="*/ 90378 w 1339702"/>
              <a:gd name="connsiteY1" fmla="*/ 170121 h 591496"/>
              <a:gd name="connsiteX2" fmla="*/ 1339702 w 1339702"/>
              <a:gd name="connsiteY2" fmla="*/ 0 h 591496"/>
              <a:gd name="connsiteX3" fmla="*/ 1286539 w 1339702"/>
              <a:gd name="connsiteY3" fmla="*/ 591496 h 591496"/>
              <a:gd name="connsiteX4" fmla="*/ 0 w 1339702"/>
              <a:gd name="connsiteY4" fmla="*/ 591496 h 591496"/>
              <a:gd name="connsiteX5" fmla="*/ 0 w 1339702"/>
              <a:gd name="connsiteY5" fmla="*/ 191386 h 591496"/>
              <a:gd name="connsiteX0" fmla="*/ 0 w 1286539"/>
              <a:gd name="connsiteY0" fmla="*/ 21265 h 421375"/>
              <a:gd name="connsiteX1" fmla="*/ 90378 w 1286539"/>
              <a:gd name="connsiteY1" fmla="*/ 0 h 421375"/>
              <a:gd name="connsiteX2" fmla="*/ 1254642 w 1286539"/>
              <a:gd name="connsiteY2" fmla="*/ 31898 h 421375"/>
              <a:gd name="connsiteX3" fmla="*/ 1286539 w 1286539"/>
              <a:gd name="connsiteY3" fmla="*/ 421375 h 421375"/>
              <a:gd name="connsiteX4" fmla="*/ 0 w 1286539"/>
              <a:gd name="connsiteY4" fmla="*/ 421375 h 421375"/>
              <a:gd name="connsiteX5" fmla="*/ 0 w 1286539"/>
              <a:gd name="connsiteY5" fmla="*/ 21265 h 42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6539" h="421375">
                <a:moveTo>
                  <a:pt x="0" y="21265"/>
                </a:moveTo>
                <a:cubicBezTo>
                  <a:pt x="62024" y="21265"/>
                  <a:pt x="28354" y="0"/>
                  <a:pt x="90378" y="0"/>
                </a:cubicBezTo>
                <a:lnTo>
                  <a:pt x="1254642" y="31898"/>
                </a:lnTo>
                <a:lnTo>
                  <a:pt x="1286539" y="421375"/>
                </a:lnTo>
                <a:lnTo>
                  <a:pt x="0" y="421375"/>
                </a:lnTo>
                <a:lnTo>
                  <a:pt x="0" y="21265"/>
                </a:lnTo>
                <a:close/>
              </a:path>
            </a:pathLst>
          </a:custGeom>
          <a:noFill/>
        </p:spPr>
        <p:txBody>
          <a:bodyPr wrap="square" rtlCol="0">
            <a:prstTxWarp prst="textArchDown">
              <a:avLst>
                <a:gd name="adj" fmla="val 18125163"/>
              </a:avLst>
            </a:prstTxWarp>
            <a:spAutoFit/>
          </a:bodyPr>
          <a:lstStyle/>
          <a:p>
            <a:pPr algn="ctr"/>
            <a:r>
              <a:rPr lang="en-US" sz="2400" b="1" dirty="0">
                <a:ln>
                  <a:solidFill>
                    <a:schemeClr val="bg1"/>
                  </a:solidFill>
                </a:ln>
                <a:solidFill>
                  <a:schemeClr val="bg1"/>
                </a:solidFill>
                <a:latin typeface="Montserrat" panose="00000500000000000000" pitchFamily="2" charset="0"/>
              </a:rPr>
              <a:t>DATASET</a:t>
            </a:r>
            <a:endParaRPr lang="en-GB" sz="2400" b="1" dirty="0">
              <a:ln>
                <a:solidFill>
                  <a:schemeClr val="bg1"/>
                </a:solidFill>
              </a:ln>
              <a:solidFill>
                <a:schemeClr val="bg1"/>
              </a:solidFill>
              <a:latin typeface="Montserrat" panose="00000500000000000000" pitchFamily="2" charset="0"/>
            </a:endParaRPr>
          </a:p>
        </p:txBody>
      </p:sp>
      <p:sp>
        <p:nvSpPr>
          <p:cNvPr id="12" name="Rectangle: Rounded Corners 11">
            <a:extLst>
              <a:ext uri="{FF2B5EF4-FFF2-40B4-BE49-F238E27FC236}">
                <a16:creationId xmlns:a16="http://schemas.microsoft.com/office/drawing/2014/main" id="{646F39CD-2472-66E3-3266-BB335084A361}"/>
              </a:ext>
            </a:extLst>
          </p:cNvPr>
          <p:cNvSpPr/>
          <p:nvPr/>
        </p:nvSpPr>
        <p:spPr>
          <a:xfrm>
            <a:off x="5555512" y="2526766"/>
            <a:ext cx="1318437" cy="525968"/>
          </a:xfrm>
          <a:prstGeom prst="roundRect">
            <a:avLst/>
          </a:prstGeom>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9AFCD4F3-BACC-B137-7574-ECAAAC0E8637}"/>
              </a:ext>
            </a:extLst>
          </p:cNvPr>
          <p:cNvSpPr/>
          <p:nvPr/>
        </p:nvSpPr>
        <p:spPr>
          <a:xfrm>
            <a:off x="7326185" y="776553"/>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Country</a:t>
            </a:r>
            <a:endParaRPr lang="en-GB" sz="1200" dirty="0">
              <a:ln>
                <a:solidFill>
                  <a:schemeClr val="bg1"/>
                </a:solidFill>
              </a:ln>
              <a:latin typeface="Montserrat" panose="00000500000000000000" pitchFamily="2" charset="0"/>
            </a:endParaRPr>
          </a:p>
        </p:txBody>
      </p:sp>
      <p:sp>
        <p:nvSpPr>
          <p:cNvPr id="14" name="Rectangle: Rounded Corners 13">
            <a:extLst>
              <a:ext uri="{FF2B5EF4-FFF2-40B4-BE49-F238E27FC236}">
                <a16:creationId xmlns:a16="http://schemas.microsoft.com/office/drawing/2014/main" id="{4F726FA9-CF28-981C-6161-A855A192A7AD}"/>
              </a:ext>
            </a:extLst>
          </p:cNvPr>
          <p:cNvSpPr/>
          <p:nvPr/>
        </p:nvSpPr>
        <p:spPr>
          <a:xfrm>
            <a:off x="7326185" y="1108787"/>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Province</a:t>
            </a:r>
            <a:endParaRPr lang="en-GB" sz="1200" dirty="0">
              <a:ln>
                <a:solidFill>
                  <a:schemeClr val="bg1"/>
                </a:solidFill>
              </a:ln>
            </a:endParaRPr>
          </a:p>
        </p:txBody>
      </p:sp>
      <p:sp>
        <p:nvSpPr>
          <p:cNvPr id="15" name="Rectangle: Rounded Corners 14">
            <a:extLst>
              <a:ext uri="{FF2B5EF4-FFF2-40B4-BE49-F238E27FC236}">
                <a16:creationId xmlns:a16="http://schemas.microsoft.com/office/drawing/2014/main" id="{07BE0C27-AC25-B91D-28E5-10CE28CD0FEC}"/>
              </a:ext>
            </a:extLst>
          </p:cNvPr>
          <p:cNvSpPr/>
          <p:nvPr/>
        </p:nvSpPr>
        <p:spPr>
          <a:xfrm>
            <a:off x="7326185" y="1438558"/>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location</a:t>
            </a:r>
            <a:endParaRPr lang="en-GB" sz="1200" dirty="0">
              <a:ln>
                <a:solidFill>
                  <a:schemeClr val="bg1"/>
                </a:solidFill>
              </a:ln>
            </a:endParaRPr>
          </a:p>
        </p:txBody>
      </p:sp>
      <p:sp>
        <p:nvSpPr>
          <p:cNvPr id="16" name="Rectangle: Rounded Corners 15">
            <a:extLst>
              <a:ext uri="{FF2B5EF4-FFF2-40B4-BE49-F238E27FC236}">
                <a16:creationId xmlns:a16="http://schemas.microsoft.com/office/drawing/2014/main" id="{3801ECDE-C9B4-1892-D0B6-21B731C504E8}"/>
              </a:ext>
            </a:extLst>
          </p:cNvPr>
          <p:cNvSpPr/>
          <p:nvPr/>
        </p:nvSpPr>
        <p:spPr>
          <a:xfrm>
            <a:off x="7326186" y="1762203"/>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Region</a:t>
            </a:r>
            <a:endParaRPr lang="en-GB" sz="1200" dirty="0">
              <a:ln>
                <a:solidFill>
                  <a:schemeClr val="bg1"/>
                </a:solidFill>
              </a:ln>
            </a:endParaRPr>
          </a:p>
        </p:txBody>
      </p:sp>
      <p:sp>
        <p:nvSpPr>
          <p:cNvPr id="17" name="Rectangle: Rounded Corners 16">
            <a:extLst>
              <a:ext uri="{FF2B5EF4-FFF2-40B4-BE49-F238E27FC236}">
                <a16:creationId xmlns:a16="http://schemas.microsoft.com/office/drawing/2014/main" id="{64F26056-D517-C33D-8C81-C6D822221499}"/>
              </a:ext>
            </a:extLst>
          </p:cNvPr>
          <p:cNvSpPr/>
          <p:nvPr/>
        </p:nvSpPr>
        <p:spPr>
          <a:xfrm>
            <a:off x="7326187" y="2083285"/>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City</a:t>
            </a:r>
            <a:endParaRPr lang="en-GB" sz="1200" dirty="0">
              <a:ln>
                <a:solidFill>
                  <a:schemeClr val="bg1"/>
                </a:solidFill>
              </a:ln>
            </a:endParaRPr>
          </a:p>
        </p:txBody>
      </p:sp>
      <p:sp>
        <p:nvSpPr>
          <p:cNvPr id="18" name="Rectangle: Rounded Corners 17">
            <a:extLst>
              <a:ext uri="{FF2B5EF4-FFF2-40B4-BE49-F238E27FC236}">
                <a16:creationId xmlns:a16="http://schemas.microsoft.com/office/drawing/2014/main" id="{5A790831-2B93-B0FF-B57E-1907F5E7A92C}"/>
              </a:ext>
            </a:extLst>
          </p:cNvPr>
          <p:cNvSpPr/>
          <p:nvPr/>
        </p:nvSpPr>
        <p:spPr>
          <a:xfrm>
            <a:off x="7327772" y="2398125"/>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Success</a:t>
            </a:r>
            <a:endParaRPr lang="en-GB" sz="1200" dirty="0">
              <a:ln>
                <a:solidFill>
                  <a:schemeClr val="bg1"/>
                </a:solidFill>
              </a:ln>
            </a:endParaRPr>
          </a:p>
        </p:txBody>
      </p:sp>
      <p:sp>
        <p:nvSpPr>
          <p:cNvPr id="19" name="Rectangle: Rounded Corners 18">
            <a:extLst>
              <a:ext uri="{FF2B5EF4-FFF2-40B4-BE49-F238E27FC236}">
                <a16:creationId xmlns:a16="http://schemas.microsoft.com/office/drawing/2014/main" id="{2B034E49-2660-3AE8-A762-121E20C81035}"/>
              </a:ext>
            </a:extLst>
          </p:cNvPr>
          <p:cNvSpPr/>
          <p:nvPr/>
        </p:nvSpPr>
        <p:spPr>
          <a:xfrm>
            <a:off x="7327772" y="2718528"/>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Nationality</a:t>
            </a:r>
            <a:endParaRPr lang="en-GB" sz="1200" dirty="0">
              <a:ln>
                <a:solidFill>
                  <a:schemeClr val="bg1"/>
                </a:solidFill>
              </a:ln>
            </a:endParaRPr>
          </a:p>
        </p:txBody>
      </p:sp>
      <p:sp>
        <p:nvSpPr>
          <p:cNvPr id="20" name="Rectangle: Rounded Corners 19">
            <a:extLst>
              <a:ext uri="{FF2B5EF4-FFF2-40B4-BE49-F238E27FC236}">
                <a16:creationId xmlns:a16="http://schemas.microsoft.com/office/drawing/2014/main" id="{8A666FD3-DAAF-B81E-D6F7-7AAD6C8FCEE9}"/>
              </a:ext>
            </a:extLst>
          </p:cNvPr>
          <p:cNvSpPr/>
          <p:nvPr/>
        </p:nvSpPr>
        <p:spPr>
          <a:xfrm>
            <a:off x="7326189" y="3036401"/>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AttackType</a:t>
            </a:r>
            <a:endParaRPr lang="en-GB" sz="1200" dirty="0">
              <a:ln>
                <a:solidFill>
                  <a:schemeClr val="bg1"/>
                </a:solidFill>
              </a:ln>
            </a:endParaRPr>
          </a:p>
        </p:txBody>
      </p:sp>
      <p:sp>
        <p:nvSpPr>
          <p:cNvPr id="21" name="Rectangle: Rounded Corners 20">
            <a:extLst>
              <a:ext uri="{FF2B5EF4-FFF2-40B4-BE49-F238E27FC236}">
                <a16:creationId xmlns:a16="http://schemas.microsoft.com/office/drawing/2014/main" id="{75915E92-E8A5-641E-3B8A-3877D8FF2E00}"/>
              </a:ext>
            </a:extLst>
          </p:cNvPr>
          <p:cNvSpPr/>
          <p:nvPr/>
        </p:nvSpPr>
        <p:spPr>
          <a:xfrm>
            <a:off x="7326188" y="3356106"/>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Target</a:t>
            </a:r>
            <a:endParaRPr lang="en-GB" sz="1200" dirty="0">
              <a:ln>
                <a:solidFill>
                  <a:schemeClr val="bg1"/>
                </a:solidFill>
              </a:ln>
            </a:endParaRPr>
          </a:p>
        </p:txBody>
      </p:sp>
      <p:sp>
        <p:nvSpPr>
          <p:cNvPr id="22" name="Rectangle: Rounded Corners 21">
            <a:extLst>
              <a:ext uri="{FF2B5EF4-FFF2-40B4-BE49-F238E27FC236}">
                <a16:creationId xmlns:a16="http://schemas.microsoft.com/office/drawing/2014/main" id="{1532E535-FD78-7FB0-FC49-7D3900C59595}"/>
              </a:ext>
            </a:extLst>
          </p:cNvPr>
          <p:cNvSpPr/>
          <p:nvPr/>
        </p:nvSpPr>
        <p:spPr>
          <a:xfrm>
            <a:off x="7326188" y="3682993"/>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Group</a:t>
            </a:r>
            <a:endParaRPr lang="en-GB" sz="1200" dirty="0">
              <a:ln>
                <a:solidFill>
                  <a:schemeClr val="bg1"/>
                </a:solidFill>
              </a:ln>
            </a:endParaRPr>
          </a:p>
        </p:txBody>
      </p:sp>
      <p:sp>
        <p:nvSpPr>
          <p:cNvPr id="23" name="Rectangle: Rounded Corners 22">
            <a:extLst>
              <a:ext uri="{FF2B5EF4-FFF2-40B4-BE49-F238E27FC236}">
                <a16:creationId xmlns:a16="http://schemas.microsoft.com/office/drawing/2014/main" id="{73A70A2E-AF3B-64A5-D54F-A5BB15D1CA40}"/>
              </a:ext>
            </a:extLst>
          </p:cNvPr>
          <p:cNvSpPr/>
          <p:nvPr/>
        </p:nvSpPr>
        <p:spPr>
          <a:xfrm>
            <a:off x="7326188" y="4009880"/>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Target_type</a:t>
            </a:r>
            <a:endParaRPr lang="en-GB" sz="1200" dirty="0">
              <a:ln>
                <a:solidFill>
                  <a:schemeClr val="bg1"/>
                </a:solidFill>
              </a:ln>
            </a:endParaRPr>
          </a:p>
        </p:txBody>
      </p:sp>
      <p:sp>
        <p:nvSpPr>
          <p:cNvPr id="24" name="Rectangle: Rounded Corners 23">
            <a:extLst>
              <a:ext uri="{FF2B5EF4-FFF2-40B4-BE49-F238E27FC236}">
                <a16:creationId xmlns:a16="http://schemas.microsoft.com/office/drawing/2014/main" id="{AD72BD24-D902-78E0-9DF7-577695CDB732}"/>
              </a:ext>
            </a:extLst>
          </p:cNvPr>
          <p:cNvSpPr/>
          <p:nvPr/>
        </p:nvSpPr>
        <p:spPr>
          <a:xfrm>
            <a:off x="7326187" y="4345986"/>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Courier New" panose="02070309020205020404" pitchFamily="49" charset="0"/>
              </a:rPr>
              <a:t>Weapon_type</a:t>
            </a:r>
            <a:endParaRPr lang="en-GB" sz="1200" dirty="0">
              <a:ln>
                <a:solidFill>
                  <a:schemeClr val="bg1"/>
                </a:solidFill>
              </a:ln>
            </a:endParaRPr>
          </a:p>
        </p:txBody>
      </p:sp>
      <p:sp>
        <p:nvSpPr>
          <p:cNvPr id="25" name="Rectangle: Rounded Corners 24">
            <a:extLst>
              <a:ext uri="{FF2B5EF4-FFF2-40B4-BE49-F238E27FC236}">
                <a16:creationId xmlns:a16="http://schemas.microsoft.com/office/drawing/2014/main" id="{3AED1B17-3D08-1D94-9144-D76335B9C249}"/>
              </a:ext>
            </a:extLst>
          </p:cNvPr>
          <p:cNvSpPr/>
          <p:nvPr/>
        </p:nvSpPr>
        <p:spPr>
          <a:xfrm>
            <a:off x="2140593" y="2532073"/>
            <a:ext cx="1318437" cy="525968"/>
          </a:xfrm>
          <a:prstGeom prst="roundRect">
            <a:avLst/>
          </a:prstGeom>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B21945F3-4B4A-7CF4-BA3A-75DBEA203699}"/>
              </a:ext>
            </a:extLst>
          </p:cNvPr>
          <p:cNvSpPr/>
          <p:nvPr/>
        </p:nvSpPr>
        <p:spPr>
          <a:xfrm>
            <a:off x="437414" y="1744473"/>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Year</a:t>
            </a:r>
            <a:endParaRPr lang="en-GB" sz="1200" dirty="0">
              <a:ln>
                <a:solidFill>
                  <a:schemeClr val="bg1"/>
                </a:solidFill>
              </a:ln>
              <a:latin typeface="Montserrat" panose="00000500000000000000" pitchFamily="2" charset="0"/>
            </a:endParaRPr>
          </a:p>
        </p:txBody>
      </p:sp>
      <p:sp>
        <p:nvSpPr>
          <p:cNvPr id="27" name="Rectangle: Rounded Corners 26">
            <a:extLst>
              <a:ext uri="{FF2B5EF4-FFF2-40B4-BE49-F238E27FC236}">
                <a16:creationId xmlns:a16="http://schemas.microsoft.com/office/drawing/2014/main" id="{78F92037-FC18-C746-21E2-8D01012E898D}"/>
              </a:ext>
            </a:extLst>
          </p:cNvPr>
          <p:cNvSpPr/>
          <p:nvPr/>
        </p:nvSpPr>
        <p:spPr>
          <a:xfrm>
            <a:off x="437414" y="2077923"/>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Month</a:t>
            </a:r>
            <a:endParaRPr lang="en-GB" sz="1200" dirty="0">
              <a:ln>
                <a:solidFill>
                  <a:schemeClr val="bg1"/>
                </a:solidFill>
              </a:ln>
              <a:latin typeface="Montserrat" panose="00000500000000000000" pitchFamily="2" charset="0"/>
            </a:endParaRPr>
          </a:p>
        </p:txBody>
      </p:sp>
      <p:sp>
        <p:nvSpPr>
          <p:cNvPr id="28" name="Rectangle: Rounded Corners 27">
            <a:extLst>
              <a:ext uri="{FF2B5EF4-FFF2-40B4-BE49-F238E27FC236}">
                <a16:creationId xmlns:a16="http://schemas.microsoft.com/office/drawing/2014/main" id="{3D0249D1-BF46-BE86-5D48-95AB198E3FF4}"/>
              </a:ext>
            </a:extLst>
          </p:cNvPr>
          <p:cNvSpPr/>
          <p:nvPr/>
        </p:nvSpPr>
        <p:spPr>
          <a:xfrm>
            <a:off x="437419" y="2405851"/>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Day</a:t>
            </a:r>
            <a:endParaRPr lang="en-GB" sz="1200" dirty="0">
              <a:ln>
                <a:solidFill>
                  <a:schemeClr val="bg1"/>
                </a:solidFill>
              </a:ln>
              <a:latin typeface="Montserrat" panose="00000500000000000000" pitchFamily="2" charset="0"/>
            </a:endParaRPr>
          </a:p>
        </p:txBody>
      </p:sp>
      <p:sp>
        <p:nvSpPr>
          <p:cNvPr id="29" name="Rectangle: Rounded Corners 28">
            <a:extLst>
              <a:ext uri="{FF2B5EF4-FFF2-40B4-BE49-F238E27FC236}">
                <a16:creationId xmlns:a16="http://schemas.microsoft.com/office/drawing/2014/main" id="{965E5C5D-A9CD-0C5F-49C7-41490D66AF88}"/>
              </a:ext>
            </a:extLst>
          </p:cNvPr>
          <p:cNvSpPr/>
          <p:nvPr/>
        </p:nvSpPr>
        <p:spPr>
          <a:xfrm>
            <a:off x="448096" y="2733779"/>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Killed</a:t>
            </a:r>
            <a:endParaRPr lang="en-GB" sz="1200" dirty="0">
              <a:ln>
                <a:solidFill>
                  <a:schemeClr val="bg1"/>
                </a:solidFill>
              </a:ln>
              <a:latin typeface="Montserrat" panose="00000500000000000000" pitchFamily="2" charset="0"/>
            </a:endParaRPr>
          </a:p>
        </p:txBody>
      </p:sp>
      <p:sp>
        <p:nvSpPr>
          <p:cNvPr id="30" name="Rectangle: Rounded Corners 29">
            <a:extLst>
              <a:ext uri="{FF2B5EF4-FFF2-40B4-BE49-F238E27FC236}">
                <a16:creationId xmlns:a16="http://schemas.microsoft.com/office/drawing/2014/main" id="{357B3292-63ED-5652-21DE-8CC26F6C9148}"/>
              </a:ext>
            </a:extLst>
          </p:cNvPr>
          <p:cNvSpPr/>
          <p:nvPr/>
        </p:nvSpPr>
        <p:spPr>
          <a:xfrm>
            <a:off x="437416" y="3072752"/>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Wounded</a:t>
            </a:r>
            <a:endParaRPr lang="en-GB" sz="1200" dirty="0">
              <a:ln>
                <a:solidFill>
                  <a:schemeClr val="bg1"/>
                </a:solidFill>
              </a:ln>
              <a:latin typeface="Montserrat" panose="00000500000000000000" pitchFamily="2" charset="0"/>
            </a:endParaRPr>
          </a:p>
        </p:txBody>
      </p:sp>
      <p:sp>
        <p:nvSpPr>
          <p:cNvPr id="31" name="Rectangle: Rounded Corners 30">
            <a:extLst>
              <a:ext uri="{FF2B5EF4-FFF2-40B4-BE49-F238E27FC236}">
                <a16:creationId xmlns:a16="http://schemas.microsoft.com/office/drawing/2014/main" id="{1772FF99-A44C-80B9-A007-1A30200F7DB0}"/>
              </a:ext>
            </a:extLst>
          </p:cNvPr>
          <p:cNvSpPr/>
          <p:nvPr/>
        </p:nvSpPr>
        <p:spPr>
          <a:xfrm>
            <a:off x="437415" y="3400680"/>
            <a:ext cx="1346791" cy="2510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sz="1200" b="0" i="0" dirty="0">
                <a:ln>
                  <a:solidFill>
                    <a:schemeClr val="bg1"/>
                  </a:solidFill>
                </a:ln>
                <a:solidFill>
                  <a:srgbClr val="212121"/>
                </a:solidFill>
                <a:effectLst/>
                <a:latin typeface="Montserrat" panose="00000500000000000000" pitchFamily="2" charset="0"/>
              </a:rPr>
              <a:t>Casualties</a:t>
            </a:r>
            <a:endParaRPr lang="en-GB" sz="1200" dirty="0">
              <a:ln>
                <a:solidFill>
                  <a:schemeClr val="bg1"/>
                </a:solidFill>
              </a:ln>
              <a:latin typeface="Montserrat" panose="00000500000000000000" pitchFamily="2" charset="0"/>
            </a:endParaRPr>
          </a:p>
        </p:txBody>
      </p:sp>
      <p:sp>
        <p:nvSpPr>
          <p:cNvPr id="32" name="TextBox 31">
            <a:extLst>
              <a:ext uri="{FF2B5EF4-FFF2-40B4-BE49-F238E27FC236}">
                <a16:creationId xmlns:a16="http://schemas.microsoft.com/office/drawing/2014/main" id="{79381838-A5AF-0D37-5F39-C2FB7AA8D382}"/>
              </a:ext>
            </a:extLst>
          </p:cNvPr>
          <p:cNvSpPr txBox="1"/>
          <p:nvPr/>
        </p:nvSpPr>
        <p:spPr>
          <a:xfrm>
            <a:off x="5640674" y="2616017"/>
            <a:ext cx="1275706" cy="307777"/>
          </a:xfrm>
          <a:prstGeom prst="rect">
            <a:avLst/>
          </a:prstGeom>
          <a:noFill/>
        </p:spPr>
        <p:txBody>
          <a:bodyPr wrap="square" rtlCol="0">
            <a:spAutoFit/>
          </a:bodyPr>
          <a:lstStyle/>
          <a:p>
            <a:r>
              <a:rPr lang="en-US" dirty="0">
                <a:ln>
                  <a:solidFill>
                    <a:schemeClr val="bg1"/>
                  </a:solidFill>
                </a:ln>
                <a:latin typeface="Montserrat" panose="00000500000000000000" pitchFamily="2" charset="0"/>
              </a:rPr>
              <a:t>Categorical</a:t>
            </a:r>
            <a:endParaRPr lang="en-GB" dirty="0">
              <a:ln>
                <a:solidFill>
                  <a:schemeClr val="bg1"/>
                </a:solidFill>
              </a:ln>
              <a:latin typeface="Montserrat" panose="00000500000000000000" pitchFamily="2" charset="0"/>
            </a:endParaRPr>
          </a:p>
        </p:txBody>
      </p:sp>
      <p:sp>
        <p:nvSpPr>
          <p:cNvPr id="33" name="TextBox 32">
            <a:extLst>
              <a:ext uri="{FF2B5EF4-FFF2-40B4-BE49-F238E27FC236}">
                <a16:creationId xmlns:a16="http://schemas.microsoft.com/office/drawing/2014/main" id="{C4945043-19E3-474B-494B-BA1E3135A483}"/>
              </a:ext>
            </a:extLst>
          </p:cNvPr>
          <p:cNvSpPr txBox="1"/>
          <p:nvPr/>
        </p:nvSpPr>
        <p:spPr>
          <a:xfrm>
            <a:off x="2211571" y="2623969"/>
            <a:ext cx="1176480" cy="307777"/>
          </a:xfrm>
          <a:prstGeom prst="rect">
            <a:avLst/>
          </a:prstGeom>
          <a:noFill/>
        </p:spPr>
        <p:txBody>
          <a:bodyPr wrap="square" rtlCol="0">
            <a:spAutoFit/>
          </a:bodyPr>
          <a:lstStyle/>
          <a:p>
            <a:r>
              <a:rPr lang="en-US" dirty="0">
                <a:ln>
                  <a:solidFill>
                    <a:schemeClr val="bg1"/>
                  </a:solidFill>
                </a:ln>
                <a:latin typeface="Montserrat" panose="00000500000000000000" pitchFamily="2" charset="0"/>
              </a:rPr>
              <a:t>Numerical</a:t>
            </a:r>
            <a:endParaRPr lang="en-GB" dirty="0">
              <a:ln>
                <a:solidFill>
                  <a:schemeClr val="bg1"/>
                </a:solidFill>
              </a:ln>
              <a:latin typeface="Montserrat" panose="00000500000000000000" pitchFamily="2" charset="0"/>
            </a:endParaRPr>
          </a:p>
        </p:txBody>
      </p:sp>
      <p:cxnSp>
        <p:nvCxnSpPr>
          <p:cNvPr id="37" name="Straight Connector 36">
            <a:extLst>
              <a:ext uri="{FF2B5EF4-FFF2-40B4-BE49-F238E27FC236}">
                <a16:creationId xmlns:a16="http://schemas.microsoft.com/office/drawing/2014/main" id="{2589F0CB-6B12-C518-0B34-A3F220519022}"/>
              </a:ext>
            </a:extLst>
          </p:cNvPr>
          <p:cNvCxnSpPr>
            <a:stCxn id="25" idx="3"/>
            <a:endCxn id="12" idx="1"/>
          </p:cNvCxnSpPr>
          <p:nvPr/>
        </p:nvCxnSpPr>
        <p:spPr>
          <a:xfrm flipV="1">
            <a:off x="3459030" y="2789750"/>
            <a:ext cx="2096482" cy="5307"/>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EBB9A1A0-B59B-9165-5C0A-8C09AB89A8FB}"/>
              </a:ext>
            </a:extLst>
          </p:cNvPr>
          <p:cNvCxnSpPr>
            <a:cxnSpLocks/>
            <a:stCxn id="10" idx="3"/>
          </p:cNvCxnSpPr>
          <p:nvPr/>
        </p:nvCxnSpPr>
        <p:spPr>
          <a:xfrm>
            <a:off x="4469038" y="2116965"/>
            <a:ext cx="0" cy="672785"/>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4FA87ACA-52C7-5DC9-13B2-3C55B3C5A7FE}"/>
              </a:ext>
            </a:extLst>
          </p:cNvPr>
          <p:cNvCxnSpPr>
            <a:cxnSpLocks/>
            <a:stCxn id="12" idx="0"/>
          </p:cNvCxnSpPr>
          <p:nvPr/>
        </p:nvCxnSpPr>
        <p:spPr>
          <a:xfrm flipV="1">
            <a:off x="6214731" y="902065"/>
            <a:ext cx="0" cy="1624701"/>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46" name="Straight Connector 45">
            <a:extLst>
              <a:ext uri="{FF2B5EF4-FFF2-40B4-BE49-F238E27FC236}">
                <a16:creationId xmlns:a16="http://schemas.microsoft.com/office/drawing/2014/main" id="{9C8929C0-B070-EE73-B08A-DD223080BFB5}"/>
              </a:ext>
            </a:extLst>
          </p:cNvPr>
          <p:cNvCxnSpPr>
            <a:cxnSpLocks/>
            <a:endCxn id="13" idx="1"/>
          </p:cNvCxnSpPr>
          <p:nvPr/>
        </p:nvCxnSpPr>
        <p:spPr>
          <a:xfrm>
            <a:off x="6209969" y="902065"/>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66443C6-426F-822B-8ED4-5AD570D07888}"/>
              </a:ext>
            </a:extLst>
          </p:cNvPr>
          <p:cNvCxnSpPr>
            <a:cxnSpLocks/>
            <a:endCxn id="14" idx="1"/>
          </p:cNvCxnSpPr>
          <p:nvPr/>
        </p:nvCxnSpPr>
        <p:spPr>
          <a:xfrm>
            <a:off x="6209969" y="1234299"/>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54" name="Straight Connector 53">
            <a:extLst>
              <a:ext uri="{FF2B5EF4-FFF2-40B4-BE49-F238E27FC236}">
                <a16:creationId xmlns:a16="http://schemas.microsoft.com/office/drawing/2014/main" id="{0A4A885D-A723-1C88-CF9A-CC6AE4F46999}"/>
              </a:ext>
            </a:extLst>
          </p:cNvPr>
          <p:cNvCxnSpPr>
            <a:cxnSpLocks/>
            <a:endCxn id="15" idx="1"/>
          </p:cNvCxnSpPr>
          <p:nvPr/>
        </p:nvCxnSpPr>
        <p:spPr>
          <a:xfrm>
            <a:off x="6209969" y="1564070"/>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57" name="Straight Connector 56">
            <a:extLst>
              <a:ext uri="{FF2B5EF4-FFF2-40B4-BE49-F238E27FC236}">
                <a16:creationId xmlns:a16="http://schemas.microsoft.com/office/drawing/2014/main" id="{4B7EF218-D932-F0A6-8E67-FA3B325F049E}"/>
              </a:ext>
            </a:extLst>
          </p:cNvPr>
          <p:cNvCxnSpPr>
            <a:cxnSpLocks/>
          </p:cNvCxnSpPr>
          <p:nvPr/>
        </p:nvCxnSpPr>
        <p:spPr>
          <a:xfrm>
            <a:off x="6209969" y="1895583"/>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58" name="Straight Connector 57">
            <a:extLst>
              <a:ext uri="{FF2B5EF4-FFF2-40B4-BE49-F238E27FC236}">
                <a16:creationId xmlns:a16="http://schemas.microsoft.com/office/drawing/2014/main" id="{730FFEB9-0CF0-CB0D-0F9F-683FACE58298}"/>
              </a:ext>
            </a:extLst>
          </p:cNvPr>
          <p:cNvCxnSpPr>
            <a:cxnSpLocks/>
          </p:cNvCxnSpPr>
          <p:nvPr/>
        </p:nvCxnSpPr>
        <p:spPr>
          <a:xfrm>
            <a:off x="6209969" y="2213635"/>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59" name="Straight Connector 58">
            <a:extLst>
              <a:ext uri="{FF2B5EF4-FFF2-40B4-BE49-F238E27FC236}">
                <a16:creationId xmlns:a16="http://schemas.microsoft.com/office/drawing/2014/main" id="{747A75F0-0890-9BFB-E9E7-BD79E2E6D4F2}"/>
              </a:ext>
            </a:extLst>
          </p:cNvPr>
          <p:cNvCxnSpPr>
            <a:cxnSpLocks/>
          </p:cNvCxnSpPr>
          <p:nvPr/>
        </p:nvCxnSpPr>
        <p:spPr>
          <a:xfrm>
            <a:off x="6209969" y="2479141"/>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0" name="Straight Connector 59">
            <a:extLst>
              <a:ext uri="{FF2B5EF4-FFF2-40B4-BE49-F238E27FC236}">
                <a16:creationId xmlns:a16="http://schemas.microsoft.com/office/drawing/2014/main" id="{1D511425-33DB-0CC2-74F5-DE02C611E77D}"/>
              </a:ext>
            </a:extLst>
          </p:cNvPr>
          <p:cNvCxnSpPr>
            <a:cxnSpLocks/>
          </p:cNvCxnSpPr>
          <p:nvPr/>
        </p:nvCxnSpPr>
        <p:spPr>
          <a:xfrm>
            <a:off x="6873949" y="2865641"/>
            <a:ext cx="45223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2" name="Straight Connector 61">
            <a:extLst>
              <a:ext uri="{FF2B5EF4-FFF2-40B4-BE49-F238E27FC236}">
                <a16:creationId xmlns:a16="http://schemas.microsoft.com/office/drawing/2014/main" id="{C309170B-D667-9701-FA6B-BD3CE36428C2}"/>
              </a:ext>
            </a:extLst>
          </p:cNvPr>
          <p:cNvCxnSpPr>
            <a:cxnSpLocks/>
          </p:cNvCxnSpPr>
          <p:nvPr/>
        </p:nvCxnSpPr>
        <p:spPr>
          <a:xfrm>
            <a:off x="6209969" y="3167791"/>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3" name="Straight Connector 62">
            <a:extLst>
              <a:ext uri="{FF2B5EF4-FFF2-40B4-BE49-F238E27FC236}">
                <a16:creationId xmlns:a16="http://schemas.microsoft.com/office/drawing/2014/main" id="{6879087D-8756-E1ED-0A6F-D387906FF266}"/>
              </a:ext>
            </a:extLst>
          </p:cNvPr>
          <p:cNvCxnSpPr>
            <a:cxnSpLocks/>
          </p:cNvCxnSpPr>
          <p:nvPr/>
        </p:nvCxnSpPr>
        <p:spPr>
          <a:xfrm>
            <a:off x="6209969" y="3493794"/>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4" name="Straight Connector 63">
            <a:extLst>
              <a:ext uri="{FF2B5EF4-FFF2-40B4-BE49-F238E27FC236}">
                <a16:creationId xmlns:a16="http://schemas.microsoft.com/office/drawing/2014/main" id="{B92DBBC4-1334-3B51-B697-433FEDE6B5F4}"/>
              </a:ext>
            </a:extLst>
          </p:cNvPr>
          <p:cNvCxnSpPr>
            <a:cxnSpLocks/>
          </p:cNvCxnSpPr>
          <p:nvPr/>
        </p:nvCxnSpPr>
        <p:spPr>
          <a:xfrm>
            <a:off x="6209969" y="3811846"/>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5" name="Straight Connector 64">
            <a:extLst>
              <a:ext uri="{FF2B5EF4-FFF2-40B4-BE49-F238E27FC236}">
                <a16:creationId xmlns:a16="http://schemas.microsoft.com/office/drawing/2014/main" id="{028DD645-A5DB-343D-0D47-BFC7CD358F2B}"/>
              </a:ext>
            </a:extLst>
          </p:cNvPr>
          <p:cNvCxnSpPr>
            <a:cxnSpLocks/>
          </p:cNvCxnSpPr>
          <p:nvPr/>
        </p:nvCxnSpPr>
        <p:spPr>
          <a:xfrm>
            <a:off x="6209969" y="4137851"/>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6" name="Straight Connector 65">
            <a:extLst>
              <a:ext uri="{FF2B5EF4-FFF2-40B4-BE49-F238E27FC236}">
                <a16:creationId xmlns:a16="http://schemas.microsoft.com/office/drawing/2014/main" id="{5401BF42-5371-54A0-2B16-603EC445E282}"/>
              </a:ext>
            </a:extLst>
          </p:cNvPr>
          <p:cNvCxnSpPr>
            <a:cxnSpLocks/>
          </p:cNvCxnSpPr>
          <p:nvPr/>
        </p:nvCxnSpPr>
        <p:spPr>
          <a:xfrm>
            <a:off x="6199414" y="4479756"/>
            <a:ext cx="111621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7" name="Straight Connector 66">
            <a:extLst>
              <a:ext uri="{FF2B5EF4-FFF2-40B4-BE49-F238E27FC236}">
                <a16:creationId xmlns:a16="http://schemas.microsoft.com/office/drawing/2014/main" id="{A71EC818-894B-C6CC-7A0C-EA821DA98D96}"/>
              </a:ext>
            </a:extLst>
          </p:cNvPr>
          <p:cNvCxnSpPr>
            <a:cxnSpLocks/>
          </p:cNvCxnSpPr>
          <p:nvPr/>
        </p:nvCxnSpPr>
        <p:spPr>
          <a:xfrm flipV="1">
            <a:off x="6209969" y="3052734"/>
            <a:ext cx="0" cy="1427022"/>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69" name="Straight Connector 68">
            <a:extLst>
              <a:ext uri="{FF2B5EF4-FFF2-40B4-BE49-F238E27FC236}">
                <a16:creationId xmlns:a16="http://schemas.microsoft.com/office/drawing/2014/main" id="{D940157A-66C2-8249-DCF3-C1901634D864}"/>
              </a:ext>
            </a:extLst>
          </p:cNvPr>
          <p:cNvCxnSpPr>
            <a:cxnSpLocks/>
            <a:stCxn id="25" idx="0"/>
          </p:cNvCxnSpPr>
          <p:nvPr/>
        </p:nvCxnSpPr>
        <p:spPr>
          <a:xfrm flipV="1">
            <a:off x="2799812" y="1869985"/>
            <a:ext cx="0" cy="662088"/>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72" name="Straight Connector 71">
            <a:extLst>
              <a:ext uri="{FF2B5EF4-FFF2-40B4-BE49-F238E27FC236}">
                <a16:creationId xmlns:a16="http://schemas.microsoft.com/office/drawing/2014/main" id="{F09CBC7C-ED9E-6C1D-ACFD-5A92601FD99B}"/>
              </a:ext>
            </a:extLst>
          </p:cNvPr>
          <p:cNvCxnSpPr>
            <a:cxnSpLocks/>
            <a:stCxn id="26" idx="3"/>
          </p:cNvCxnSpPr>
          <p:nvPr/>
        </p:nvCxnSpPr>
        <p:spPr>
          <a:xfrm>
            <a:off x="1784205" y="1869985"/>
            <a:ext cx="1015607"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80" name="Straight Connector 79">
            <a:extLst>
              <a:ext uri="{FF2B5EF4-FFF2-40B4-BE49-F238E27FC236}">
                <a16:creationId xmlns:a16="http://schemas.microsoft.com/office/drawing/2014/main" id="{85EB13E4-4ED6-362B-3847-FD861BC266F4}"/>
              </a:ext>
            </a:extLst>
          </p:cNvPr>
          <p:cNvCxnSpPr>
            <a:cxnSpLocks/>
          </p:cNvCxnSpPr>
          <p:nvPr/>
        </p:nvCxnSpPr>
        <p:spPr>
          <a:xfrm>
            <a:off x="1784205" y="2226245"/>
            <a:ext cx="1015607"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81" name="Straight Connector 80">
            <a:extLst>
              <a:ext uri="{FF2B5EF4-FFF2-40B4-BE49-F238E27FC236}">
                <a16:creationId xmlns:a16="http://schemas.microsoft.com/office/drawing/2014/main" id="{ED0F203B-EA1E-0359-AE74-E9AD2974CBE6}"/>
              </a:ext>
            </a:extLst>
          </p:cNvPr>
          <p:cNvCxnSpPr>
            <a:cxnSpLocks/>
            <a:stCxn id="30" idx="3"/>
          </p:cNvCxnSpPr>
          <p:nvPr/>
        </p:nvCxnSpPr>
        <p:spPr>
          <a:xfrm>
            <a:off x="1784207" y="3198264"/>
            <a:ext cx="1015605"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84" name="Straight Connector 83">
            <a:extLst>
              <a:ext uri="{FF2B5EF4-FFF2-40B4-BE49-F238E27FC236}">
                <a16:creationId xmlns:a16="http://schemas.microsoft.com/office/drawing/2014/main" id="{CD6DD725-4927-AAE1-062E-3FDAD4E36574}"/>
              </a:ext>
            </a:extLst>
          </p:cNvPr>
          <p:cNvCxnSpPr>
            <a:cxnSpLocks/>
            <a:stCxn id="31" idx="3"/>
          </p:cNvCxnSpPr>
          <p:nvPr/>
        </p:nvCxnSpPr>
        <p:spPr>
          <a:xfrm>
            <a:off x="1784206" y="3526192"/>
            <a:ext cx="1015606"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87" name="Straight Connector 86">
            <a:extLst>
              <a:ext uri="{FF2B5EF4-FFF2-40B4-BE49-F238E27FC236}">
                <a16:creationId xmlns:a16="http://schemas.microsoft.com/office/drawing/2014/main" id="{28422151-668E-2574-DA5B-D94AF84CE669}"/>
              </a:ext>
            </a:extLst>
          </p:cNvPr>
          <p:cNvCxnSpPr>
            <a:cxnSpLocks/>
            <a:endCxn id="25" idx="2"/>
          </p:cNvCxnSpPr>
          <p:nvPr/>
        </p:nvCxnSpPr>
        <p:spPr>
          <a:xfrm flipV="1">
            <a:off x="2799812" y="3058041"/>
            <a:ext cx="0" cy="468151"/>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90" name="Straight Connector 89">
            <a:extLst>
              <a:ext uri="{FF2B5EF4-FFF2-40B4-BE49-F238E27FC236}">
                <a16:creationId xmlns:a16="http://schemas.microsoft.com/office/drawing/2014/main" id="{0C36F790-B469-A283-1BB5-2D75AF356D19}"/>
              </a:ext>
            </a:extLst>
          </p:cNvPr>
          <p:cNvCxnSpPr>
            <a:cxnSpLocks/>
          </p:cNvCxnSpPr>
          <p:nvPr/>
        </p:nvCxnSpPr>
        <p:spPr>
          <a:xfrm>
            <a:off x="1784205" y="2865641"/>
            <a:ext cx="356388"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cxnSp>
        <p:nvCxnSpPr>
          <p:cNvPr id="92" name="Straight Connector 91">
            <a:extLst>
              <a:ext uri="{FF2B5EF4-FFF2-40B4-BE49-F238E27FC236}">
                <a16:creationId xmlns:a16="http://schemas.microsoft.com/office/drawing/2014/main" id="{112F01BF-3BEF-BFF0-46C2-8880CECA53BB}"/>
              </a:ext>
            </a:extLst>
          </p:cNvPr>
          <p:cNvCxnSpPr>
            <a:cxnSpLocks/>
          </p:cNvCxnSpPr>
          <p:nvPr/>
        </p:nvCxnSpPr>
        <p:spPr>
          <a:xfrm>
            <a:off x="1794887" y="2488666"/>
            <a:ext cx="1015607" cy="0"/>
          </a:xfrm>
          <a:prstGeom prst="line">
            <a:avLst/>
          </a:prstGeom>
          <a:ln>
            <a:solidFill>
              <a:schemeClr val="bg1"/>
            </a:solidFill>
          </a:ln>
        </p:spPr>
        <p:style>
          <a:lnRef idx="2">
            <a:schemeClr val="accent2"/>
          </a:lnRef>
          <a:fillRef idx="0">
            <a:schemeClr val="accent2"/>
          </a:fillRef>
          <a:effectRef idx="1">
            <a:schemeClr val="accent2"/>
          </a:effectRef>
          <a:fontRef idx="minor">
            <a:schemeClr val="tx1"/>
          </a:fontRef>
        </p:style>
      </p:cxnSp>
      <p:sp>
        <p:nvSpPr>
          <p:cNvPr id="105" name="Cloud 104">
            <a:extLst>
              <a:ext uri="{FF2B5EF4-FFF2-40B4-BE49-F238E27FC236}">
                <a16:creationId xmlns:a16="http://schemas.microsoft.com/office/drawing/2014/main" id="{4CB00848-7415-F5A6-26BE-CA3C5B1C43B4}"/>
              </a:ext>
            </a:extLst>
          </p:cNvPr>
          <p:cNvSpPr/>
          <p:nvPr/>
        </p:nvSpPr>
        <p:spPr>
          <a:xfrm>
            <a:off x="3945163" y="627164"/>
            <a:ext cx="1047750" cy="525968"/>
          </a:xfrm>
          <a:prstGeom prst="cloud">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490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F25E-3E58-697F-1CC0-54B43A8A9F74}"/>
              </a:ext>
            </a:extLst>
          </p:cNvPr>
          <p:cNvSpPr>
            <a:spLocks noGrp="1"/>
          </p:cNvSpPr>
          <p:nvPr>
            <p:ph type="title"/>
          </p:nvPr>
        </p:nvSpPr>
        <p:spPr>
          <a:xfrm>
            <a:off x="136336" y="332291"/>
            <a:ext cx="8520600" cy="572700"/>
          </a:xfrm>
        </p:spPr>
        <p:txBody>
          <a:bodyPr/>
          <a:lstStyle/>
          <a:p>
            <a:r>
              <a:rPr lang="en-US" dirty="0">
                <a:latin typeface="Montserrat" panose="00000500000000000000" pitchFamily="2" charset="0"/>
              </a:rPr>
              <a:t>Data Summary</a:t>
            </a:r>
            <a:endParaRPr lang="en-GB" dirty="0"/>
          </a:p>
        </p:txBody>
      </p:sp>
      <p:sp>
        <p:nvSpPr>
          <p:cNvPr id="3" name="Text Placeholder 2">
            <a:extLst>
              <a:ext uri="{FF2B5EF4-FFF2-40B4-BE49-F238E27FC236}">
                <a16:creationId xmlns:a16="http://schemas.microsoft.com/office/drawing/2014/main" id="{01D09F21-35C0-0D24-CE9D-5B916EA95B25}"/>
              </a:ext>
            </a:extLst>
          </p:cNvPr>
          <p:cNvSpPr>
            <a:spLocks noGrp="1"/>
          </p:cNvSpPr>
          <p:nvPr>
            <p:ph type="body" idx="1"/>
          </p:nvPr>
        </p:nvSpPr>
        <p:spPr>
          <a:xfrm>
            <a:off x="136336" y="904991"/>
            <a:ext cx="8520600" cy="3416400"/>
          </a:xfrm>
        </p:spPr>
        <p:txBody>
          <a:bodyPr/>
          <a:lstStyle/>
          <a:p>
            <a:pPr>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Casualties: </a:t>
            </a:r>
            <a:r>
              <a:rPr lang="en-US" sz="1400" dirty="0">
                <a:solidFill>
                  <a:schemeClr val="bg1"/>
                </a:solidFill>
                <a:latin typeface="Montserrat" panose="00000500000000000000" pitchFamily="2" charset="0"/>
              </a:rPr>
              <a:t>D</a:t>
            </a:r>
            <a:r>
              <a:rPr lang="en-US" sz="1400" b="0" i="0" dirty="0">
                <a:solidFill>
                  <a:schemeClr val="bg1"/>
                </a:solidFill>
                <a:effectLst/>
                <a:latin typeface="Montserrat" panose="00000500000000000000" pitchFamily="2" charset="0"/>
              </a:rPr>
              <a:t>uring renaming the column names (to have a cleaner vision), I just don't specify them as a column. Also, I create a new column called </a:t>
            </a:r>
            <a:r>
              <a:rPr lang="en-US" sz="1400" i="0" dirty="0">
                <a:solidFill>
                  <a:schemeClr val="bg1"/>
                </a:solidFill>
                <a:effectLst/>
                <a:latin typeface="Montserrat" panose="00000500000000000000" pitchFamily="2" charset="0"/>
              </a:rPr>
              <a:t>Casualties</a:t>
            </a:r>
            <a:r>
              <a:rPr lang="en-US" sz="1400" b="0" i="0" dirty="0">
                <a:solidFill>
                  <a:schemeClr val="bg1"/>
                </a:solidFill>
                <a:effectLst/>
                <a:latin typeface="Montserrat" panose="00000500000000000000" pitchFamily="2" charset="0"/>
              </a:rPr>
              <a:t> which is made out of the summation of 'Killed' and 'Wounded’.</a:t>
            </a:r>
            <a:r>
              <a:rPr lang="en-US" sz="1400" b="1" dirty="0">
                <a:solidFill>
                  <a:schemeClr val="bg1"/>
                </a:solidFill>
                <a:latin typeface="Montserrat" panose="00000500000000000000" pitchFamily="2" charset="0"/>
              </a:rPr>
              <a:t> </a:t>
            </a:r>
          </a:p>
          <a:p>
            <a:pPr>
              <a:buClr>
                <a:schemeClr val="bg1"/>
              </a:buClr>
              <a:buFont typeface="Wingdings" panose="05000000000000000000" pitchFamily="2" charset="2"/>
              <a:buChar char="§"/>
            </a:pPr>
            <a:endParaRPr lang="en-US" sz="1400" b="1" dirty="0">
              <a:solidFill>
                <a:schemeClr val="bg1"/>
              </a:solidFill>
              <a:latin typeface="Montserrat" panose="00000500000000000000" pitchFamily="2" charset="0"/>
            </a:endParaRPr>
          </a:p>
          <a:p>
            <a:pPr>
              <a:buClr>
                <a:schemeClr val="bg1"/>
              </a:buClr>
              <a:buFont typeface="Wingdings" panose="05000000000000000000" pitchFamily="2" charset="2"/>
              <a:buChar char="§"/>
            </a:pPr>
            <a:endParaRPr lang="en-US" sz="1400" b="1" dirty="0">
              <a:solidFill>
                <a:schemeClr val="bg1"/>
              </a:solidFill>
              <a:latin typeface="Montserrat" panose="00000500000000000000" pitchFamily="2" charset="0"/>
            </a:endParaRPr>
          </a:p>
          <a:p>
            <a:pPr>
              <a:buClr>
                <a:schemeClr val="bg1"/>
              </a:buClr>
              <a:buFont typeface="Wingdings" panose="05000000000000000000" pitchFamily="2" charset="2"/>
              <a:buChar char="§"/>
            </a:pPr>
            <a:r>
              <a:rPr lang="en-US" sz="1600" b="1" dirty="0">
                <a:solidFill>
                  <a:schemeClr val="bg1"/>
                </a:solidFill>
                <a:latin typeface="Montserrat" panose="00000500000000000000" pitchFamily="2" charset="0"/>
              </a:rPr>
              <a:t>Success:</a:t>
            </a:r>
            <a:r>
              <a:rPr lang="en-US" sz="1400" b="1" dirty="0">
                <a:solidFill>
                  <a:schemeClr val="bg1"/>
                </a:solidFill>
                <a:latin typeface="Montserrat" panose="00000500000000000000" pitchFamily="2" charset="0"/>
              </a:rPr>
              <a:t> </a:t>
            </a:r>
            <a:r>
              <a:rPr lang="en-US" sz="1400" b="0" i="0" dirty="0">
                <a:solidFill>
                  <a:srgbClr val="134F5C"/>
                </a:solidFill>
                <a:effectLst/>
                <a:latin typeface="Montserrat" panose="00000500000000000000" pitchFamily="2" charset="0"/>
              </a:rPr>
              <a:t>The success of the attack makes it possible to determine the brutality, harshness and the deadliest terrorist group in the world.</a:t>
            </a:r>
          </a:p>
          <a:p>
            <a:pPr>
              <a:buClr>
                <a:schemeClr val="bg1"/>
              </a:buClr>
              <a:buFont typeface="Wingdings" panose="05000000000000000000" pitchFamily="2" charset="2"/>
              <a:buChar char="§"/>
            </a:pPr>
            <a:endParaRPr lang="en-US" sz="1400" dirty="0">
              <a:solidFill>
                <a:srgbClr val="134F5C"/>
              </a:solidFill>
              <a:latin typeface="Montserrat" panose="00000500000000000000" pitchFamily="2" charset="0"/>
            </a:endParaRPr>
          </a:p>
          <a:p>
            <a:pPr>
              <a:buClr>
                <a:schemeClr val="bg1"/>
              </a:buClr>
              <a:buFont typeface="Wingdings" panose="05000000000000000000" pitchFamily="2" charset="2"/>
              <a:buChar char="§"/>
            </a:pPr>
            <a:endParaRPr lang="en-US" sz="1400" dirty="0">
              <a:solidFill>
                <a:srgbClr val="134F5C"/>
              </a:solidFill>
              <a:latin typeface="Montserrat" panose="00000500000000000000" pitchFamily="2" charset="0"/>
            </a:endParaRPr>
          </a:p>
          <a:p>
            <a:pPr>
              <a:buClr>
                <a:schemeClr val="bg1"/>
              </a:buClr>
              <a:buFont typeface="Wingdings" panose="05000000000000000000" pitchFamily="2" charset="2"/>
              <a:buChar char="§"/>
            </a:pPr>
            <a:r>
              <a:rPr lang="en-US" sz="1600" b="1" dirty="0">
                <a:solidFill>
                  <a:srgbClr val="134F5C"/>
                </a:solidFill>
                <a:latin typeface="Montserrat" panose="00000500000000000000" pitchFamily="2" charset="0"/>
              </a:rPr>
              <a:t>AttackType:</a:t>
            </a:r>
            <a:r>
              <a:rPr lang="en-US" sz="1400" dirty="0">
                <a:solidFill>
                  <a:srgbClr val="134F5C"/>
                </a:solidFill>
                <a:latin typeface="Montserrat" panose="00000500000000000000" pitchFamily="2" charset="0"/>
              </a:rPr>
              <a:t> </a:t>
            </a:r>
            <a:r>
              <a:rPr lang="en-US" sz="1400" b="0" i="0" dirty="0">
                <a:solidFill>
                  <a:srgbClr val="134F5C"/>
                </a:solidFill>
                <a:effectLst/>
                <a:latin typeface="Montserrat" panose="00000500000000000000" pitchFamily="2" charset="0"/>
              </a:rPr>
              <a:t>This brings us to face the cruelty of the attacks and the massive destruction that have been perpetrated all over the world. The characteristic of losses is highly influenced by the type of attack.</a:t>
            </a:r>
            <a:endParaRPr lang="en-GB" sz="1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8782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EDBB-992A-7D9D-D204-FA0ACE4E692B}"/>
              </a:ext>
            </a:extLst>
          </p:cNvPr>
          <p:cNvSpPr>
            <a:spLocks noGrp="1"/>
          </p:cNvSpPr>
          <p:nvPr>
            <p:ph type="title"/>
          </p:nvPr>
        </p:nvSpPr>
        <p:spPr>
          <a:xfrm>
            <a:off x="136336" y="344817"/>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5" name="Picture 4">
            <a:extLst>
              <a:ext uri="{FF2B5EF4-FFF2-40B4-BE49-F238E27FC236}">
                <a16:creationId xmlns:a16="http://schemas.microsoft.com/office/drawing/2014/main" id="{B3DC3434-8AD9-676A-9042-02C2D8C4C058}"/>
              </a:ext>
            </a:extLst>
          </p:cNvPr>
          <p:cNvPicPr>
            <a:picLocks noChangeAspect="1"/>
          </p:cNvPicPr>
          <p:nvPr/>
        </p:nvPicPr>
        <p:blipFill>
          <a:blip r:embed="rId2"/>
          <a:stretch>
            <a:fillRect/>
          </a:stretch>
        </p:blipFill>
        <p:spPr>
          <a:xfrm>
            <a:off x="3983971" y="917518"/>
            <a:ext cx="4848330" cy="4060882"/>
          </a:xfrm>
          <a:prstGeom prst="rect">
            <a:avLst/>
          </a:prstGeom>
        </p:spPr>
      </p:pic>
      <p:sp>
        <p:nvSpPr>
          <p:cNvPr id="6" name="TextBox 5">
            <a:extLst>
              <a:ext uri="{FF2B5EF4-FFF2-40B4-BE49-F238E27FC236}">
                <a16:creationId xmlns:a16="http://schemas.microsoft.com/office/drawing/2014/main" id="{7032D1D0-8183-8A04-3E71-5AFE5DE67BAA}"/>
              </a:ext>
            </a:extLst>
          </p:cNvPr>
          <p:cNvSpPr txBox="1"/>
          <p:nvPr/>
        </p:nvSpPr>
        <p:spPr>
          <a:xfrm>
            <a:off x="136336" y="917517"/>
            <a:ext cx="3847635" cy="1046440"/>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Correlated all the features of </a:t>
            </a:r>
            <a:r>
              <a:rPr lang="en-US" sz="1600" dirty="0">
                <a:solidFill>
                  <a:schemeClr val="bg1"/>
                </a:solidFill>
                <a:latin typeface="Montserrat" panose="00000500000000000000" pitchFamily="2" charset="0"/>
              </a:rPr>
              <a:t>dataset to proceed further.</a:t>
            </a:r>
            <a:endParaRPr lang="en-US" sz="1600" b="0" dirty="0">
              <a:solidFill>
                <a:schemeClr val="bg1"/>
              </a:solidFill>
              <a:effectLst/>
              <a:latin typeface="Montserrat" panose="00000500000000000000" pitchFamily="2" charset="0"/>
            </a:endParaRPr>
          </a:p>
          <a:p>
            <a:endParaRPr lang="en-GB" dirty="0"/>
          </a:p>
        </p:txBody>
      </p:sp>
    </p:spTree>
    <p:extLst>
      <p:ext uri="{BB962C8B-B14F-4D97-AF65-F5344CB8AC3E}">
        <p14:creationId xmlns:p14="http://schemas.microsoft.com/office/powerpoint/2010/main" val="216283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49BF56-A84F-981E-8535-E09D0E0A8ABC}"/>
              </a:ext>
            </a:extLst>
          </p:cNvPr>
          <p:cNvPicPr>
            <a:picLocks noChangeAspect="1"/>
          </p:cNvPicPr>
          <p:nvPr/>
        </p:nvPicPr>
        <p:blipFill>
          <a:blip r:embed="rId2"/>
          <a:stretch>
            <a:fillRect/>
          </a:stretch>
        </p:blipFill>
        <p:spPr>
          <a:xfrm>
            <a:off x="4159336" y="917517"/>
            <a:ext cx="4778084" cy="3977424"/>
          </a:xfrm>
          <a:prstGeom prst="rect">
            <a:avLst/>
          </a:prstGeom>
        </p:spPr>
      </p:pic>
      <p:sp>
        <p:nvSpPr>
          <p:cNvPr id="2" name="Title 1">
            <a:extLst>
              <a:ext uri="{FF2B5EF4-FFF2-40B4-BE49-F238E27FC236}">
                <a16:creationId xmlns:a16="http://schemas.microsoft.com/office/drawing/2014/main" id="{134A1FEF-E51B-8572-B980-B7E3084AF5AB}"/>
              </a:ext>
            </a:extLst>
          </p:cNvPr>
          <p:cNvSpPr>
            <a:spLocks noGrp="1"/>
          </p:cNvSpPr>
          <p:nvPr>
            <p:ph type="title"/>
          </p:nvPr>
        </p:nvSpPr>
        <p:spPr>
          <a:xfrm>
            <a:off x="136336" y="344817"/>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pic>
        <p:nvPicPr>
          <p:cNvPr id="8" name="Picture 7">
            <a:extLst>
              <a:ext uri="{FF2B5EF4-FFF2-40B4-BE49-F238E27FC236}">
                <a16:creationId xmlns:a16="http://schemas.microsoft.com/office/drawing/2014/main" id="{847AD4CF-0FAF-BEED-D1C2-534FDFE00EC1}"/>
              </a:ext>
            </a:extLst>
          </p:cNvPr>
          <p:cNvPicPr>
            <a:picLocks noChangeAspect="1"/>
          </p:cNvPicPr>
          <p:nvPr/>
        </p:nvPicPr>
        <p:blipFill>
          <a:blip r:embed="rId3"/>
          <a:stretch>
            <a:fillRect/>
          </a:stretch>
        </p:blipFill>
        <p:spPr>
          <a:xfrm>
            <a:off x="206580" y="1753645"/>
            <a:ext cx="3777391" cy="3117566"/>
          </a:xfrm>
          <a:prstGeom prst="rect">
            <a:avLst/>
          </a:prstGeom>
        </p:spPr>
      </p:pic>
      <p:sp>
        <p:nvSpPr>
          <p:cNvPr id="6" name="TextBox 5">
            <a:extLst>
              <a:ext uri="{FF2B5EF4-FFF2-40B4-BE49-F238E27FC236}">
                <a16:creationId xmlns:a16="http://schemas.microsoft.com/office/drawing/2014/main" id="{AEFDE8D4-CD99-2478-3508-A8BB1AC8B120}"/>
              </a:ext>
            </a:extLst>
          </p:cNvPr>
          <p:cNvSpPr txBox="1"/>
          <p:nvPr/>
        </p:nvSpPr>
        <p:spPr>
          <a:xfrm>
            <a:off x="136336" y="917517"/>
            <a:ext cx="3847635" cy="1046440"/>
          </a:xfrm>
          <a:prstGeom prst="rect">
            <a:avLst/>
          </a:prstGeom>
          <a:noFill/>
          <a:ln>
            <a:noFill/>
          </a:ln>
        </p:spPr>
        <p:txBody>
          <a:bodyPr wrap="square" rtlCol="0">
            <a:spAutoFit/>
          </a:bodyPr>
          <a:lstStyle/>
          <a:p>
            <a:endParaRPr lang="en-US" sz="1600" b="0" dirty="0">
              <a:solidFill>
                <a:schemeClr val="bg1"/>
              </a:solidFill>
              <a:effectLst/>
              <a:latin typeface="Montserrat" panose="00000500000000000000" pitchFamily="2" charset="0"/>
            </a:endParaRPr>
          </a:p>
          <a:p>
            <a:r>
              <a:rPr lang="en-US" sz="1600" b="0" dirty="0">
                <a:solidFill>
                  <a:schemeClr val="bg1"/>
                </a:solidFill>
                <a:effectLst/>
                <a:latin typeface="Montserrat" panose="00000500000000000000" pitchFamily="2" charset="0"/>
              </a:rPr>
              <a:t>Executed </a:t>
            </a:r>
            <a:r>
              <a:rPr lang="en-US" sz="1600" dirty="0">
                <a:solidFill>
                  <a:schemeClr val="bg1"/>
                </a:solidFill>
                <a:latin typeface="Montserrat" panose="00000500000000000000" pitchFamily="2" charset="0"/>
              </a:rPr>
              <a:t>u</a:t>
            </a:r>
            <a:r>
              <a:rPr lang="en-US" sz="1600" b="0" dirty="0">
                <a:solidFill>
                  <a:schemeClr val="bg1"/>
                </a:solidFill>
                <a:effectLst/>
                <a:latin typeface="Montserrat" panose="00000500000000000000" pitchFamily="2" charset="0"/>
              </a:rPr>
              <a:t>nivariate </a:t>
            </a:r>
            <a:r>
              <a:rPr lang="en-US" sz="1600" dirty="0">
                <a:solidFill>
                  <a:schemeClr val="bg1"/>
                </a:solidFill>
                <a:latin typeface="Montserrat" panose="00000500000000000000" pitchFamily="2" charset="0"/>
              </a:rPr>
              <a:t>a</a:t>
            </a:r>
            <a:r>
              <a:rPr lang="en-US" sz="1600" b="0" dirty="0">
                <a:solidFill>
                  <a:schemeClr val="bg1"/>
                </a:solidFill>
                <a:effectLst/>
                <a:latin typeface="Montserrat" panose="00000500000000000000" pitchFamily="2" charset="0"/>
              </a:rPr>
              <a:t>nalysis on features.</a:t>
            </a:r>
          </a:p>
          <a:p>
            <a:endParaRPr lang="en-GB" dirty="0"/>
          </a:p>
        </p:txBody>
      </p:sp>
    </p:spTree>
    <p:extLst>
      <p:ext uri="{BB962C8B-B14F-4D97-AF65-F5344CB8AC3E}">
        <p14:creationId xmlns:p14="http://schemas.microsoft.com/office/powerpoint/2010/main" val="201651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E99DB8-F022-C09E-9F27-E3312EC47BB7}"/>
              </a:ext>
            </a:extLst>
          </p:cNvPr>
          <p:cNvPicPr>
            <a:picLocks noChangeAspect="1"/>
          </p:cNvPicPr>
          <p:nvPr/>
        </p:nvPicPr>
        <p:blipFill>
          <a:blip r:embed="rId2"/>
          <a:stretch>
            <a:fillRect/>
          </a:stretch>
        </p:blipFill>
        <p:spPr>
          <a:xfrm>
            <a:off x="148862" y="930043"/>
            <a:ext cx="8846276" cy="4213458"/>
          </a:xfrm>
          <a:prstGeom prst="rect">
            <a:avLst/>
          </a:prstGeom>
          <a:effectLst>
            <a:softEdge rad="31750"/>
          </a:effectLst>
        </p:spPr>
      </p:pic>
      <p:sp>
        <p:nvSpPr>
          <p:cNvPr id="2" name="Title 1">
            <a:extLst>
              <a:ext uri="{FF2B5EF4-FFF2-40B4-BE49-F238E27FC236}">
                <a16:creationId xmlns:a16="http://schemas.microsoft.com/office/drawing/2014/main" id="{3F44C816-8879-BDCA-7CFF-D23DBEAC9BA6}"/>
              </a:ext>
            </a:extLst>
          </p:cNvPr>
          <p:cNvSpPr>
            <a:spLocks noGrp="1"/>
          </p:cNvSpPr>
          <p:nvPr>
            <p:ph type="title"/>
          </p:nvPr>
        </p:nvSpPr>
        <p:spPr>
          <a:xfrm>
            <a:off x="148862" y="357343"/>
            <a:ext cx="8520600" cy="572700"/>
          </a:xfrm>
        </p:spPr>
        <p:txBody>
          <a:bodyPr/>
          <a:lstStyle/>
          <a:p>
            <a:r>
              <a:rPr lang="en-US" dirty="0">
                <a:latin typeface="Montserrat" panose="00000500000000000000" pitchFamily="2" charset="0"/>
              </a:rPr>
              <a:t>Exploratory Data Analysis</a:t>
            </a:r>
            <a:endParaRPr lang="en-GB" dirty="0">
              <a:latin typeface="Montserrat" panose="00000500000000000000" pitchFamily="2" charset="0"/>
            </a:endParaRPr>
          </a:p>
        </p:txBody>
      </p:sp>
    </p:spTree>
    <p:extLst>
      <p:ext uri="{BB962C8B-B14F-4D97-AF65-F5344CB8AC3E}">
        <p14:creationId xmlns:p14="http://schemas.microsoft.com/office/powerpoint/2010/main" val="89858555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TotalTime>
  <Words>760</Words>
  <Application>Microsoft Office PowerPoint</Application>
  <PresentationFormat>On-screen Show (16:9)</PresentationFormat>
  <Paragraphs>108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Montserrat</vt:lpstr>
      <vt:lpstr>Wingdings</vt:lpstr>
      <vt:lpstr>Arial</vt:lpstr>
      <vt:lpstr>Courier New</vt:lpstr>
      <vt:lpstr>Simple Light</vt:lpstr>
      <vt:lpstr>           Capstone Project-1 Project: Global Terrorism Analysis By-Sanchit Misra  </vt:lpstr>
      <vt:lpstr>PowerPoint Presentation</vt:lpstr>
      <vt:lpstr>   </vt:lpstr>
      <vt:lpstr>PowerPoint Presentation</vt:lpstr>
      <vt:lpstr>Data Summary</vt:lpstr>
      <vt:lpstr>Data Summary</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Conclusion:</vt:lpstr>
      <vt:lpstr>Challenges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Project: Global Terrorism Analysis Team: research engines  </dc:title>
  <cp:lastModifiedBy>Sanchit Misra</cp:lastModifiedBy>
  <cp:revision>26</cp:revision>
  <dcterms:modified xsi:type="dcterms:W3CDTF">2022-05-09T05:45:41Z</dcterms:modified>
</cp:coreProperties>
</file>