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71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Raleway" pitchFamily="2" charset="77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86"/>
    <p:restoredTop sz="94681"/>
  </p:normalViewPr>
  <p:slideViewPr>
    <p:cSldViewPr snapToGrid="0">
      <p:cViewPr varScale="1">
        <p:scale>
          <a:sx n="198" d="100"/>
          <a:sy n="198" d="100"/>
        </p:scale>
        <p:origin x="26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8de732bee1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8de732bee1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8ca2e9e564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8ca2e9e564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8ca2e9e564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8ca2e9e564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8ca2e9e564_0_1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8ca2e9e564_0_1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8ca2e9e564_0_1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8ca2e9e564_0_1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8ca2e9e564_0_1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8ca2e9e564_0_15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8ca2e9e564_0_1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8ca2e9e564_0_1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8ca2e9e564_0_1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8ca2e9e564_0_1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8ca2e9e564_0_15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8ca2e9e564_0_15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ECE GY 6913 Computing Systems Architecture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3460175" y="3157300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RISCV Simulator Project – Phase 1 Fall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What needs to be done in</a:t>
            </a:r>
            <a:r>
              <a:rPr lang="en"/>
              <a:t> </a:t>
            </a:r>
            <a:r>
              <a:rPr lang="en" sz="2700"/>
              <a:t>WB</a:t>
            </a:r>
            <a:endParaRPr sz="2700"/>
          </a:p>
        </p:txBody>
      </p:sp>
      <p:sp>
        <p:nvSpPr>
          <p:cNvPr id="141" name="Google Shape;141;p22"/>
          <p:cNvSpPr txBox="1">
            <a:spLocks noGrp="1"/>
          </p:cNvSpPr>
          <p:nvPr>
            <p:ph type="body" idx="1"/>
          </p:nvPr>
        </p:nvSpPr>
        <p:spPr>
          <a:xfrm>
            <a:off x="1297500" y="976200"/>
            <a:ext cx="7038900" cy="3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Update the values of registers in this stage.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Eg. loading a value into a register, arithmetic result to be written into register</a:t>
            </a:r>
            <a:endParaRPr sz="1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to be implemented</a:t>
            </a:r>
            <a:endParaRPr/>
          </a:p>
        </p:txBody>
      </p:sp>
      <p:sp>
        <p:nvSpPr>
          <p:cNvPr id="147" name="Google Shape;147;p2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Please refer Brightspace Project document which contains all instructions that need to be implemented.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of the Project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75443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500" dirty="0"/>
              <a:t>Have a working model of a 32 bit RISC-V interpreter.</a:t>
            </a:r>
            <a:endParaRPr sz="2500" dirty="0"/>
          </a:p>
          <a:p>
            <a:pPr marL="457200" lvl="0" indent="-375443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500" dirty="0"/>
              <a:t>Accurately maintain the values in all registers and memory locations.</a:t>
            </a:r>
            <a:endParaRPr sz="2500" dirty="0"/>
          </a:p>
          <a:p>
            <a:pPr marL="457200" lvl="0" indent="-375443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500" dirty="0"/>
              <a:t>Project is to be done either in Python or C++.  The boiler-plate code will been provided on </a:t>
            </a:r>
            <a:r>
              <a:rPr lang="en" sz="2500" dirty="0" err="1"/>
              <a:t>brightspace</a:t>
            </a:r>
            <a:r>
              <a:rPr lang="en" sz="2500" dirty="0"/>
              <a:t>.</a:t>
            </a:r>
          </a:p>
          <a:p>
            <a:pPr marL="457200" lvl="0" indent="-375443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500" dirty="0"/>
              <a:t>Project is to be done individually.</a:t>
            </a:r>
            <a:endParaRPr sz="2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43F81-9300-66DF-2529-ADDDAF50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Grading Scheme and support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52672-C2CD-048A-B0A3-E09E618F3A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Weightage of the RISCV project will be 10% of your total grade.</a:t>
            </a:r>
          </a:p>
          <a:p>
            <a:r>
              <a:rPr lang="en-US" dirty="0"/>
              <a:t>Each phase (Single stage and Five stage) will be out of 50 marks</a:t>
            </a:r>
          </a:p>
          <a:p>
            <a:r>
              <a:rPr lang="en-US" dirty="0"/>
              <a:t>Test cases – total 10 – 3 of which will be released a week before submission of each phase. </a:t>
            </a:r>
          </a:p>
          <a:p>
            <a:r>
              <a:rPr lang="en-US" dirty="0"/>
              <a:t>Project report – contains questions and marking scheme which will be posted on Brightspace</a:t>
            </a:r>
          </a:p>
          <a:p>
            <a:r>
              <a:rPr lang="en-US" dirty="0"/>
              <a:t>Mondays 9:30 AM – 11:00 AM will be project office hours starting 7</a:t>
            </a:r>
            <a:r>
              <a:rPr lang="en-US" baseline="30000" dirty="0"/>
              <a:t>th</a:t>
            </a:r>
            <a:r>
              <a:rPr lang="en-US" dirty="0"/>
              <a:t> Oct 2024 </a:t>
            </a:r>
          </a:p>
          <a:p>
            <a:r>
              <a:rPr lang="en-US" dirty="0"/>
              <a:t>Phase 1 submission is on 8</a:t>
            </a:r>
            <a:r>
              <a:rPr lang="en-US" baseline="30000" dirty="0"/>
              <a:t>th</a:t>
            </a:r>
            <a:r>
              <a:rPr lang="en-US" dirty="0"/>
              <a:t> Nov 2024</a:t>
            </a:r>
          </a:p>
        </p:txBody>
      </p:sp>
    </p:spTree>
    <p:extLst>
      <p:ext uri="{BB962C8B-B14F-4D97-AF65-F5344CB8AC3E}">
        <p14:creationId xmlns:p14="http://schemas.microsoft.com/office/powerpoint/2010/main" val="1487097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 err="1"/>
              <a:t>imem.txt</a:t>
            </a:r>
            <a:r>
              <a:rPr lang="en" sz="1900" dirty="0"/>
              <a:t> </a:t>
            </a:r>
            <a:endParaRPr sz="19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 dirty="0"/>
              <a:t>contains binary input of all the instructions</a:t>
            </a:r>
            <a:endParaRPr sz="19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9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 dirty="0" err="1"/>
              <a:t>dmem.txt</a:t>
            </a:r>
            <a:endParaRPr sz="19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 dirty="0"/>
              <a:t>contains binary input of all the memory locations</a:t>
            </a:r>
            <a:endParaRPr sz="19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Output</a:t>
            </a:r>
            <a:endParaRPr dirty="0"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/>
              <a:t>Performance Metrics</a:t>
            </a:r>
            <a:endParaRPr sz="19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 dirty="0"/>
              <a:t>Register States after each cycle</a:t>
            </a:r>
            <a:endParaRPr sz="19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 dirty="0" err="1"/>
              <a:t>DMem</a:t>
            </a:r>
            <a:r>
              <a:rPr lang="en" sz="1900" dirty="0"/>
              <a:t> at the end of program execution</a:t>
            </a:r>
            <a:endParaRPr sz="19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 dirty="0"/>
              <a:t>State Results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What needs to be done in</a:t>
            </a:r>
            <a:r>
              <a:rPr lang="en"/>
              <a:t> </a:t>
            </a:r>
            <a:r>
              <a:rPr lang="en" sz="2700"/>
              <a:t>IF</a:t>
            </a:r>
            <a:endParaRPr sz="2700"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Read 4 lines of the IMEM file.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What needs to be done in</a:t>
            </a:r>
            <a:r>
              <a:rPr lang="en"/>
              <a:t> </a:t>
            </a:r>
            <a:r>
              <a:rPr lang="en" sz="2700"/>
              <a:t>ID</a:t>
            </a:r>
            <a:endParaRPr sz="2700"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1114100" y="1783000"/>
            <a:ext cx="7038900" cy="38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Convert the 32 bits into an instruction. (Big endian)</a:t>
            </a:r>
            <a:endParaRPr sz="17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 dirty="0">
                <a:latin typeface="Courier New"/>
                <a:ea typeface="Courier New"/>
                <a:cs typeface="Courier New"/>
                <a:sym typeface="Courier New"/>
              </a:rPr>
              <a:t>00000000</a:t>
            </a:r>
            <a:endParaRPr sz="17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 dirty="0">
                <a:latin typeface="Courier New"/>
                <a:ea typeface="Courier New"/>
                <a:cs typeface="Courier New"/>
                <a:sym typeface="Courier New"/>
              </a:rPr>
              <a:t>01010010</a:t>
            </a:r>
            <a:endParaRPr sz="17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 dirty="0">
                <a:latin typeface="Courier New"/>
                <a:ea typeface="Courier New"/>
                <a:cs typeface="Courier New"/>
                <a:sym typeface="Courier New"/>
              </a:rPr>
              <a:t>00000001</a:t>
            </a:r>
            <a:endParaRPr sz="17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 dirty="0">
                <a:latin typeface="Courier New"/>
                <a:ea typeface="Courier New"/>
                <a:cs typeface="Courier New"/>
                <a:sym typeface="Courier New"/>
              </a:rPr>
              <a:t>10110011</a:t>
            </a:r>
            <a:endParaRPr sz="17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7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 dirty="0"/>
              <a:t>Instruction: 	</a:t>
            </a:r>
            <a:r>
              <a:rPr lang="en" sz="1700" dirty="0">
                <a:latin typeface="Courier New"/>
                <a:ea typeface="Courier New"/>
                <a:cs typeface="Courier New"/>
                <a:sym typeface="Courier New"/>
              </a:rPr>
              <a:t>00000000010100100000000110110011</a:t>
            </a:r>
            <a:endParaRPr sz="17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 dirty="0"/>
              <a:t>Decoded instruction: 	</a:t>
            </a:r>
            <a:r>
              <a:rPr lang="en" sz="1700" dirty="0">
                <a:latin typeface="Courier New"/>
                <a:ea typeface="Courier New"/>
                <a:cs typeface="Courier New"/>
                <a:sym typeface="Courier New"/>
              </a:rPr>
              <a:t>add x3, x4, x5</a:t>
            </a:r>
            <a:endParaRPr sz="17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7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What needs to be done in</a:t>
            </a:r>
            <a:r>
              <a:rPr lang="en"/>
              <a:t> </a:t>
            </a:r>
            <a:r>
              <a:rPr lang="en" sz="2700"/>
              <a:t>EX</a:t>
            </a:r>
            <a:endParaRPr sz="2700"/>
          </a:p>
        </p:txBody>
      </p:sp>
      <p:sp>
        <p:nvSpPr>
          <p:cNvPr id="129" name="Google Shape;129;p20"/>
          <p:cNvSpPr txBox="1">
            <a:spLocks noGrp="1"/>
          </p:cNvSpPr>
          <p:nvPr>
            <p:ph type="body" idx="1"/>
          </p:nvPr>
        </p:nvSpPr>
        <p:spPr>
          <a:xfrm>
            <a:off x="1264175" y="1766350"/>
            <a:ext cx="7038900" cy="32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Instruction: 	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add x3, x4, x5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			lw x10, 20(x12)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Be sure to perform the right execution at this stage.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R and I type instructions will perform the normal executions.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Load and Store instructions will perform calculations of offset.</a:t>
            </a:r>
            <a:endParaRPr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What needs to be done in</a:t>
            </a:r>
            <a:r>
              <a:rPr lang="en"/>
              <a:t> </a:t>
            </a:r>
            <a:r>
              <a:rPr lang="en" sz="2700"/>
              <a:t>MEM</a:t>
            </a:r>
            <a:endParaRPr sz="2700"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>
            <a:off x="1297500" y="1307850"/>
            <a:ext cx="7038900" cy="32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Make sure to access memory in this stage. </a:t>
            </a:r>
            <a:endParaRPr sz="1700"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LOAD and STORE instructions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</TotalTime>
  <Words>377</Words>
  <Application>Microsoft Macintosh PowerPoint</Application>
  <PresentationFormat>On-screen Show (16:9)</PresentationFormat>
  <Paragraphs>51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Courier New</vt:lpstr>
      <vt:lpstr>Arial</vt:lpstr>
      <vt:lpstr>Lato</vt:lpstr>
      <vt:lpstr>Raleway</vt:lpstr>
      <vt:lpstr>Streamline</vt:lpstr>
      <vt:lpstr>ECE GY 6913 Computing Systems Architecture</vt:lpstr>
      <vt:lpstr>Goal of the Project</vt:lpstr>
      <vt:lpstr>Grading Scheme and support</vt:lpstr>
      <vt:lpstr>Input</vt:lpstr>
      <vt:lpstr>Output</vt:lpstr>
      <vt:lpstr>What needs to be done in IF</vt:lpstr>
      <vt:lpstr>What needs to be done in ID</vt:lpstr>
      <vt:lpstr>What needs to be done in EX</vt:lpstr>
      <vt:lpstr>What needs to be done in MEM</vt:lpstr>
      <vt:lpstr>What needs to be done in WB</vt:lpstr>
      <vt:lpstr>Instructions to be implemented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Aishwarya KV</cp:lastModifiedBy>
  <cp:revision>6</cp:revision>
  <dcterms:modified xsi:type="dcterms:W3CDTF">2024-09-27T03:07:06Z</dcterms:modified>
</cp:coreProperties>
</file>