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619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8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9673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497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43501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51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0642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0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20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31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67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72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00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49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54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048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4300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>
              <a:highlight>
                <a:srgbClr val="FFFF00"/>
              </a:highligh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814" y="362634"/>
            <a:ext cx="79592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 dirty="0">
                <a:solidFill>
                  <a:srgbClr val="FF0000"/>
                </a:solidFill>
              </a:rPr>
              <a:t>Call Center Performance Summary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B2CBE1-AF84-6AD8-3E4D-314CDF5E9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4234"/>
            <a:ext cx="9144000" cy="49913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Answered Calls: 100%</a:t>
            </a:r>
          </a:p>
          <a:p>
            <a:r>
              <a:t>• Resolved Calls: 72.92%</a:t>
            </a:r>
          </a:p>
          <a:p>
            <a:r>
              <a:t>• Average Speed of Answer: 67.60 seconds</a:t>
            </a:r>
          </a:p>
          <a:p>
            <a:r>
              <a:t>• Average Satisfaction Score: 3.40 / 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2BC543-BF61-F9C2-6614-29A3DE8F8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608" y="4386977"/>
            <a:ext cx="1733792" cy="17528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Call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January: 1,311 calls – Highest call volume</a:t>
            </a:r>
          </a:p>
          <a:p>
            <a:r>
              <a:t>• February: 1,161 calls – Decrease by 11.4%</a:t>
            </a:r>
          </a:p>
          <a:p>
            <a:r>
              <a:t>• March: 1,174 calls – Slight recovery from February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DF394-D31B-9135-ED1C-A04CB8D8A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8266" y="3740185"/>
            <a:ext cx="3396134" cy="276876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Performer (Satisfaction): Martha – 3.50 / 5</a:t>
            </a:r>
          </a:p>
          <a:p>
            <a:r>
              <a:t>• Fastest Agent: Jim – Avg Speed 64.60 seconds</a:t>
            </a:r>
          </a:p>
          <a:p>
            <a:r>
              <a:t>• Consistent Performance: Greg, Dan, Becky around 3.4 score</a:t>
            </a:r>
          </a:p>
          <a:p>
            <a:r>
              <a:t>• Lowest Speed: Joe – Avg Speed 69.98 seconds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08CD16-636D-D47B-3AF4-B0325F2E3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606" y="4022411"/>
            <a:ext cx="2819794" cy="25340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Detailed Stats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5600"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Agent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Calls Answered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Calls Resolved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Avg Satisfaction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>
                          <a:solidFill>
                            <a:srgbClr val="FFFFFF"/>
                          </a:solidFill>
                        </a:defRPr>
                      </a:pPr>
                      <a:r>
                        <a:t>Avg Speed of Answer (s)</a:t>
                      </a:r>
                    </a:p>
                  </a:txBody>
                  <a:tcPr>
                    <a:solidFill>
                      <a:srgbClr val="006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Becky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Dan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67.11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Diane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Greg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Jim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Joe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69.98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Martha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66.06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r>
                        <a:t>Stewart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66.6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47E96A-ADAB-E11D-9637-97561DDC2206}"/>
              </a:ext>
            </a:extLst>
          </p:cNvPr>
          <p:cNvSpPr txBox="1"/>
          <p:nvPr/>
        </p:nvSpPr>
        <p:spPr>
          <a:xfrm>
            <a:off x="5599471" y="5864558"/>
            <a:ext cx="3190568" cy="369332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IN" dirty="0"/>
              <a:t>- PPT by Sanchita </a:t>
            </a:r>
            <a:r>
              <a:rPr lang="en-IN" dirty="0" err="1"/>
              <a:t>shejwal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</TotalTime>
  <Words>178</Words>
  <Application>Microsoft Office PowerPoint</Application>
  <PresentationFormat>On-screen Show (4:3)</PresentationFormat>
  <Paragraphs>62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Wingdings 3</vt:lpstr>
      <vt:lpstr>Wisp</vt:lpstr>
      <vt:lpstr>PowerPoint Presentation</vt:lpstr>
      <vt:lpstr>Key Performance Indicators (KPIs)</vt:lpstr>
      <vt:lpstr>Monthly Call Trends</vt:lpstr>
      <vt:lpstr>Agent Performance Summary</vt:lpstr>
      <vt:lpstr>Agent Detailed Stats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Sanchita Shejwal</dc:creator>
  <cp:keywords/>
  <dc:description>generated using python-pptx</dc:description>
  <cp:lastModifiedBy>Sanchita Shejwal</cp:lastModifiedBy>
  <cp:revision>3</cp:revision>
  <dcterms:created xsi:type="dcterms:W3CDTF">2013-01-27T09:14:16Z</dcterms:created>
  <dcterms:modified xsi:type="dcterms:W3CDTF">2025-04-11T07:35:04Z</dcterms:modified>
  <cp:category/>
</cp:coreProperties>
</file>