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701" autoAdjust="0"/>
  </p:normalViewPr>
  <p:slideViewPr>
    <p:cSldViewPr snapToGrid="0">
      <p:cViewPr varScale="1">
        <p:scale>
          <a:sx n="65" d="100"/>
          <a:sy n="65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0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53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30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84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206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10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9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4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7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4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85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Interactive Degree pathways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Capstone </a:t>
            </a:r>
            <a:r>
              <a:rPr lang="en-US" b="1" dirty="0" smtClean="0"/>
              <a:t>Project for CS 1980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Spring 2020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51" y="822983"/>
            <a:ext cx="3981733" cy="107911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Project goal:	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073" y="2140547"/>
            <a:ext cx="4809450" cy="3912787"/>
          </a:xfrm>
          <a:ln w="19050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Complex </a:t>
            </a:r>
            <a:r>
              <a:rPr lang="en-US" dirty="0" err="1" smtClean="0"/>
              <a:t>prer</a:t>
            </a:r>
            <a:r>
              <a:rPr lang="en-US" dirty="0" err="1"/>
              <a:t>eq</a:t>
            </a:r>
            <a:r>
              <a:rPr lang="en-US" dirty="0"/>
              <a:t>/</a:t>
            </a:r>
            <a:r>
              <a:rPr lang="en-US" dirty="0" err="1"/>
              <a:t>coreq</a:t>
            </a:r>
            <a:r>
              <a:rPr lang="en-US" dirty="0"/>
              <a:t> </a:t>
            </a:r>
            <a:r>
              <a:rPr lang="en-US" dirty="0" smtClean="0"/>
              <a:t>structures make it hard to plan efficiently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Double-majors or minors adds even greater complexity</a:t>
            </a:r>
          </a:p>
          <a:p>
            <a:endParaRPr lang="en-US" dirty="0" smtClean="0"/>
          </a:p>
          <a:p>
            <a:r>
              <a:rPr lang="en-US" dirty="0" smtClean="0"/>
              <a:t>Students often don’t plan for a concentration or specialization until too late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000" y="2137961"/>
            <a:ext cx="49362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provide students/advisors with </a:t>
            </a:r>
            <a:r>
              <a:rPr lang="en-US" sz="2400" dirty="0" smtClean="0">
                <a:solidFill>
                  <a:schemeClr val="bg2"/>
                </a:solidFill>
              </a:rPr>
              <a:t>web-based, visually appealing, interactive degree pathways</a:t>
            </a:r>
            <a:r>
              <a:rPr lang="en-US" sz="2400" dirty="0" smtClean="0"/>
              <a:t> based on: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Academic interests </a:t>
            </a:r>
            <a:r>
              <a:rPr lang="en-US" dirty="0" smtClean="0"/>
              <a:t>(majors, minors, specializations or individualized set of electives)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Students’ intended timeline </a:t>
            </a:r>
            <a:r>
              <a:rPr lang="en-US" dirty="0"/>
              <a:t>(# of semesters at Pitt)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82116" y="1008596"/>
            <a:ext cx="1547660" cy="707886"/>
          </a:xfrm>
          <a:prstGeom prst="rect">
            <a:avLst/>
          </a:prstGeom>
          <a:solidFill>
            <a:schemeClr val="tx1">
              <a:alpha val="76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997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232" y="-65472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Why interactive?</a:t>
            </a:r>
            <a:endParaRPr lang="en-US" sz="4000" dirty="0"/>
          </a:p>
        </p:txBody>
      </p:sp>
      <p:grpSp>
        <p:nvGrpSpPr>
          <p:cNvPr id="11" name="Group 10"/>
          <p:cNvGrpSpPr/>
          <p:nvPr/>
        </p:nvGrpSpPr>
        <p:grpSpPr>
          <a:xfrm rot="745651">
            <a:off x="8411227" y="1558015"/>
            <a:ext cx="3169084" cy="3664894"/>
            <a:chOff x="4529008" y="1753644"/>
            <a:chExt cx="4237800" cy="54857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008" y="1753644"/>
              <a:ext cx="4237800" cy="548574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672209" y="2187796"/>
              <a:ext cx="83924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24232" y="1166876"/>
            <a:ext cx="77836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solidFill>
                  <a:schemeClr val="bg2"/>
                </a:solidFill>
              </a:rPr>
              <a:t>Flow Charts &amp; Degree Audits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Difficult </a:t>
            </a:r>
            <a:r>
              <a:rPr lang="en-US" sz="2000" dirty="0"/>
              <a:t>to adjust as </a:t>
            </a:r>
            <a:r>
              <a:rPr lang="en-US" sz="2000" dirty="0" smtClean="0"/>
              <a:t>requirements change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Designed for </a:t>
            </a:r>
            <a:r>
              <a:rPr lang="en-US" sz="2000" dirty="0"/>
              <a:t>students who follow a typical 4-year plan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focused on a single major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Often </a:t>
            </a:r>
            <a:r>
              <a:rPr lang="en-US" sz="2000" dirty="0"/>
              <a:t>visually unappealing or overly complex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4971">
            <a:off x="-71315" y="2918385"/>
            <a:ext cx="4191095" cy="2711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10" y="3989666"/>
            <a:ext cx="4300073" cy="30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1" y="985837"/>
            <a:ext cx="5672139" cy="871538"/>
          </a:xfrm>
          <a:solidFill>
            <a:schemeClr val="tx2">
              <a:alpha val="46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basic Requirements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25688"/>
            <a:ext cx="9905999" cy="3541714"/>
          </a:xfrm>
        </p:spPr>
        <p:txBody>
          <a:bodyPr/>
          <a:lstStyle/>
          <a:p>
            <a:r>
              <a:rPr lang="en-US" dirty="0" smtClean="0"/>
              <a:t>Interactive, web-based tool that can link to university course descriptions</a:t>
            </a:r>
          </a:p>
          <a:p>
            <a:r>
              <a:rPr lang="en-US" dirty="0" smtClean="0"/>
              <a:t>Includes the </a:t>
            </a:r>
            <a:r>
              <a:rPr lang="en-US" dirty="0" err="1" smtClean="0"/>
              <a:t>prereq</a:t>
            </a:r>
            <a:r>
              <a:rPr lang="en-US" dirty="0" smtClean="0"/>
              <a:t>/</a:t>
            </a:r>
            <a:r>
              <a:rPr lang="en-US" dirty="0" err="1" smtClean="0"/>
              <a:t>coreq</a:t>
            </a:r>
            <a:r>
              <a:rPr lang="en-US" dirty="0" smtClean="0"/>
              <a:t> pathways for each SCI major (CS, IS, </a:t>
            </a:r>
            <a:r>
              <a:rPr lang="en-US" dirty="0" err="1" smtClean="0"/>
              <a:t>CompBio</a:t>
            </a:r>
            <a:r>
              <a:rPr lang="en-US" dirty="0" smtClean="0"/>
              <a:t> and DNID) including the electives (concentrations, specializations)</a:t>
            </a:r>
          </a:p>
          <a:p>
            <a:r>
              <a:rPr lang="en-US" dirty="0" smtClean="0"/>
              <a:t>Shows pathways for common double-majors and major/minor pairings</a:t>
            </a:r>
          </a:p>
          <a:p>
            <a:r>
              <a:rPr lang="en-US" dirty="0" smtClean="0"/>
              <a:t>Allows students to pick the number of semesters for desired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Why this project?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experience working with web </a:t>
            </a:r>
            <a:r>
              <a:rPr lang="en-US" dirty="0"/>
              <a:t>frameworks, </a:t>
            </a:r>
            <a:r>
              <a:rPr lang="en-US" dirty="0" smtClean="0"/>
              <a:t>integrating data sources</a:t>
            </a:r>
            <a:r>
              <a:rPr lang="en-US" dirty="0"/>
              <a:t>, and interactive UI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Few if any existing examples—which translates to more room for creativity </a:t>
            </a:r>
          </a:p>
          <a:p>
            <a:r>
              <a:rPr lang="en-US" dirty="0"/>
              <a:t>Project benefits your upcoming peers in SCI</a:t>
            </a:r>
          </a:p>
          <a:p>
            <a:r>
              <a:rPr lang="en-US" dirty="0" smtClean="0"/>
              <a:t>Product will be used immediately by SCI advisors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1412" y="1902542"/>
            <a:ext cx="9698653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3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218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 Interactive Degree pathways</vt:lpstr>
      <vt:lpstr>Project goal:   </vt:lpstr>
      <vt:lpstr>Why interactive?</vt:lpstr>
      <vt:lpstr>basic Requirements</vt:lpstr>
      <vt:lpstr>Why this project?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Degree Maps</dc:title>
  <dc:creator>Pugliese, Kristine</dc:creator>
  <cp:lastModifiedBy>Pugliese, Kristine</cp:lastModifiedBy>
  <cp:revision>15</cp:revision>
  <dcterms:created xsi:type="dcterms:W3CDTF">2019-12-16T16:50:13Z</dcterms:created>
  <dcterms:modified xsi:type="dcterms:W3CDTF">2019-12-16T19:39:40Z</dcterms:modified>
</cp:coreProperties>
</file>