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499E227-DD4C-4D04-A2A9-8FC617C4069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9F473E-0C55-4C66-9261-F3A93CC7D026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Project </a:t>
            </a:r>
            <a:r>
              <a:rPr lang="en-IN" dirty="0" smtClean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Analysis OF </a:t>
            </a:r>
            <a:r>
              <a:rPr lang="en-IN" dirty="0" smtClean="0">
                <a:solidFill>
                  <a:srgbClr val="FF0000"/>
                </a:solidFill>
              </a:rPr>
              <a:t>YOUTUBE PLATFORM STATISTICS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Members:</a:t>
            </a:r>
          </a:p>
          <a:p>
            <a:r>
              <a:rPr lang="en-IN" dirty="0"/>
              <a:t>Harsh KHOT</a:t>
            </a:r>
          </a:p>
          <a:p>
            <a:r>
              <a:rPr lang="en-IN" dirty="0"/>
              <a:t>SHUBHI SINHA</a:t>
            </a:r>
          </a:p>
          <a:p>
            <a:r>
              <a:rPr lang="en-IN" dirty="0"/>
              <a:t>SANCIA SALDHANA</a:t>
            </a:r>
          </a:p>
          <a:p>
            <a:r>
              <a:rPr lang="en-IN" dirty="0"/>
              <a:t>CHARAN KUMAR DOLAMPATTI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Computation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4875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11" y="1527175"/>
            <a:ext cx="51278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66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3" y="1527175"/>
            <a:ext cx="71091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2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02" y="1527175"/>
            <a:ext cx="52524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19" y="1527175"/>
            <a:ext cx="58628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53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37804"/>
            <a:ext cx="8504238" cy="45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1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3" y="1527175"/>
            <a:ext cx="83875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4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Entertainment and Music are leading categories across all metrics </a:t>
            </a:r>
          </a:p>
          <a:p>
            <a:r>
              <a:rPr lang="en-IN" dirty="0" smtClean="0"/>
              <a:t>A spike in channel growth observed from 2000 to 2010 as a result of monetisation policy in 2007</a:t>
            </a:r>
          </a:p>
          <a:p>
            <a:r>
              <a:rPr lang="en-IN" dirty="0" smtClean="0"/>
              <a:t>T-Series, YouTube music and Set India lead across all metrics </a:t>
            </a:r>
          </a:p>
          <a:p>
            <a:r>
              <a:rPr lang="en-IN" dirty="0" smtClean="0"/>
              <a:t>High correlation between uploads and subscribers </a:t>
            </a:r>
          </a:p>
          <a:p>
            <a:r>
              <a:rPr lang="en-IN" dirty="0" smtClean="0"/>
              <a:t>Majority channels fall under entertainment and music </a:t>
            </a:r>
          </a:p>
          <a:p>
            <a:r>
              <a:rPr lang="en-IN" dirty="0" smtClean="0"/>
              <a:t>United States and India lead the world in YouTube presence</a:t>
            </a:r>
          </a:p>
          <a:p>
            <a:r>
              <a:rPr lang="en-IN" dirty="0" smtClean="0"/>
              <a:t>Non-profits have high median subscribers but less outliers as opposed to entertainment and music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15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https://catalog.data.gov/dataset/social-media-channels-and-statistics-at-the-national-archives</a:t>
            </a:r>
          </a:p>
        </p:txBody>
      </p:sp>
    </p:spTree>
    <p:extLst>
      <p:ext uri="{BB962C8B-B14F-4D97-AF65-F5344CB8AC3E}">
        <p14:creationId xmlns:p14="http://schemas.microsoft.com/office/powerpoint/2010/main" val="20775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04238" cy="248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67213"/>
            <a:ext cx="53816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86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2578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1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7175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5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7175"/>
            <a:ext cx="6934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2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8" y="1527175"/>
            <a:ext cx="742013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12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84468"/>
            <a:ext cx="8504238" cy="30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5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84468"/>
            <a:ext cx="8504238" cy="30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9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25" y="1527175"/>
            <a:ext cx="633603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128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Computation and Visualization </vt:lpstr>
      <vt:lpstr>Dataset</vt:lpstr>
      <vt:lpstr>Data pre-processing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Insights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and Visualization</dc:title>
  <dc:creator>abc</dc:creator>
  <cp:lastModifiedBy>abc</cp:lastModifiedBy>
  <cp:revision>3</cp:revision>
  <dcterms:created xsi:type="dcterms:W3CDTF">2024-03-20T06:26:55Z</dcterms:created>
  <dcterms:modified xsi:type="dcterms:W3CDTF">2024-03-20T06:53:33Z</dcterms:modified>
</cp:coreProperties>
</file>