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F9B37-9EE3-410F-B67D-260354ECC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3435B5-1CAF-4D8C-A37A-F941FA0C8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C7CB3A-9718-412D-87F8-E09CEDA5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8B51-003A-4A43-8DE6-C170F7243FA6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97B461-D12C-446B-B07F-28596283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0AF282-88AD-4ED3-BABC-248A2A44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FF1A-06DA-4DAD-B91B-97C46DC0E5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866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1E2CE-92FC-4287-A110-62A84671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3F3CFB-2900-4C2C-BE2A-E9C0869F8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B612DE-3BD3-4BF3-9B19-3C7E7FEA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8B51-003A-4A43-8DE6-C170F7243FA6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CAC670-4639-4D53-A844-95B06FD7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1680AE-7EA0-4ACA-A709-AA65AECE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FF1A-06DA-4DAD-B91B-97C46DC0E5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817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7FC854-C8FB-4DE0-A85A-4D023124D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BA0764-3268-44B9-BD31-1D89FAD90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E7CBE8-49B6-4468-A475-55A53347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8B51-003A-4A43-8DE6-C170F7243FA6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FB42A8-5F7A-4E23-BCAF-7CF5F455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E66EC7-D5B6-4718-BE49-7D643E9E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FF1A-06DA-4DAD-B91B-97C46DC0E5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741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F3D7F-FC56-4249-8D6F-A318A43B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9DAAAA-3C45-483E-AA0F-BC048D0AB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40B10E-7F1C-4BCB-AAF9-19959A90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8B51-003A-4A43-8DE6-C170F7243FA6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8013F0-E1A8-4301-B78D-2ACBF7BE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C65A64-7EC2-4257-996B-12E3BB85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FF1A-06DA-4DAD-B91B-97C46DC0E5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952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86355-2B93-4152-A92D-D0F001148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274DD3-0766-40DC-B857-1C4EBDD26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B296E1-BDF8-4119-BE77-CB1F43DC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8B51-003A-4A43-8DE6-C170F7243FA6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A76AA9-A106-4B0F-A3BF-83B37319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277AF7-8405-4FEC-BD8E-262DE305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FF1A-06DA-4DAD-B91B-97C46DC0E5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265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039D3-C0FE-4C2B-A472-0CD6B79BB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6D3A07-ED6B-4296-8948-9D3169B3E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7A879A-96E6-4E8C-A85A-180B05A4A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A40B7C-02E7-4448-8F24-8121961D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8B51-003A-4A43-8DE6-C170F7243FA6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97D218-763B-487D-991E-3603B956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DCD163-3354-4B93-B395-9FD6E8EE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FF1A-06DA-4DAD-B91B-97C46DC0E5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398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32B7D-DA80-497E-9005-CFDC6B7D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31DEEE-B0AA-497D-9C90-66BECA5B9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76EA89-C054-4DE1-9965-D390A77D5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C526F24-2CF3-494A-82BC-E0437F6AC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BB76BF-E27C-406D-950F-9E9587C7D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8D2A1BB-FE3C-442F-8971-C62461C5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8B51-003A-4A43-8DE6-C170F7243FA6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53A6192-1DBC-43B7-8E45-C9F562C4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E54B264-8E7E-4259-AC67-4B1E7BEE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FF1A-06DA-4DAD-B91B-97C46DC0E5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505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447CB-6556-46AD-9820-7296E45B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5631D89-EE26-4AC1-B471-89DED3B3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8B51-003A-4A43-8DE6-C170F7243FA6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3CC615-5B9F-41C2-B5ED-8A279C909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7E4A70-CC53-4BCE-AC8F-C94D765D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FF1A-06DA-4DAD-B91B-97C46DC0E5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45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EA04EF7-F676-43CE-8762-9F7C02D4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8B51-003A-4A43-8DE6-C170F7243FA6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9D3E95-E03D-4AC1-BB64-3DA3F81B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121576-D2A2-44CC-946B-DA2DF990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FF1A-06DA-4DAD-B91B-97C46DC0E5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618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D34AA-28DE-4E0B-82AA-256306ED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F2AF2C-0786-4AC3-A496-66E25CAE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1B138A-3239-41C6-AA54-A66626FD4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53C129-EF0B-4B03-9C54-54A1EAB4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8B51-003A-4A43-8DE6-C170F7243FA6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2E114A-1A82-44EB-9747-B665B827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2DA4EA-C2AB-4713-ABDC-7ADF4DDF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FF1A-06DA-4DAD-B91B-97C46DC0E5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578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F1847-8113-4448-B7D3-13212C043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8BE3D96-79BA-4139-BB13-1EE0E61C4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8045AF-2A24-4F5E-A887-DA6A9132C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3B5F84-03E7-406A-B922-1690D6A9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8B51-003A-4A43-8DE6-C170F7243FA6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EEF8D2-A001-446C-B6E4-039E0D5E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E9A65C-10FE-4072-8033-B44179CE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FF1A-06DA-4DAD-B91B-97C46DC0E5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862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8FE9B68-8BFB-47ED-8C60-148FD340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1EF25A-CA5F-47A8-ADF4-4A2A0788E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90585B-F99E-4F89-BF54-8C5CB592C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B8B51-003A-4A43-8DE6-C170F7243FA6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FCEF01-A9C4-4AA9-A87F-5C6CF0198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E1516D-EEEA-424B-A140-247B96E3D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0FF1A-06DA-4DAD-B91B-97C46DC0E5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888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Imagen 198" descr="Imagen que contiene hombre, barco, nieve, parado&#10;&#10;Descripción generada automáticamente">
            <a:extLst>
              <a:ext uri="{FF2B5EF4-FFF2-40B4-BE49-F238E27FC236}">
                <a16:creationId xmlns:a16="http://schemas.microsoft.com/office/drawing/2014/main" id="{05563BEE-054C-4DEC-802E-97DD588C8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1751"/>
            <a:ext cx="12191999" cy="7619999"/>
          </a:xfrm>
          <a:prstGeom prst="rect">
            <a:avLst/>
          </a:prstGeom>
        </p:spPr>
      </p:pic>
      <p:grpSp>
        <p:nvGrpSpPr>
          <p:cNvPr id="195" name="Grupo 194">
            <a:extLst>
              <a:ext uri="{FF2B5EF4-FFF2-40B4-BE49-F238E27FC236}">
                <a16:creationId xmlns:a16="http://schemas.microsoft.com/office/drawing/2014/main" id="{965B7DB8-9CBB-4768-9444-F2ABD613B347}"/>
              </a:ext>
            </a:extLst>
          </p:cNvPr>
          <p:cNvGrpSpPr/>
          <p:nvPr/>
        </p:nvGrpSpPr>
        <p:grpSpPr>
          <a:xfrm>
            <a:off x="745153" y="20049"/>
            <a:ext cx="10283009" cy="6838318"/>
            <a:chOff x="431121" y="20049"/>
            <a:chExt cx="10283009" cy="6838318"/>
          </a:xfrm>
        </p:grpSpPr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3D2F1DE9-30FA-44A4-872C-E53BE20EFCA5}"/>
                </a:ext>
              </a:extLst>
            </p:cNvPr>
            <p:cNvGrpSpPr/>
            <p:nvPr/>
          </p:nvGrpSpPr>
          <p:grpSpPr>
            <a:xfrm>
              <a:off x="431121" y="433154"/>
              <a:ext cx="858359" cy="858359"/>
              <a:chOff x="920873" y="603681"/>
              <a:chExt cx="858359" cy="858359"/>
            </a:xfrm>
          </p:grpSpPr>
          <p:pic>
            <p:nvPicPr>
              <p:cNvPr id="5" name="Imagen 4" descr="Imagen que contiene reloj, dibujo&#10;&#10;Descripción generada automáticamente">
                <a:extLst>
                  <a:ext uri="{FF2B5EF4-FFF2-40B4-BE49-F238E27FC236}">
                    <a16:creationId xmlns:a16="http://schemas.microsoft.com/office/drawing/2014/main" id="{E7A4E2C8-65A8-42AD-8AAB-7EAF51700F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873" y="603681"/>
                <a:ext cx="401159" cy="401159"/>
              </a:xfrm>
              <a:prstGeom prst="rect">
                <a:avLst/>
              </a:prstGeom>
            </p:spPr>
          </p:pic>
          <p:pic>
            <p:nvPicPr>
              <p:cNvPr id="6" name="Imagen 5" descr="Imagen que contiene reloj, dibujo&#10;&#10;Descripción generada automáticamente">
                <a:extLst>
                  <a:ext uri="{FF2B5EF4-FFF2-40B4-BE49-F238E27FC236}">
                    <a16:creationId xmlns:a16="http://schemas.microsoft.com/office/drawing/2014/main" id="{4D3A6186-1328-467A-9B5F-70BD3F5603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3273" y="756081"/>
                <a:ext cx="401159" cy="401159"/>
              </a:xfrm>
              <a:prstGeom prst="rect">
                <a:avLst/>
              </a:prstGeom>
            </p:spPr>
          </p:pic>
          <p:pic>
            <p:nvPicPr>
              <p:cNvPr id="7" name="Imagen 6" descr="Imagen que contiene reloj, dibujo&#10;&#10;Descripción generada automáticamente">
                <a:extLst>
                  <a:ext uri="{FF2B5EF4-FFF2-40B4-BE49-F238E27FC236}">
                    <a16:creationId xmlns:a16="http://schemas.microsoft.com/office/drawing/2014/main" id="{C8FC8AEA-7614-4D15-A27E-448DB99914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5673" y="908481"/>
                <a:ext cx="401159" cy="401159"/>
              </a:xfrm>
              <a:prstGeom prst="rect">
                <a:avLst/>
              </a:prstGeom>
            </p:spPr>
          </p:pic>
          <p:pic>
            <p:nvPicPr>
              <p:cNvPr id="8" name="Imagen 7" descr="Imagen que contiene reloj, dibujo&#10;&#10;Descripción generada automáticamente">
                <a:extLst>
                  <a:ext uri="{FF2B5EF4-FFF2-40B4-BE49-F238E27FC236}">
                    <a16:creationId xmlns:a16="http://schemas.microsoft.com/office/drawing/2014/main" id="{9DEF8F31-9032-411D-B03A-4B62C8A312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8073" y="1060881"/>
                <a:ext cx="401159" cy="401159"/>
              </a:xfrm>
              <a:prstGeom prst="rect">
                <a:avLst/>
              </a:prstGeom>
            </p:spPr>
          </p:pic>
        </p:grpSp>
        <p:pic>
          <p:nvPicPr>
            <p:cNvPr id="11" name="Imagen 10" descr="Imagen que contiene reloj&#10;&#10;Descripción generada automáticamente">
              <a:extLst>
                <a:ext uri="{FF2B5EF4-FFF2-40B4-BE49-F238E27FC236}">
                  <a16:creationId xmlns:a16="http://schemas.microsoft.com/office/drawing/2014/main" id="{A5E7BC05-93E5-4A35-A99A-A9B460CBB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748" y="2081471"/>
              <a:ext cx="925775" cy="925775"/>
            </a:xfrm>
            <a:prstGeom prst="rect">
              <a:avLst/>
            </a:prstGeom>
          </p:spPr>
        </p:pic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BFC04FAB-E7FE-49CA-9026-75849C11678A}"/>
                </a:ext>
              </a:extLst>
            </p:cNvPr>
            <p:cNvGrpSpPr/>
            <p:nvPr/>
          </p:nvGrpSpPr>
          <p:grpSpPr>
            <a:xfrm>
              <a:off x="1915440" y="1739125"/>
              <a:ext cx="1189607" cy="1610466"/>
              <a:chOff x="4740676" y="804260"/>
              <a:chExt cx="1189607" cy="1610466"/>
            </a:xfrm>
          </p:grpSpPr>
          <p:sp>
            <p:nvSpPr>
              <p:cNvPr id="12" name="Diagrama de flujo: disco magnético 11">
                <a:extLst>
                  <a:ext uri="{FF2B5EF4-FFF2-40B4-BE49-F238E27FC236}">
                    <a16:creationId xmlns:a16="http://schemas.microsoft.com/office/drawing/2014/main" id="{1E186AFA-9C3D-48A4-B04E-7E9B8EC8D1D0}"/>
                  </a:ext>
                </a:extLst>
              </p:cNvPr>
              <p:cNvSpPr/>
              <p:nvPr/>
            </p:nvSpPr>
            <p:spPr>
              <a:xfrm>
                <a:off x="4740676" y="804260"/>
                <a:ext cx="1189607" cy="1610466"/>
              </a:xfrm>
              <a:prstGeom prst="flowChartMagneticDisk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4" name="Imagen 13" descr="Imagen que contiene luz&#10;&#10;Descripción generada automáticamente">
                <a:extLst>
                  <a:ext uri="{FF2B5EF4-FFF2-40B4-BE49-F238E27FC236}">
                    <a16:creationId xmlns:a16="http://schemas.microsoft.com/office/drawing/2014/main" id="{61F4F48D-06A1-4B6A-ADBD-8CDC7B503D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3076" y="1439888"/>
                <a:ext cx="905567" cy="833122"/>
              </a:xfrm>
              <a:prstGeom prst="rect">
                <a:avLst/>
              </a:prstGeom>
            </p:spPr>
          </p:pic>
        </p:grpSp>
        <p:pic>
          <p:nvPicPr>
            <p:cNvPr id="17" name="Imagen 16" descr="Imagen que contiene luz&#10;&#10;Descripción generada automáticamente">
              <a:extLst>
                <a:ext uri="{FF2B5EF4-FFF2-40B4-BE49-F238E27FC236}">
                  <a16:creationId xmlns:a16="http://schemas.microsoft.com/office/drawing/2014/main" id="{AB5F6B55-07BF-48D3-A73E-9DB289D01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5669" y="4295240"/>
              <a:ext cx="989907" cy="989907"/>
            </a:xfrm>
            <a:prstGeom prst="rect">
              <a:avLst/>
            </a:prstGeom>
          </p:spPr>
        </p:pic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837ADACE-6294-43FF-9548-286EE7F21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1991" y="143150"/>
              <a:ext cx="1189607" cy="118960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1" name="Imagen 20" descr="Imagen que contiene taza&#10;&#10;Descripción generada automáticamente">
              <a:extLst>
                <a:ext uri="{FF2B5EF4-FFF2-40B4-BE49-F238E27FC236}">
                  <a16:creationId xmlns:a16="http://schemas.microsoft.com/office/drawing/2014/main" id="{7AFDEE28-49B8-40CC-8506-DC86ADB0C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700" y="242999"/>
              <a:ext cx="1769711" cy="989907"/>
            </a:xfrm>
            <a:prstGeom prst="rect">
              <a:avLst/>
            </a:prstGeom>
          </p:spPr>
        </p:pic>
        <p:pic>
          <p:nvPicPr>
            <p:cNvPr id="23" name="Imagen 22" descr="Imagen que contiene tabla&#10;&#10;Descripción generada automáticamente">
              <a:extLst>
                <a:ext uri="{FF2B5EF4-FFF2-40B4-BE49-F238E27FC236}">
                  <a16:creationId xmlns:a16="http://schemas.microsoft.com/office/drawing/2014/main" id="{926889BC-8362-4B4E-B0A1-F5528B509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1259" y="20049"/>
              <a:ext cx="1428750" cy="1428750"/>
            </a:xfrm>
            <a:prstGeom prst="rect">
              <a:avLst/>
            </a:prstGeom>
          </p:spPr>
        </p:pic>
        <p:pic>
          <p:nvPicPr>
            <p:cNvPr id="25" name="Imagen 24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BED5C3BC-56FB-48D5-86B3-A5ECF5D8B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0170" y="1637170"/>
              <a:ext cx="1194758" cy="802319"/>
            </a:xfrm>
            <a:prstGeom prst="rect">
              <a:avLst/>
            </a:prstGeom>
          </p:spPr>
        </p:pic>
        <p:pic>
          <p:nvPicPr>
            <p:cNvPr id="27" name="Imagen 26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DFCFCD5F-C578-4293-8A72-B7A397E90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7263" y="5581606"/>
              <a:ext cx="1076881" cy="1076881"/>
            </a:xfrm>
            <a:prstGeom prst="rect">
              <a:avLst/>
            </a:prstGeom>
          </p:spPr>
        </p:pic>
        <p:pic>
          <p:nvPicPr>
            <p:cNvPr id="29" name="Imagen 28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A367768C-1C47-4321-9558-BC66C1E43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4419" y="3195988"/>
              <a:ext cx="1769711" cy="466024"/>
            </a:xfrm>
            <a:prstGeom prst="rect">
              <a:avLst/>
            </a:prstGeom>
          </p:spPr>
        </p:pic>
        <p:pic>
          <p:nvPicPr>
            <p:cNvPr id="31" name="Imagen 30" descr="Imagen que contiene firmar, dibujo, naranja, pintado&#10;&#10;Descripción generada automáticamente">
              <a:extLst>
                <a:ext uri="{FF2B5EF4-FFF2-40B4-BE49-F238E27FC236}">
                  <a16:creationId xmlns:a16="http://schemas.microsoft.com/office/drawing/2014/main" id="{20F00F41-DA2A-411E-9A9A-41804848A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5704" y="1894619"/>
              <a:ext cx="2895575" cy="2895575"/>
            </a:xfrm>
            <a:prstGeom prst="rect">
              <a:avLst/>
            </a:prstGeom>
          </p:spPr>
        </p:pic>
        <p:pic>
          <p:nvPicPr>
            <p:cNvPr id="33" name="Imagen 3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31124BB2-EA64-4892-9E13-9A7FA8EEA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1089" y="4418511"/>
              <a:ext cx="963274" cy="963274"/>
            </a:xfrm>
            <a:prstGeom prst="rect">
              <a:avLst/>
            </a:prstGeom>
          </p:spPr>
        </p:pic>
        <p:pic>
          <p:nvPicPr>
            <p:cNvPr id="35" name="Imagen 34" descr="Imagen que contiene señal&#10;&#10;Descripción generada automáticamente">
              <a:extLst>
                <a:ext uri="{FF2B5EF4-FFF2-40B4-BE49-F238E27FC236}">
                  <a16:creationId xmlns:a16="http://schemas.microsoft.com/office/drawing/2014/main" id="{EE79DFBF-AD66-4185-9EAC-57C17E9E6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7858" y="5581606"/>
              <a:ext cx="1276761" cy="1276761"/>
            </a:xfrm>
            <a:prstGeom prst="rect">
              <a:avLst/>
            </a:prstGeom>
          </p:spPr>
        </p:pic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5211987A-9368-4C4F-8D3E-8EF8580BABD7}"/>
                </a:ext>
              </a:extLst>
            </p:cNvPr>
            <p:cNvCxnSpPr>
              <a:cxnSpLocks/>
              <a:stCxn id="8" idx="1"/>
              <a:endCxn id="11" idx="0"/>
            </p:cNvCxnSpPr>
            <p:nvPr/>
          </p:nvCxnSpPr>
          <p:spPr>
            <a:xfrm>
              <a:off x="888321" y="1090934"/>
              <a:ext cx="23315" cy="9905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40B2F7A4-0C0F-4FCE-9488-7F72E69CA830}"/>
                </a:ext>
              </a:extLst>
            </p:cNvPr>
            <p:cNvCxnSpPr>
              <a:stCxn id="11" idx="3"/>
              <a:endCxn id="12" idx="2"/>
            </p:cNvCxnSpPr>
            <p:nvPr/>
          </p:nvCxnSpPr>
          <p:spPr>
            <a:xfrm flipV="1">
              <a:off x="1374523" y="2544358"/>
              <a:ext cx="54091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>
              <a:extLst>
                <a:ext uri="{FF2B5EF4-FFF2-40B4-BE49-F238E27FC236}">
                  <a16:creationId xmlns:a16="http://schemas.microsoft.com/office/drawing/2014/main" id="{E2CB595A-9BC8-44AA-BB42-179F87506626}"/>
                </a:ext>
              </a:extLst>
            </p:cNvPr>
            <p:cNvCxnSpPr>
              <a:stCxn id="12" idx="3"/>
              <a:endCxn id="17" idx="0"/>
            </p:cNvCxnSpPr>
            <p:nvPr/>
          </p:nvCxnSpPr>
          <p:spPr>
            <a:xfrm>
              <a:off x="2510244" y="3349591"/>
              <a:ext cx="10379" cy="945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>
              <a:extLst>
                <a:ext uri="{FF2B5EF4-FFF2-40B4-BE49-F238E27FC236}">
                  <a16:creationId xmlns:a16="http://schemas.microsoft.com/office/drawing/2014/main" id="{F3099735-0561-4B54-9AB3-369FDD9E1D73}"/>
                </a:ext>
              </a:extLst>
            </p:cNvPr>
            <p:cNvCxnSpPr>
              <a:cxnSpLocks/>
              <a:stCxn id="12" idx="1"/>
              <a:endCxn id="19" idx="2"/>
            </p:cNvCxnSpPr>
            <p:nvPr/>
          </p:nvCxnSpPr>
          <p:spPr>
            <a:xfrm flipV="1">
              <a:off x="2510244" y="1332757"/>
              <a:ext cx="686551" cy="4063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AE2E85F0-0C89-4524-8294-020F7B6A6B7C}"/>
                </a:ext>
              </a:extLst>
            </p:cNvPr>
            <p:cNvCxnSpPr>
              <a:cxnSpLocks/>
              <a:stCxn id="19" idx="3"/>
              <a:endCxn id="21" idx="1"/>
            </p:cNvCxnSpPr>
            <p:nvPr/>
          </p:nvCxnSpPr>
          <p:spPr>
            <a:xfrm flipV="1">
              <a:off x="3791598" y="737953"/>
              <a:ext cx="115210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8179EDE3-DAC7-4A76-994C-4DECD15CEBF3}"/>
                </a:ext>
              </a:extLst>
            </p:cNvPr>
            <p:cNvCxnSpPr>
              <a:stCxn id="21" idx="3"/>
              <a:endCxn id="23" idx="1"/>
            </p:cNvCxnSpPr>
            <p:nvPr/>
          </p:nvCxnSpPr>
          <p:spPr>
            <a:xfrm flipV="1">
              <a:off x="6713411" y="734424"/>
              <a:ext cx="1447848" cy="3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de flecha 172">
              <a:extLst>
                <a:ext uri="{FF2B5EF4-FFF2-40B4-BE49-F238E27FC236}">
                  <a16:creationId xmlns:a16="http://schemas.microsoft.com/office/drawing/2014/main" id="{981F90BA-79FC-45AD-92DB-5257292C3FB9}"/>
                </a:ext>
              </a:extLst>
            </p:cNvPr>
            <p:cNvCxnSpPr>
              <a:stCxn id="23" idx="2"/>
              <a:endCxn id="31" idx="3"/>
            </p:cNvCxnSpPr>
            <p:nvPr/>
          </p:nvCxnSpPr>
          <p:spPr>
            <a:xfrm flipH="1">
              <a:off x="7351279" y="1448799"/>
              <a:ext cx="1524355" cy="1893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de flecha 174">
              <a:extLst>
                <a:ext uri="{FF2B5EF4-FFF2-40B4-BE49-F238E27FC236}">
                  <a16:creationId xmlns:a16="http://schemas.microsoft.com/office/drawing/2014/main" id="{3D94229B-6A17-4809-8B93-54A841D75C38}"/>
                </a:ext>
              </a:extLst>
            </p:cNvPr>
            <p:cNvCxnSpPr>
              <a:stCxn id="17" idx="2"/>
              <a:endCxn id="27" idx="1"/>
            </p:cNvCxnSpPr>
            <p:nvPr/>
          </p:nvCxnSpPr>
          <p:spPr>
            <a:xfrm>
              <a:off x="2520623" y="5285147"/>
              <a:ext cx="1396640" cy="834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de flecha 176">
              <a:extLst>
                <a:ext uri="{FF2B5EF4-FFF2-40B4-BE49-F238E27FC236}">
                  <a16:creationId xmlns:a16="http://schemas.microsoft.com/office/drawing/2014/main" id="{E4560CCD-593C-4009-BA08-988D529222F9}"/>
                </a:ext>
              </a:extLst>
            </p:cNvPr>
            <p:cNvCxnSpPr>
              <a:stCxn id="27" idx="3"/>
              <a:endCxn id="31" idx="2"/>
            </p:cNvCxnSpPr>
            <p:nvPr/>
          </p:nvCxnSpPr>
          <p:spPr>
            <a:xfrm flipV="1">
              <a:off x="4994144" y="4790194"/>
              <a:ext cx="909348" cy="13298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de flecha 178">
              <a:extLst>
                <a:ext uri="{FF2B5EF4-FFF2-40B4-BE49-F238E27FC236}">
                  <a16:creationId xmlns:a16="http://schemas.microsoft.com/office/drawing/2014/main" id="{2B07D360-3FFE-4680-A044-AF3718BFD6AB}"/>
                </a:ext>
              </a:extLst>
            </p:cNvPr>
            <p:cNvCxnSpPr>
              <a:cxnSpLocks/>
              <a:stCxn id="35" idx="1"/>
              <a:endCxn id="31" idx="2"/>
            </p:cNvCxnSpPr>
            <p:nvPr/>
          </p:nvCxnSpPr>
          <p:spPr>
            <a:xfrm flipH="1" flipV="1">
              <a:off x="5903492" y="4790194"/>
              <a:ext cx="1294366" cy="1429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de flecha 182">
              <a:extLst>
                <a:ext uri="{FF2B5EF4-FFF2-40B4-BE49-F238E27FC236}">
                  <a16:creationId xmlns:a16="http://schemas.microsoft.com/office/drawing/2014/main" id="{BB1738B8-9383-424B-B515-F61A8EC63797}"/>
                </a:ext>
              </a:extLst>
            </p:cNvPr>
            <p:cNvCxnSpPr>
              <a:stCxn id="29" idx="1"/>
              <a:endCxn id="31" idx="3"/>
            </p:cNvCxnSpPr>
            <p:nvPr/>
          </p:nvCxnSpPr>
          <p:spPr>
            <a:xfrm flipH="1" flipV="1">
              <a:off x="7351279" y="3342407"/>
              <a:ext cx="1593140" cy="86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de flecha 184">
              <a:extLst>
                <a:ext uri="{FF2B5EF4-FFF2-40B4-BE49-F238E27FC236}">
                  <a16:creationId xmlns:a16="http://schemas.microsoft.com/office/drawing/2014/main" id="{E453CAE4-11C7-491A-ABF6-EED29AE205BD}"/>
                </a:ext>
              </a:extLst>
            </p:cNvPr>
            <p:cNvCxnSpPr>
              <a:stCxn id="33" idx="1"/>
              <a:endCxn id="31" idx="3"/>
            </p:cNvCxnSpPr>
            <p:nvPr/>
          </p:nvCxnSpPr>
          <p:spPr>
            <a:xfrm flipH="1" flipV="1">
              <a:off x="7351279" y="3342407"/>
              <a:ext cx="1879810" cy="1557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de flecha 187">
              <a:extLst>
                <a:ext uri="{FF2B5EF4-FFF2-40B4-BE49-F238E27FC236}">
                  <a16:creationId xmlns:a16="http://schemas.microsoft.com/office/drawing/2014/main" id="{3C7BE176-B6AB-454A-83FE-A4EE2FAC686E}"/>
                </a:ext>
              </a:extLst>
            </p:cNvPr>
            <p:cNvCxnSpPr>
              <a:stCxn id="25" idx="1"/>
              <a:endCxn id="31" idx="3"/>
            </p:cNvCxnSpPr>
            <p:nvPr/>
          </p:nvCxnSpPr>
          <p:spPr>
            <a:xfrm flipH="1">
              <a:off x="7351279" y="2038330"/>
              <a:ext cx="1858891" cy="1304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45290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Aldo Gonzalez Sancininea</dc:creator>
  <cp:lastModifiedBy>Aldo Gonzalez Sancininea</cp:lastModifiedBy>
  <cp:revision>4</cp:revision>
  <dcterms:created xsi:type="dcterms:W3CDTF">2020-01-23T19:21:00Z</dcterms:created>
  <dcterms:modified xsi:type="dcterms:W3CDTF">2020-01-23T19:47:58Z</dcterms:modified>
</cp:coreProperties>
</file>