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gbq3KfaBpf9N/xLpYZdF+aa54p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1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1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711200" y="744538"/>
            <a:ext cx="537210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/>
          <p:nvPr>
            <p:ph idx="2" type="sldImg"/>
          </p:nvPr>
        </p:nvSpPr>
        <p:spPr>
          <a:xfrm>
            <a:off x="711200" y="744538"/>
            <a:ext cx="537210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2777332" y="-270668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5251054" y="2203054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917179" y="128984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Relationship Id="rId6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Relationship Id="rId5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9906000" cy="5117284"/>
          </a:xfrm>
          <a:prstGeom prst="rect">
            <a:avLst/>
          </a:prstGeom>
          <a:solidFill>
            <a:srgbClr val="A500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612395" y="1270933"/>
            <a:ext cx="5710218" cy="2523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많은 서류의 내용을 정리하는 직장인들을 위한 객체인식과 OCR을 통해 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제공받은 키워드로 서류의 중요 자료를 정리하는 서비스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화면설계서</a:t>
            </a:r>
            <a:endParaRPr b="1"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3673554" y="5859735"/>
            <a:ext cx="571829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팀 명  :  키득키득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팀원 : </a:t>
            </a:r>
            <a:r>
              <a:rPr b="0" i="0" lang="ko-KR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고경훈 / 김가윤 / 김청래 / 장건 / 조호현 / 하영진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514149" y="6211761"/>
            <a:ext cx="14093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2022. 12. 06.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481" y="742221"/>
            <a:ext cx="2902919" cy="1128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0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FADD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p10"/>
          <p:cNvPicPr preferRelativeResize="0"/>
          <p:nvPr/>
        </p:nvPicPr>
        <p:blipFill rotWithShape="1">
          <a:blip r:embed="rId3">
            <a:alphaModFix/>
          </a:blip>
          <a:srcRect b="0" l="0" r="2191" t="0"/>
          <a:stretch/>
        </p:blipFill>
        <p:spPr>
          <a:xfrm>
            <a:off x="2743200" y="396747"/>
            <a:ext cx="7163265" cy="4559832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0"/>
          <p:cNvSpPr txBox="1"/>
          <p:nvPr/>
        </p:nvSpPr>
        <p:spPr>
          <a:xfrm>
            <a:off x="276836" y="269845"/>
            <a:ext cx="8002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과제명</a:t>
            </a:r>
            <a:endParaRPr/>
          </a:p>
        </p:txBody>
      </p:sp>
      <p:grpSp>
        <p:nvGrpSpPr>
          <p:cNvPr id="324" name="Google Shape;324;p10"/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325" name="Google Shape;325;p10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326" name="Google Shape;326;p10"/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Home  </a:t>
              </a:r>
              <a:endParaRPr sz="12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7" name="Google Shape;327;p10"/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328" name="Google Shape;328;p10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329" name="Google Shape;329;p10"/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Home_01</a:t>
              </a:r>
              <a:endParaRPr/>
            </a:p>
          </p:txBody>
        </p:sp>
      </p:grpSp>
      <p:sp>
        <p:nvSpPr>
          <p:cNvPr id="330" name="Google Shape;330;p10"/>
          <p:cNvSpPr txBox="1"/>
          <p:nvPr/>
        </p:nvSpPr>
        <p:spPr>
          <a:xfrm>
            <a:off x="276836" y="3104991"/>
            <a:ext cx="8002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작성자</a:t>
            </a:r>
            <a:endParaRPr/>
          </a:p>
        </p:txBody>
      </p:sp>
      <p:sp>
        <p:nvSpPr>
          <p:cNvPr id="331" name="Google Shape;331;p10"/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0"/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A50034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333" name="Google Shape;333;p10"/>
          <p:cNvSpPr txBox="1"/>
          <p:nvPr/>
        </p:nvSpPr>
        <p:spPr>
          <a:xfrm>
            <a:off x="276836" y="3936433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유의사항</a:t>
            </a:r>
            <a:endParaRPr/>
          </a:p>
        </p:txBody>
      </p:sp>
      <p:sp>
        <p:nvSpPr>
          <p:cNvPr id="334" name="Google Shape;334;p10"/>
          <p:cNvSpPr txBox="1"/>
          <p:nvPr/>
        </p:nvSpPr>
        <p:spPr>
          <a:xfrm>
            <a:off x="276836" y="600923"/>
            <a:ext cx="21710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종이 서류 내용을 스캔으로 인식하여 디지털화 </a:t>
            </a:r>
            <a:endParaRPr sz="12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0"/>
          <p:cNvSpPr/>
          <p:nvPr/>
        </p:nvSpPr>
        <p:spPr>
          <a:xfrm>
            <a:off x="3398281" y="1043864"/>
            <a:ext cx="248913" cy="24891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0"/>
          <p:cNvSpPr/>
          <p:nvPr/>
        </p:nvSpPr>
        <p:spPr>
          <a:xfrm>
            <a:off x="6014949" y="1753110"/>
            <a:ext cx="248913" cy="24891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0"/>
          <p:cNvSpPr/>
          <p:nvPr/>
        </p:nvSpPr>
        <p:spPr>
          <a:xfrm>
            <a:off x="6075686" y="2614343"/>
            <a:ext cx="248913" cy="24891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0"/>
          <p:cNvSpPr/>
          <p:nvPr/>
        </p:nvSpPr>
        <p:spPr>
          <a:xfrm>
            <a:off x="6108246" y="3536547"/>
            <a:ext cx="248913" cy="24891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0"/>
          <p:cNvSpPr txBox="1"/>
          <p:nvPr/>
        </p:nvSpPr>
        <p:spPr>
          <a:xfrm>
            <a:off x="3020036" y="5781724"/>
            <a:ext cx="365508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① 기본 홈 화면 </a:t>
            </a:r>
            <a:r>
              <a:rPr lang="ko-K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파일입력창 + 히스토리</a:t>
            </a: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2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② </a:t>
            </a:r>
            <a:r>
              <a:rPr lang="ko-K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drag&amp;drop 파일입력 </a:t>
            </a: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③ 파일입력</a:t>
            </a:r>
            <a:r>
              <a:rPr lang="ko-K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2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④ </a:t>
            </a: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히스토리 – 당일 열어본 파일 내역 </a:t>
            </a: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0"/>
          <p:cNvSpPr/>
          <p:nvPr/>
        </p:nvSpPr>
        <p:spPr>
          <a:xfrm>
            <a:off x="8892571" y="3494013"/>
            <a:ext cx="248913" cy="24891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0"/>
          <p:cNvSpPr txBox="1"/>
          <p:nvPr/>
        </p:nvSpPr>
        <p:spPr>
          <a:xfrm>
            <a:off x="6128999" y="5781723"/>
            <a:ext cx="370291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⑤ 로그창 이동 – 약 30일간 열어본 문서 확인  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0"/>
          <p:cNvSpPr txBox="1"/>
          <p:nvPr/>
        </p:nvSpPr>
        <p:spPr>
          <a:xfrm>
            <a:off x="276836" y="3436069"/>
            <a:ext cx="217108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김가윤</a:t>
            </a:r>
            <a:endParaRPr sz="12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1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FADD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Google Shape;34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377880"/>
            <a:ext cx="7162800" cy="4590043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11"/>
          <p:cNvSpPr txBox="1"/>
          <p:nvPr/>
        </p:nvSpPr>
        <p:spPr>
          <a:xfrm>
            <a:off x="276836" y="269845"/>
            <a:ext cx="8002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과제명</a:t>
            </a:r>
            <a:endParaRPr/>
          </a:p>
        </p:txBody>
      </p:sp>
      <p:grpSp>
        <p:nvGrpSpPr>
          <p:cNvPr id="350" name="Google Shape;350;p11"/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351" name="Google Shape;351;p11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352" name="Google Shape;352;p11"/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Home  </a:t>
              </a:r>
              <a:endParaRPr sz="12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3" name="Google Shape;353;p11"/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354" name="Google Shape;354;p11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355" name="Google Shape;355;p11"/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Home_02</a:t>
              </a:r>
              <a:endParaRPr/>
            </a:p>
          </p:txBody>
        </p:sp>
      </p:grpSp>
      <p:sp>
        <p:nvSpPr>
          <p:cNvPr id="356" name="Google Shape;356;p11"/>
          <p:cNvSpPr txBox="1"/>
          <p:nvPr/>
        </p:nvSpPr>
        <p:spPr>
          <a:xfrm>
            <a:off x="276836" y="3104991"/>
            <a:ext cx="8002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작성자</a:t>
            </a:r>
            <a:endParaRPr/>
          </a:p>
        </p:txBody>
      </p:sp>
      <p:sp>
        <p:nvSpPr>
          <p:cNvPr id="357" name="Google Shape;357;p11"/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1"/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A50034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359" name="Google Shape;359;p11"/>
          <p:cNvSpPr txBox="1"/>
          <p:nvPr/>
        </p:nvSpPr>
        <p:spPr>
          <a:xfrm>
            <a:off x="276836" y="3936433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유의사항</a:t>
            </a:r>
            <a:endParaRPr/>
          </a:p>
        </p:txBody>
      </p:sp>
      <p:sp>
        <p:nvSpPr>
          <p:cNvPr id="360" name="Google Shape;360;p11"/>
          <p:cNvSpPr txBox="1"/>
          <p:nvPr/>
        </p:nvSpPr>
        <p:spPr>
          <a:xfrm>
            <a:off x="276836" y="600923"/>
            <a:ext cx="21710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종이 서류 내용을 스캔으로 인식하여 디지털화 </a:t>
            </a:r>
            <a:endParaRPr sz="12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1"/>
          <p:cNvSpPr/>
          <p:nvPr/>
        </p:nvSpPr>
        <p:spPr>
          <a:xfrm>
            <a:off x="7077869" y="922496"/>
            <a:ext cx="248913" cy="24891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1"/>
          <p:cNvSpPr/>
          <p:nvPr/>
        </p:nvSpPr>
        <p:spPr>
          <a:xfrm>
            <a:off x="4598664" y="2275209"/>
            <a:ext cx="248913" cy="24891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1"/>
          <p:cNvSpPr/>
          <p:nvPr/>
        </p:nvSpPr>
        <p:spPr>
          <a:xfrm>
            <a:off x="3452046" y="2646860"/>
            <a:ext cx="248913" cy="24891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1"/>
          <p:cNvSpPr txBox="1"/>
          <p:nvPr/>
        </p:nvSpPr>
        <p:spPr>
          <a:xfrm>
            <a:off x="3020036" y="5761404"/>
            <a:ext cx="365508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① 파일 입력 </a:t>
            </a: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② </a:t>
            </a:r>
            <a:r>
              <a:rPr lang="ko-K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입력한 파일 확인</a:t>
            </a: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③ </a:t>
            </a:r>
            <a:r>
              <a:rPr lang="ko-K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잘못 입력시 삭제하기  </a:t>
            </a:r>
            <a:endParaRPr b="0" i="0" sz="12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④ </a:t>
            </a: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입력된 파일 확인 후 프로그램에 파일 업로드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- 결과창(키워드 검색 페이지)으로 이동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1"/>
          <p:cNvSpPr/>
          <p:nvPr/>
        </p:nvSpPr>
        <p:spPr>
          <a:xfrm>
            <a:off x="5821234" y="3462113"/>
            <a:ext cx="248913" cy="24891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1"/>
          <p:cNvSpPr txBox="1"/>
          <p:nvPr/>
        </p:nvSpPr>
        <p:spPr>
          <a:xfrm>
            <a:off x="6322039" y="5781723"/>
            <a:ext cx="370291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⑤ 히스토리 – 당일 열어본 파일 내역 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1"/>
          <p:cNvSpPr txBox="1"/>
          <p:nvPr/>
        </p:nvSpPr>
        <p:spPr>
          <a:xfrm>
            <a:off x="276836" y="3436069"/>
            <a:ext cx="217108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김가윤</a:t>
            </a:r>
            <a:endParaRPr sz="12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8" name="Google Shape;36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668" y="72538"/>
            <a:ext cx="2175714" cy="1980100"/>
          </a:xfrm>
          <a:prstGeom prst="rect">
            <a:avLst/>
          </a:prstGeom>
          <a:noFill/>
          <a:ln cap="flat" cmpd="sng" w="28575">
            <a:solidFill>
              <a:srgbClr val="0033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9" name="Google Shape;369;p11"/>
          <p:cNvSpPr/>
          <p:nvPr/>
        </p:nvSpPr>
        <p:spPr>
          <a:xfrm>
            <a:off x="3452046" y="4150530"/>
            <a:ext cx="248913" cy="24891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시계 방향으로 굽은 화살표 단색으로 채워진" id="370" name="Google Shape;370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644738">
            <a:off x="7015524" y="654455"/>
            <a:ext cx="988287" cy="13731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시계 방향으로 굽은 화살표 단색으로 채워진" id="371" name="Google Shape;371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7147382">
            <a:off x="4784256" y="1096412"/>
            <a:ext cx="1215644" cy="1457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1" y="396949"/>
            <a:ext cx="7162798" cy="4587411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2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FADD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2"/>
          <p:cNvSpPr txBox="1"/>
          <p:nvPr/>
        </p:nvSpPr>
        <p:spPr>
          <a:xfrm>
            <a:off x="276836" y="269845"/>
            <a:ext cx="8002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과제명</a:t>
            </a:r>
            <a:endParaRPr/>
          </a:p>
        </p:txBody>
      </p:sp>
      <p:grpSp>
        <p:nvGrpSpPr>
          <p:cNvPr id="379" name="Google Shape;379;p12"/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380" name="Google Shape;380;p12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381" name="Google Shape;381;p12"/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키워드 검색 페이지   </a:t>
              </a:r>
              <a:endParaRPr sz="12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2" name="Google Shape;382;p12"/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383" name="Google Shape;383;p12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384" name="Google Shape;384;p12"/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KeySearching _01</a:t>
              </a:r>
              <a:endParaRPr/>
            </a:p>
          </p:txBody>
        </p:sp>
      </p:grpSp>
      <p:sp>
        <p:nvSpPr>
          <p:cNvPr id="385" name="Google Shape;385;p12"/>
          <p:cNvSpPr txBox="1"/>
          <p:nvPr/>
        </p:nvSpPr>
        <p:spPr>
          <a:xfrm>
            <a:off x="276836" y="3104991"/>
            <a:ext cx="8002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작성자</a:t>
            </a:r>
            <a:endParaRPr/>
          </a:p>
        </p:txBody>
      </p:sp>
      <p:sp>
        <p:nvSpPr>
          <p:cNvPr id="386" name="Google Shape;386;p12"/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2"/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A50034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388" name="Google Shape;388;p12"/>
          <p:cNvSpPr txBox="1"/>
          <p:nvPr/>
        </p:nvSpPr>
        <p:spPr>
          <a:xfrm>
            <a:off x="276836" y="3936433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유의사항</a:t>
            </a:r>
            <a:endParaRPr/>
          </a:p>
        </p:txBody>
      </p:sp>
      <p:sp>
        <p:nvSpPr>
          <p:cNvPr id="389" name="Google Shape;389;p12"/>
          <p:cNvSpPr txBox="1"/>
          <p:nvPr/>
        </p:nvSpPr>
        <p:spPr>
          <a:xfrm>
            <a:off x="276836" y="600923"/>
            <a:ext cx="21710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종이 서류 내용을 스캔으로 인식하여 디지털화 </a:t>
            </a:r>
            <a:endParaRPr sz="12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12"/>
          <p:cNvSpPr/>
          <p:nvPr/>
        </p:nvSpPr>
        <p:spPr>
          <a:xfrm>
            <a:off x="3308084" y="1034620"/>
            <a:ext cx="248913" cy="24891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2"/>
          <p:cNvSpPr/>
          <p:nvPr/>
        </p:nvSpPr>
        <p:spPr>
          <a:xfrm>
            <a:off x="5835448" y="1030528"/>
            <a:ext cx="248913" cy="24891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2"/>
          <p:cNvSpPr txBox="1"/>
          <p:nvPr/>
        </p:nvSpPr>
        <p:spPr>
          <a:xfrm>
            <a:off x="3020036" y="5781724"/>
            <a:ext cx="365508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① </a:t>
            </a:r>
            <a:r>
              <a:rPr lang="ko-K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키워드 – 입력한 문서에 대해 추출된 키워드 </a:t>
            </a: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② 키워드에 대한 내용 추출 </a:t>
            </a: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③ 키워드 추가 버튼 </a:t>
            </a:r>
            <a:r>
              <a:rPr lang="ko-K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2"/>
          <p:cNvSpPr/>
          <p:nvPr/>
        </p:nvSpPr>
        <p:spPr>
          <a:xfrm>
            <a:off x="7827898" y="2895773"/>
            <a:ext cx="248913" cy="24891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2"/>
          <p:cNvSpPr txBox="1"/>
          <p:nvPr/>
        </p:nvSpPr>
        <p:spPr>
          <a:xfrm>
            <a:off x="276836" y="3436069"/>
            <a:ext cx="217108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김가윤</a:t>
            </a:r>
            <a:endParaRPr sz="12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7534" y="348336"/>
            <a:ext cx="7158466" cy="456757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13"/>
          <p:cNvSpPr/>
          <p:nvPr/>
        </p:nvSpPr>
        <p:spPr>
          <a:xfrm>
            <a:off x="0" y="0"/>
            <a:ext cx="2328300" cy="6858000"/>
          </a:xfrm>
          <a:prstGeom prst="rect">
            <a:avLst/>
          </a:prstGeom>
          <a:solidFill>
            <a:srgbClr val="FADD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3"/>
          <p:cNvSpPr txBox="1"/>
          <p:nvPr/>
        </p:nvSpPr>
        <p:spPr>
          <a:xfrm>
            <a:off x="276836" y="269845"/>
            <a:ext cx="8002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과제명</a:t>
            </a:r>
            <a:endParaRPr/>
          </a:p>
        </p:txBody>
      </p:sp>
      <p:grpSp>
        <p:nvGrpSpPr>
          <p:cNvPr id="402" name="Google Shape;402;p13"/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403" name="Google Shape;403;p13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404" name="Google Shape;404;p13"/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키워드 검색 페이지   </a:t>
              </a:r>
              <a:endParaRPr sz="12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5" name="Google Shape;405;p13"/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406" name="Google Shape;406;p13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407" name="Google Shape;407;p13"/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KeySearching _02</a:t>
              </a:r>
              <a:endParaRPr/>
            </a:p>
          </p:txBody>
        </p:sp>
      </p:grpSp>
      <p:sp>
        <p:nvSpPr>
          <p:cNvPr id="408" name="Google Shape;408;p13"/>
          <p:cNvSpPr txBox="1"/>
          <p:nvPr/>
        </p:nvSpPr>
        <p:spPr>
          <a:xfrm>
            <a:off x="276836" y="3104991"/>
            <a:ext cx="8002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작성자</a:t>
            </a:r>
            <a:endParaRPr/>
          </a:p>
        </p:txBody>
      </p:sp>
      <p:sp>
        <p:nvSpPr>
          <p:cNvPr id="409" name="Google Shape;409;p13"/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3"/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A50034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411" name="Google Shape;411;p13"/>
          <p:cNvSpPr txBox="1"/>
          <p:nvPr/>
        </p:nvSpPr>
        <p:spPr>
          <a:xfrm>
            <a:off x="276836" y="3936433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유의사항</a:t>
            </a:r>
            <a:endParaRPr/>
          </a:p>
        </p:txBody>
      </p:sp>
      <p:sp>
        <p:nvSpPr>
          <p:cNvPr id="412" name="Google Shape;412;p13"/>
          <p:cNvSpPr txBox="1"/>
          <p:nvPr/>
        </p:nvSpPr>
        <p:spPr>
          <a:xfrm>
            <a:off x="276836" y="600923"/>
            <a:ext cx="21710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종이 서류 내용을 스캔으로 인식하여 디지털화 </a:t>
            </a:r>
            <a:endParaRPr sz="12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3"/>
          <p:cNvSpPr txBox="1"/>
          <p:nvPr/>
        </p:nvSpPr>
        <p:spPr>
          <a:xfrm>
            <a:off x="3020036" y="5781724"/>
            <a:ext cx="365508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① 추출된 키워드 중 필요한 키워드 선택 </a:t>
            </a:r>
            <a:r>
              <a:rPr lang="ko-K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② 키워드에 대한 내용 추출</a:t>
            </a:r>
            <a:endParaRPr b="0" i="0" sz="12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③ 키워드 추가 버튼 </a:t>
            </a: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3"/>
          <p:cNvSpPr txBox="1"/>
          <p:nvPr/>
        </p:nvSpPr>
        <p:spPr>
          <a:xfrm>
            <a:off x="276836" y="3436069"/>
            <a:ext cx="217108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김가윤</a:t>
            </a:r>
            <a:endParaRPr sz="12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13"/>
          <p:cNvSpPr/>
          <p:nvPr/>
        </p:nvSpPr>
        <p:spPr>
          <a:xfrm>
            <a:off x="3556997" y="2488557"/>
            <a:ext cx="1940978" cy="1376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3"/>
          <p:cNvSpPr/>
          <p:nvPr/>
        </p:nvSpPr>
        <p:spPr>
          <a:xfrm>
            <a:off x="3556997" y="2453832"/>
            <a:ext cx="1940978" cy="168317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7" name="Google Shape;417;p13"/>
          <p:cNvPicPr preferRelativeResize="0"/>
          <p:nvPr/>
        </p:nvPicPr>
        <p:blipFill rotWithShape="1">
          <a:blip r:embed="rId4">
            <a:alphaModFix/>
          </a:blip>
          <a:srcRect b="2578" l="0" r="6572" t="0"/>
          <a:stretch/>
        </p:blipFill>
        <p:spPr>
          <a:xfrm>
            <a:off x="4595961" y="3429000"/>
            <a:ext cx="2821336" cy="1234344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조금 굽은 화살표 단색으로 채워진" id="418" name="Google Shape;41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3128487">
            <a:off x="3707511" y="283767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13"/>
          <p:cNvPicPr preferRelativeResize="0"/>
          <p:nvPr/>
        </p:nvPicPr>
        <p:blipFill rotWithShape="1">
          <a:blip r:embed="rId6">
            <a:alphaModFix/>
          </a:blip>
          <a:srcRect b="0" l="0" r="38843" t="79898"/>
          <a:stretch/>
        </p:blipFill>
        <p:spPr>
          <a:xfrm>
            <a:off x="6196015" y="1660903"/>
            <a:ext cx="3017434" cy="8730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조금 굽은 화살표 단색으로 채워진" id="420" name="Google Shape;42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4039073">
            <a:off x="6430026" y="2428632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13"/>
          <p:cNvSpPr/>
          <p:nvPr/>
        </p:nvSpPr>
        <p:spPr>
          <a:xfrm>
            <a:off x="3765284" y="3473020"/>
            <a:ext cx="249000" cy="24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3"/>
          <p:cNvSpPr/>
          <p:nvPr/>
        </p:nvSpPr>
        <p:spPr>
          <a:xfrm>
            <a:off x="6445048" y="2478328"/>
            <a:ext cx="249000" cy="24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3"/>
          <p:cNvSpPr/>
          <p:nvPr/>
        </p:nvSpPr>
        <p:spPr>
          <a:xfrm>
            <a:off x="7816648" y="2859328"/>
            <a:ext cx="249000" cy="24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4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FADD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14"/>
          <p:cNvSpPr txBox="1"/>
          <p:nvPr/>
        </p:nvSpPr>
        <p:spPr>
          <a:xfrm>
            <a:off x="276836" y="269845"/>
            <a:ext cx="8002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과제명</a:t>
            </a:r>
            <a:endParaRPr/>
          </a:p>
        </p:txBody>
      </p:sp>
      <p:grpSp>
        <p:nvGrpSpPr>
          <p:cNvPr id="430" name="Google Shape;430;p14"/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431" name="Google Shape;431;p14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432" name="Google Shape;432;p14"/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키워드 검색 페이지   </a:t>
              </a:r>
              <a:endParaRPr sz="12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3" name="Google Shape;433;p14"/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434" name="Google Shape;434;p14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435" name="Google Shape;435;p14"/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KeySearching _03</a:t>
              </a:r>
              <a:endParaRPr/>
            </a:p>
          </p:txBody>
        </p:sp>
      </p:grpSp>
      <p:sp>
        <p:nvSpPr>
          <p:cNvPr id="436" name="Google Shape;436;p14"/>
          <p:cNvSpPr txBox="1"/>
          <p:nvPr/>
        </p:nvSpPr>
        <p:spPr>
          <a:xfrm>
            <a:off x="276836" y="3104991"/>
            <a:ext cx="8002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작성자</a:t>
            </a:r>
            <a:endParaRPr/>
          </a:p>
        </p:txBody>
      </p:sp>
      <p:sp>
        <p:nvSpPr>
          <p:cNvPr id="437" name="Google Shape;437;p14"/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14"/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A50034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439" name="Google Shape;439;p14"/>
          <p:cNvSpPr txBox="1"/>
          <p:nvPr/>
        </p:nvSpPr>
        <p:spPr>
          <a:xfrm>
            <a:off x="276836" y="3936433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유의사항</a:t>
            </a:r>
            <a:endParaRPr/>
          </a:p>
        </p:txBody>
      </p:sp>
      <p:sp>
        <p:nvSpPr>
          <p:cNvPr id="440" name="Google Shape;440;p14"/>
          <p:cNvSpPr txBox="1"/>
          <p:nvPr/>
        </p:nvSpPr>
        <p:spPr>
          <a:xfrm>
            <a:off x="276836" y="600923"/>
            <a:ext cx="21710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종이 서류 내용을 스캔으로 인식하여 디지털화 </a:t>
            </a:r>
            <a:endParaRPr sz="12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4"/>
          <p:cNvSpPr txBox="1"/>
          <p:nvPr/>
        </p:nvSpPr>
        <p:spPr>
          <a:xfrm>
            <a:off x="3020036" y="5781724"/>
            <a:ext cx="471382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① </a:t>
            </a:r>
            <a:r>
              <a:rPr lang="ko-K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키워드 추가 버튼 클릭 </a:t>
            </a: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4"/>
          <p:cNvSpPr txBox="1"/>
          <p:nvPr/>
        </p:nvSpPr>
        <p:spPr>
          <a:xfrm>
            <a:off x="276836" y="3436069"/>
            <a:ext cx="217108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김가윤</a:t>
            </a:r>
            <a:endParaRPr sz="12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3" name="Google Shape;44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3245" y="1854342"/>
            <a:ext cx="5181161" cy="3313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9500" y="97394"/>
            <a:ext cx="3955500" cy="1422421"/>
          </a:xfrm>
          <a:prstGeom prst="rect">
            <a:avLst/>
          </a:prstGeom>
          <a:noFill/>
          <a:ln cap="flat" cmpd="sng" w="19050">
            <a:solidFill>
              <a:srgbClr val="0033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뒤로 단색으로 채워진" id="445" name="Google Shape;445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3900664">
            <a:off x="6751901" y="99367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14"/>
          <p:cNvSpPr/>
          <p:nvPr/>
        </p:nvSpPr>
        <p:spPr>
          <a:xfrm>
            <a:off x="7370803" y="1034620"/>
            <a:ext cx="248913" cy="24891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14"/>
          <p:cNvSpPr/>
          <p:nvPr/>
        </p:nvSpPr>
        <p:spPr>
          <a:xfrm>
            <a:off x="5034987" y="3264061"/>
            <a:ext cx="4710897" cy="1817225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15"/>
          <p:cNvGrpSpPr/>
          <p:nvPr/>
        </p:nvGrpSpPr>
        <p:grpSpPr>
          <a:xfrm>
            <a:off x="2787985" y="61137"/>
            <a:ext cx="7066831" cy="5049802"/>
            <a:chOff x="2783589" y="58538"/>
            <a:chExt cx="7066831" cy="5049802"/>
          </a:xfrm>
        </p:grpSpPr>
        <p:pic>
          <p:nvPicPr>
            <p:cNvPr id="453" name="Google Shape;453;p15"/>
            <p:cNvPicPr preferRelativeResize="0"/>
            <p:nvPr/>
          </p:nvPicPr>
          <p:blipFill rotWithShape="1">
            <a:blip r:embed="rId3">
              <a:alphaModFix/>
            </a:blip>
            <a:srcRect b="0" l="0" r="1339" t="0"/>
            <a:stretch/>
          </p:blipFill>
          <p:spPr>
            <a:xfrm>
              <a:off x="2783589" y="58538"/>
              <a:ext cx="7066831" cy="50498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4" name="Google Shape;454;p15"/>
            <p:cNvPicPr preferRelativeResize="0"/>
            <p:nvPr/>
          </p:nvPicPr>
          <p:blipFill rotWithShape="1">
            <a:blip r:embed="rId4">
              <a:alphaModFix/>
            </a:blip>
            <a:srcRect b="0" l="6716" r="3407" t="0"/>
            <a:stretch/>
          </p:blipFill>
          <p:spPr>
            <a:xfrm>
              <a:off x="3372493" y="588684"/>
              <a:ext cx="6437538" cy="37108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5" name="Google Shape;455;p15"/>
            <p:cNvPicPr preferRelativeResize="0"/>
            <p:nvPr/>
          </p:nvPicPr>
          <p:blipFill rotWithShape="1">
            <a:blip r:embed="rId4">
              <a:alphaModFix/>
            </a:blip>
            <a:srcRect b="31541" l="5142" r="2980" t="32340"/>
            <a:stretch/>
          </p:blipFill>
          <p:spPr>
            <a:xfrm>
              <a:off x="3252488" y="3764546"/>
              <a:ext cx="6597932" cy="13437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6" name="Google Shape;456;p15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FADD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15"/>
          <p:cNvSpPr txBox="1"/>
          <p:nvPr/>
        </p:nvSpPr>
        <p:spPr>
          <a:xfrm>
            <a:off x="276836" y="269845"/>
            <a:ext cx="8002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과제명</a:t>
            </a:r>
            <a:endParaRPr/>
          </a:p>
        </p:txBody>
      </p:sp>
      <p:grpSp>
        <p:nvGrpSpPr>
          <p:cNvPr id="458" name="Google Shape;458;p15"/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459" name="Google Shape;459;p15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460" name="Google Shape;460;p15"/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로그페이지  </a:t>
              </a:r>
              <a:endParaRPr sz="12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1" name="Google Shape;461;p15"/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462" name="Google Shape;462;p15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463" name="Google Shape;463;p15"/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Log_01</a:t>
              </a:r>
              <a:endParaRPr/>
            </a:p>
          </p:txBody>
        </p:sp>
      </p:grpSp>
      <p:sp>
        <p:nvSpPr>
          <p:cNvPr id="464" name="Google Shape;464;p15"/>
          <p:cNvSpPr txBox="1"/>
          <p:nvPr/>
        </p:nvSpPr>
        <p:spPr>
          <a:xfrm>
            <a:off x="276836" y="3104991"/>
            <a:ext cx="8002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작성자</a:t>
            </a:r>
            <a:endParaRPr/>
          </a:p>
        </p:txBody>
      </p:sp>
      <p:sp>
        <p:nvSpPr>
          <p:cNvPr id="465" name="Google Shape;465;p15"/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15"/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A50034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467" name="Google Shape;467;p15"/>
          <p:cNvSpPr txBox="1"/>
          <p:nvPr/>
        </p:nvSpPr>
        <p:spPr>
          <a:xfrm>
            <a:off x="276836" y="3936433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유의사항</a:t>
            </a:r>
            <a:endParaRPr/>
          </a:p>
        </p:txBody>
      </p:sp>
      <p:sp>
        <p:nvSpPr>
          <p:cNvPr id="468" name="Google Shape;468;p15"/>
          <p:cNvSpPr txBox="1"/>
          <p:nvPr/>
        </p:nvSpPr>
        <p:spPr>
          <a:xfrm>
            <a:off x="276836" y="600923"/>
            <a:ext cx="21710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종이 서류 내용을 스캔으로 인식하여 디지털화 </a:t>
            </a:r>
            <a:endParaRPr sz="12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15"/>
          <p:cNvSpPr/>
          <p:nvPr/>
        </p:nvSpPr>
        <p:spPr>
          <a:xfrm>
            <a:off x="3669121" y="1540772"/>
            <a:ext cx="248913" cy="24891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15"/>
          <p:cNvSpPr txBox="1"/>
          <p:nvPr/>
        </p:nvSpPr>
        <p:spPr>
          <a:xfrm>
            <a:off x="3020037" y="5751100"/>
            <a:ext cx="58345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① </a:t>
            </a:r>
            <a:r>
              <a:rPr lang="ko-K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로그페이지- 기본 7일간의 로그 기록 조회  </a:t>
            </a: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② 기간 설정 검색 – </a:t>
            </a:r>
            <a:r>
              <a:rPr lang="ko-K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최대 30일까지 기록 조회 가능 </a:t>
            </a:r>
            <a:b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15"/>
          <p:cNvSpPr txBox="1"/>
          <p:nvPr/>
        </p:nvSpPr>
        <p:spPr>
          <a:xfrm>
            <a:off x="276836" y="3436069"/>
            <a:ext cx="217108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김가윤 </a:t>
            </a:r>
            <a:endParaRPr sz="12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15"/>
          <p:cNvSpPr/>
          <p:nvPr/>
        </p:nvSpPr>
        <p:spPr>
          <a:xfrm>
            <a:off x="6200143" y="1024677"/>
            <a:ext cx="248913" cy="24891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6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FADD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8" name="Google Shape;4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4837" y="11576"/>
            <a:ext cx="7021980" cy="51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16"/>
          <p:cNvSpPr txBox="1"/>
          <p:nvPr/>
        </p:nvSpPr>
        <p:spPr>
          <a:xfrm>
            <a:off x="276836" y="269845"/>
            <a:ext cx="8002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과제명</a:t>
            </a:r>
            <a:endParaRPr/>
          </a:p>
        </p:txBody>
      </p:sp>
      <p:grpSp>
        <p:nvGrpSpPr>
          <p:cNvPr id="480" name="Google Shape;480;p16"/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481" name="Google Shape;481;p16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482" name="Google Shape;482;p16"/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관리자 페이지  </a:t>
              </a:r>
              <a:endParaRPr sz="12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3" name="Google Shape;483;p16"/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484" name="Google Shape;484;p16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485" name="Google Shape;485;p16"/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Manage_01</a:t>
              </a:r>
              <a:endParaRPr/>
            </a:p>
          </p:txBody>
        </p:sp>
      </p:grpSp>
      <p:sp>
        <p:nvSpPr>
          <p:cNvPr id="486" name="Google Shape;486;p16"/>
          <p:cNvSpPr txBox="1"/>
          <p:nvPr/>
        </p:nvSpPr>
        <p:spPr>
          <a:xfrm>
            <a:off x="276836" y="3104991"/>
            <a:ext cx="8002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작성자</a:t>
            </a:r>
            <a:endParaRPr/>
          </a:p>
        </p:txBody>
      </p:sp>
      <p:sp>
        <p:nvSpPr>
          <p:cNvPr id="487" name="Google Shape;487;p16"/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16"/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A50034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489" name="Google Shape;489;p16"/>
          <p:cNvSpPr txBox="1"/>
          <p:nvPr/>
        </p:nvSpPr>
        <p:spPr>
          <a:xfrm>
            <a:off x="276836" y="3936433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유의사항</a:t>
            </a:r>
            <a:endParaRPr/>
          </a:p>
        </p:txBody>
      </p:sp>
      <p:sp>
        <p:nvSpPr>
          <p:cNvPr id="490" name="Google Shape;490;p16"/>
          <p:cNvSpPr txBox="1"/>
          <p:nvPr/>
        </p:nvSpPr>
        <p:spPr>
          <a:xfrm>
            <a:off x="276836" y="600923"/>
            <a:ext cx="21710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종이 서류 내용을 스캔으로 인식하여 디지털화 </a:t>
            </a:r>
            <a:endParaRPr sz="12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16"/>
          <p:cNvSpPr/>
          <p:nvPr/>
        </p:nvSpPr>
        <p:spPr>
          <a:xfrm>
            <a:off x="3398281" y="1034620"/>
            <a:ext cx="248913" cy="24891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16"/>
          <p:cNvSpPr/>
          <p:nvPr/>
        </p:nvSpPr>
        <p:spPr>
          <a:xfrm>
            <a:off x="3349225" y="2038783"/>
            <a:ext cx="248913" cy="24891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16"/>
          <p:cNvSpPr txBox="1"/>
          <p:nvPr/>
        </p:nvSpPr>
        <p:spPr>
          <a:xfrm>
            <a:off x="3020036" y="5781724"/>
            <a:ext cx="365508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① 사원 검색   </a:t>
            </a: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② </a:t>
            </a:r>
            <a:r>
              <a:rPr lang="ko-K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사원 관리 – 프로그램 가입 승인  </a:t>
            </a: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16"/>
          <p:cNvSpPr txBox="1"/>
          <p:nvPr/>
        </p:nvSpPr>
        <p:spPr>
          <a:xfrm>
            <a:off x="276836" y="3436069"/>
            <a:ext cx="217108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김가윤</a:t>
            </a:r>
            <a:endParaRPr sz="12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3595" y="60613"/>
            <a:ext cx="6988398" cy="5111461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17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FADD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17"/>
          <p:cNvSpPr txBox="1"/>
          <p:nvPr/>
        </p:nvSpPr>
        <p:spPr>
          <a:xfrm>
            <a:off x="276836" y="269845"/>
            <a:ext cx="8002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과제명</a:t>
            </a:r>
            <a:endParaRPr/>
          </a:p>
        </p:txBody>
      </p:sp>
      <p:grpSp>
        <p:nvGrpSpPr>
          <p:cNvPr id="502" name="Google Shape;502;p17"/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503" name="Google Shape;503;p17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504" name="Google Shape;504;p17"/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관리자 페이지  </a:t>
              </a:r>
              <a:endParaRPr sz="12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5" name="Google Shape;505;p17"/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506" name="Google Shape;506;p17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507" name="Google Shape;507;p17"/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Manage_02</a:t>
              </a:r>
              <a:endParaRPr/>
            </a:p>
          </p:txBody>
        </p:sp>
      </p:grpSp>
      <p:sp>
        <p:nvSpPr>
          <p:cNvPr id="508" name="Google Shape;508;p17"/>
          <p:cNvSpPr txBox="1"/>
          <p:nvPr/>
        </p:nvSpPr>
        <p:spPr>
          <a:xfrm>
            <a:off x="276836" y="3104991"/>
            <a:ext cx="8002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작성자</a:t>
            </a:r>
            <a:endParaRPr/>
          </a:p>
        </p:txBody>
      </p:sp>
      <p:sp>
        <p:nvSpPr>
          <p:cNvPr id="509" name="Google Shape;509;p17"/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17"/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A50034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511" name="Google Shape;511;p17"/>
          <p:cNvSpPr txBox="1"/>
          <p:nvPr/>
        </p:nvSpPr>
        <p:spPr>
          <a:xfrm>
            <a:off x="276836" y="3936433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유의사항</a:t>
            </a:r>
            <a:endParaRPr/>
          </a:p>
        </p:txBody>
      </p:sp>
      <p:sp>
        <p:nvSpPr>
          <p:cNvPr id="512" name="Google Shape;512;p17"/>
          <p:cNvSpPr txBox="1"/>
          <p:nvPr/>
        </p:nvSpPr>
        <p:spPr>
          <a:xfrm>
            <a:off x="276836" y="600923"/>
            <a:ext cx="21710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종이 서류 내용을 스캔으로 인식하여 디지털화 </a:t>
            </a:r>
            <a:endParaRPr sz="12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17"/>
          <p:cNvSpPr/>
          <p:nvPr/>
        </p:nvSpPr>
        <p:spPr>
          <a:xfrm>
            <a:off x="4485401" y="1490154"/>
            <a:ext cx="248913" cy="24891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17"/>
          <p:cNvSpPr/>
          <p:nvPr/>
        </p:nvSpPr>
        <p:spPr>
          <a:xfrm>
            <a:off x="5397612" y="2269809"/>
            <a:ext cx="248913" cy="24891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17"/>
          <p:cNvSpPr txBox="1"/>
          <p:nvPr/>
        </p:nvSpPr>
        <p:spPr>
          <a:xfrm>
            <a:off x="3020036" y="5781724"/>
            <a:ext cx="365508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① </a:t>
            </a:r>
            <a:r>
              <a:rPr lang="ko-K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특정사원 검색 </a:t>
            </a: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② 동명이인 출력 </a:t>
            </a: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17"/>
          <p:cNvSpPr txBox="1"/>
          <p:nvPr/>
        </p:nvSpPr>
        <p:spPr>
          <a:xfrm>
            <a:off x="276836" y="3436069"/>
            <a:ext cx="217108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김가윤</a:t>
            </a:r>
            <a:endParaRPr sz="12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직선 화살표 단색으로 채워진" id="517" name="Google Shape;51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3986992">
            <a:off x="5529757" y="1654965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2"/>
          <p:cNvCxnSpPr>
            <a:stCxn id="99" idx="2"/>
            <a:endCxn id="100" idx="0"/>
          </p:cNvCxnSpPr>
          <p:nvPr/>
        </p:nvCxnSpPr>
        <p:spPr>
          <a:xfrm flipH="1">
            <a:off x="6226832" y="4052289"/>
            <a:ext cx="300" cy="2308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2"/>
          <p:cNvSpPr txBox="1"/>
          <p:nvPr/>
        </p:nvSpPr>
        <p:spPr>
          <a:xfrm>
            <a:off x="422454" y="408446"/>
            <a:ext cx="273985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A50034"/>
                </a:solidFill>
                <a:latin typeface="Calibri"/>
                <a:ea typeface="Calibri"/>
                <a:cs typeface="Calibri"/>
                <a:sym typeface="Calibri"/>
              </a:rPr>
              <a:t>서비스 흐름도</a:t>
            </a:r>
            <a:endParaRPr sz="3200">
              <a:solidFill>
                <a:srgbClr val="A500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2"/>
          <p:cNvCxnSpPr/>
          <p:nvPr/>
        </p:nvCxnSpPr>
        <p:spPr>
          <a:xfrm>
            <a:off x="553673" y="1098958"/>
            <a:ext cx="873294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p2"/>
          <p:cNvCxnSpPr/>
          <p:nvPr/>
        </p:nvCxnSpPr>
        <p:spPr>
          <a:xfrm>
            <a:off x="4334999" y="2242871"/>
            <a:ext cx="0" cy="31104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" name="Google Shape;104;p2"/>
          <p:cNvCxnSpPr/>
          <p:nvPr/>
        </p:nvCxnSpPr>
        <p:spPr>
          <a:xfrm flipH="1">
            <a:off x="1262490" y="2238709"/>
            <a:ext cx="1" cy="120612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2"/>
          <p:cNvCxnSpPr/>
          <p:nvPr/>
        </p:nvCxnSpPr>
        <p:spPr>
          <a:xfrm flipH="1">
            <a:off x="6227131" y="3360343"/>
            <a:ext cx="1" cy="29354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6" name="Google Shape;106;p2"/>
          <p:cNvCxnSpPr/>
          <p:nvPr/>
        </p:nvCxnSpPr>
        <p:spPr>
          <a:xfrm flipH="1">
            <a:off x="2724838" y="1235452"/>
            <a:ext cx="1" cy="138237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2"/>
          <p:cNvSpPr/>
          <p:nvPr/>
        </p:nvSpPr>
        <p:spPr>
          <a:xfrm>
            <a:off x="2156638" y="1249076"/>
            <a:ext cx="1340610" cy="358324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lang="ko-KR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키득키득 오픈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2156638" y="1780420"/>
            <a:ext cx="1340610" cy="358324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2156636" y="2374756"/>
            <a:ext cx="1340610" cy="358324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파일 업로드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2156636" y="2854193"/>
            <a:ext cx="1340610" cy="358324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전송 </a:t>
            </a:r>
            <a:r>
              <a:rPr lang="ko-KR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파일 선택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5393498" y="2702186"/>
            <a:ext cx="1658811" cy="690365"/>
          </a:xfrm>
          <a:prstGeom prst="flowChartDecision">
            <a:avLst/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lang="ko-KR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파일 여부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5556827" y="3693965"/>
            <a:ext cx="1340610" cy="358324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lang="ko-KR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YOLO5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7447934" y="2877000"/>
            <a:ext cx="1340610" cy="358324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lang="ko-KR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파일 재선택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5682417" y="3392432"/>
            <a:ext cx="507722" cy="261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ko-K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ko-K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5557433" y="4272385"/>
            <a:ext cx="1340610" cy="358324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lang="ko-KR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OCR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7479144" y="3593144"/>
            <a:ext cx="1340610" cy="568297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lang="ko-KR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테이블 추출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lang="ko-KR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(이미지 생성)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5556603" y="5294912"/>
            <a:ext cx="1340610" cy="358324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lang="ko-KR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키워드 선택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7020772" y="2759407"/>
            <a:ext cx="436345" cy="261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ko-K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5556603" y="5824346"/>
            <a:ext cx="1340610" cy="358324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lang="ko-KR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결과도출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2"/>
          <p:cNvCxnSpPr/>
          <p:nvPr/>
        </p:nvCxnSpPr>
        <p:spPr>
          <a:xfrm>
            <a:off x="1260655" y="2242871"/>
            <a:ext cx="307434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p2"/>
          <p:cNvSpPr/>
          <p:nvPr/>
        </p:nvSpPr>
        <p:spPr>
          <a:xfrm>
            <a:off x="595511" y="2377983"/>
            <a:ext cx="1340610" cy="358324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lang="ko-KR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로그기록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590350" y="2868207"/>
            <a:ext cx="1340610" cy="358324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lang="ko-KR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목록 선택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595510" y="3378751"/>
            <a:ext cx="1340610" cy="358324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lang="ko-KR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자료 확인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3664695" y="2377983"/>
            <a:ext cx="1340610" cy="358324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lang="ko-KR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사원관리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5556603" y="4805352"/>
            <a:ext cx="1340610" cy="358324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lang="ko-KR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DF 추출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5556602" y="6361095"/>
            <a:ext cx="1340610" cy="358324"/>
          </a:xfrm>
          <a:prstGeom prst="roundRect">
            <a:avLst>
              <a:gd fmla="val 16667" name="adj"/>
            </a:avLst>
          </a:prstGeom>
          <a:solidFill>
            <a:srgbClr val="FEE5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lang="ko-KR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CSV 파일저장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2"/>
          <p:cNvCxnSpPr/>
          <p:nvPr/>
        </p:nvCxnSpPr>
        <p:spPr>
          <a:xfrm>
            <a:off x="7052309" y="3056162"/>
            <a:ext cx="37327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6" name="Google Shape;126;p2"/>
          <p:cNvCxnSpPr>
            <a:stCxn id="99" idx="3"/>
            <a:endCxn id="115" idx="1"/>
          </p:cNvCxnSpPr>
          <p:nvPr/>
        </p:nvCxnSpPr>
        <p:spPr>
          <a:xfrm>
            <a:off x="6897437" y="3873127"/>
            <a:ext cx="581700" cy="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" name="Google Shape;127;p2"/>
          <p:cNvCxnSpPr>
            <a:stCxn id="110" idx="3"/>
            <a:endCxn id="111" idx="1"/>
          </p:cNvCxnSpPr>
          <p:nvPr/>
        </p:nvCxnSpPr>
        <p:spPr>
          <a:xfrm>
            <a:off x="3497246" y="3033355"/>
            <a:ext cx="1896300" cy="1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Google Shape;133;p3"/>
          <p:cNvCxnSpPr/>
          <p:nvPr/>
        </p:nvCxnSpPr>
        <p:spPr>
          <a:xfrm rot="10800000">
            <a:off x="2278863" y="2696901"/>
            <a:ext cx="89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4" name="Google Shape;134;p3"/>
          <p:cNvCxnSpPr/>
          <p:nvPr/>
        </p:nvCxnSpPr>
        <p:spPr>
          <a:xfrm>
            <a:off x="2278863" y="5604540"/>
            <a:ext cx="89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5" name="Google Shape;135;p3"/>
          <p:cNvCxnSpPr/>
          <p:nvPr/>
        </p:nvCxnSpPr>
        <p:spPr>
          <a:xfrm flipH="1" rot="10800000">
            <a:off x="2278863" y="4599196"/>
            <a:ext cx="4307137" cy="2140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6" name="Google Shape;136;p3"/>
          <p:cNvCxnSpPr/>
          <p:nvPr/>
        </p:nvCxnSpPr>
        <p:spPr>
          <a:xfrm>
            <a:off x="2278863" y="3643038"/>
            <a:ext cx="5753965" cy="617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p3"/>
          <p:cNvSpPr txBox="1"/>
          <p:nvPr/>
        </p:nvSpPr>
        <p:spPr>
          <a:xfrm>
            <a:off x="422454" y="408446"/>
            <a:ext cx="191911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A50034"/>
                </a:solidFill>
                <a:latin typeface="Calibri"/>
                <a:ea typeface="Calibri"/>
                <a:cs typeface="Calibri"/>
                <a:sym typeface="Calibri"/>
              </a:rPr>
              <a:t>메뉴 구성</a:t>
            </a:r>
            <a:endParaRPr sz="3200">
              <a:solidFill>
                <a:srgbClr val="A500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p3"/>
          <p:cNvCxnSpPr/>
          <p:nvPr/>
        </p:nvCxnSpPr>
        <p:spPr>
          <a:xfrm>
            <a:off x="553673" y="1098958"/>
            <a:ext cx="873294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9" name="Google Shape;139;p3"/>
          <p:cNvSpPr/>
          <p:nvPr/>
        </p:nvSpPr>
        <p:spPr>
          <a:xfrm>
            <a:off x="1611494" y="1673048"/>
            <a:ext cx="1340109" cy="426019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lang="ko-KR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키득키득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2707130" y="2461514"/>
            <a:ext cx="1340184" cy="426155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lang="ko-KR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메인화면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/>
          <p:nvPr/>
        </p:nvSpPr>
        <p:spPr>
          <a:xfrm>
            <a:off x="2707129" y="3429960"/>
            <a:ext cx="1326959" cy="426155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lang="ko-KR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내용추출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4346423" y="3470115"/>
            <a:ext cx="1340184" cy="358191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lang="ko-KR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파일 입력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5963006" y="3461363"/>
            <a:ext cx="1340184" cy="358191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lang="ko-KR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키워드 선택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2696244" y="4407637"/>
            <a:ext cx="1340184" cy="426155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lang="ko-KR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로그기록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7468157" y="3470115"/>
            <a:ext cx="1340184" cy="358191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lang="ko-KR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CSV 파일 저장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2707130" y="5391463"/>
            <a:ext cx="1340184" cy="426155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lang="ko-KR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사원관리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4346423" y="4423318"/>
            <a:ext cx="1340184" cy="358191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lang="ko-KR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목록 확인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3"/>
          <p:cNvSpPr/>
          <p:nvPr/>
        </p:nvSpPr>
        <p:spPr>
          <a:xfrm>
            <a:off x="5963006" y="4420101"/>
            <a:ext cx="1340184" cy="358191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lang="ko-KR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자료확인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3"/>
          <p:cNvCxnSpPr>
            <a:stCxn id="139" idx="2"/>
          </p:cNvCxnSpPr>
          <p:nvPr/>
        </p:nvCxnSpPr>
        <p:spPr>
          <a:xfrm>
            <a:off x="2281549" y="2099067"/>
            <a:ext cx="0" cy="350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/>
          <p:nvPr/>
        </p:nvSpPr>
        <p:spPr>
          <a:xfrm>
            <a:off x="-4057" y="0"/>
            <a:ext cx="2743201" cy="6857996"/>
          </a:xfrm>
          <a:prstGeom prst="rect">
            <a:avLst/>
          </a:prstGeom>
          <a:solidFill>
            <a:srgbClr val="FADD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4"/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156" name="Google Shape;156;p4"/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157" name="Google Shape;157;p4"/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종이 서류 내용을 스캔으로 인식하여 디지털화 </a:t>
              </a:r>
              <a:endParaRPr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" name="Google Shape;158;p4"/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59" name="Google Shape;159;p4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160" name="Google Shape;160;p4"/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로그인 </a:t>
              </a:r>
              <a:endParaRPr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" name="Google Shape;161;p4"/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62" name="Google Shape;162;p4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163" name="Google Shape;163;p4"/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Login_01 </a:t>
              </a:r>
              <a:endParaRPr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4"/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65" name="Google Shape;165;p4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166" name="Google Shape;166;p4"/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김가윤</a:t>
              </a:r>
              <a:endParaRPr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" name="Google Shape;167;p4"/>
          <p:cNvSpPr/>
          <p:nvPr/>
        </p:nvSpPr>
        <p:spPr>
          <a:xfrm>
            <a:off x="2743201" y="5180351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"/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A50034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169" name="Google Shape;169;p4"/>
          <p:cNvSpPr txBox="1"/>
          <p:nvPr/>
        </p:nvSpPr>
        <p:spPr>
          <a:xfrm>
            <a:off x="3020037" y="5781724"/>
            <a:ext cx="274320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① 아이디 입력</a:t>
            </a: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② 비밀번호입력</a:t>
            </a: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③ 아이디 / 비밀번호 찾기로 이동</a:t>
            </a: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④ 가입 페이지로 이동</a:t>
            </a: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4"/>
          <p:cNvSpPr txBox="1"/>
          <p:nvPr/>
        </p:nvSpPr>
        <p:spPr>
          <a:xfrm>
            <a:off x="276836" y="3936433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유의사항</a:t>
            </a:r>
            <a:endParaRPr/>
          </a:p>
        </p:txBody>
      </p:sp>
      <p:sp>
        <p:nvSpPr>
          <p:cNvPr id="171" name="Google Shape;171;p4"/>
          <p:cNvSpPr txBox="1"/>
          <p:nvPr/>
        </p:nvSpPr>
        <p:spPr>
          <a:xfrm>
            <a:off x="5763238" y="5781723"/>
            <a:ext cx="346204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⑤ 로그인 버튼 – 메인 Home으로 이동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8150" y="168000"/>
            <a:ext cx="6731925" cy="5012351"/>
          </a:xfrm>
          <a:prstGeom prst="rect">
            <a:avLst/>
          </a:prstGeom>
          <a:gradFill>
            <a:gsLst>
              <a:gs pos="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12" scaled="0"/>
          </a:gradFill>
          <a:ln>
            <a:noFill/>
          </a:ln>
        </p:spPr>
      </p:pic>
      <p:sp>
        <p:nvSpPr>
          <p:cNvPr id="173" name="Google Shape;173;p4"/>
          <p:cNvSpPr/>
          <p:nvPr/>
        </p:nvSpPr>
        <p:spPr>
          <a:xfrm>
            <a:off x="6502455" y="2121733"/>
            <a:ext cx="249000" cy="24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4"/>
          <p:cNvSpPr/>
          <p:nvPr/>
        </p:nvSpPr>
        <p:spPr>
          <a:xfrm>
            <a:off x="6502455" y="2502733"/>
            <a:ext cx="249000" cy="24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4"/>
          <p:cNvSpPr/>
          <p:nvPr/>
        </p:nvSpPr>
        <p:spPr>
          <a:xfrm>
            <a:off x="6731055" y="2807533"/>
            <a:ext cx="249000" cy="24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4"/>
          <p:cNvSpPr/>
          <p:nvPr/>
        </p:nvSpPr>
        <p:spPr>
          <a:xfrm>
            <a:off x="6731055" y="3112333"/>
            <a:ext cx="249000" cy="24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4"/>
          <p:cNvSpPr/>
          <p:nvPr/>
        </p:nvSpPr>
        <p:spPr>
          <a:xfrm>
            <a:off x="7112055" y="3493333"/>
            <a:ext cx="249000" cy="24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FADD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5"/>
          <p:cNvSpPr txBox="1"/>
          <p:nvPr/>
        </p:nvSpPr>
        <p:spPr>
          <a:xfrm>
            <a:off x="276836" y="269845"/>
            <a:ext cx="8002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과제명</a:t>
            </a:r>
            <a:endParaRPr/>
          </a:p>
        </p:txBody>
      </p:sp>
      <p:grpSp>
        <p:nvGrpSpPr>
          <p:cNvPr id="184" name="Google Shape;184;p5"/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85" name="Google Shape;185;p5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186" name="Google Shape;186;p5"/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사원등록</a:t>
              </a:r>
              <a:endParaRPr sz="12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p5"/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88" name="Google Shape;188;p5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189" name="Google Shape;189;p5"/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SignUP_01</a:t>
              </a:r>
              <a:endParaRPr/>
            </a:p>
          </p:txBody>
        </p:sp>
      </p:grpSp>
      <p:sp>
        <p:nvSpPr>
          <p:cNvPr id="190" name="Google Shape;190;p5"/>
          <p:cNvSpPr txBox="1"/>
          <p:nvPr/>
        </p:nvSpPr>
        <p:spPr>
          <a:xfrm>
            <a:off x="276836" y="3104991"/>
            <a:ext cx="8002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작성자</a:t>
            </a:r>
            <a:endParaRPr/>
          </a:p>
        </p:txBody>
      </p:sp>
      <p:sp>
        <p:nvSpPr>
          <p:cNvPr id="191" name="Google Shape;191;p5"/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5"/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A50034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193" name="Google Shape;193;p5"/>
          <p:cNvSpPr txBox="1"/>
          <p:nvPr/>
        </p:nvSpPr>
        <p:spPr>
          <a:xfrm>
            <a:off x="276836" y="3936433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유의사항</a:t>
            </a:r>
            <a:endParaRPr/>
          </a:p>
        </p:txBody>
      </p:sp>
      <p:sp>
        <p:nvSpPr>
          <p:cNvPr id="194" name="Google Shape;194;p5"/>
          <p:cNvSpPr txBox="1"/>
          <p:nvPr/>
        </p:nvSpPr>
        <p:spPr>
          <a:xfrm>
            <a:off x="5763238" y="5781723"/>
            <a:ext cx="307596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⑤ 비밀번호 확인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⑥ 이메일 입력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⑦ 사원등록 – 로그인 페이지로 이동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5"/>
          <p:cNvPicPr preferRelativeResize="0"/>
          <p:nvPr/>
        </p:nvPicPr>
        <p:blipFill rotWithShape="1">
          <a:blip r:embed="rId3">
            <a:alphaModFix/>
          </a:blip>
          <a:srcRect b="739" l="0" r="0" t="551"/>
          <a:stretch/>
        </p:blipFill>
        <p:spPr>
          <a:xfrm>
            <a:off x="2845525" y="12100"/>
            <a:ext cx="6958874" cy="515516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5"/>
          <p:cNvSpPr txBox="1"/>
          <p:nvPr/>
        </p:nvSpPr>
        <p:spPr>
          <a:xfrm>
            <a:off x="276836" y="600923"/>
            <a:ext cx="21710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종이 서류 내용을 스캔으로 인식하여 디지털화 </a:t>
            </a:r>
            <a:endParaRPr sz="12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5"/>
          <p:cNvSpPr/>
          <p:nvPr/>
        </p:nvSpPr>
        <p:spPr>
          <a:xfrm>
            <a:off x="6502455" y="1283533"/>
            <a:ext cx="248913" cy="24891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5"/>
          <p:cNvSpPr/>
          <p:nvPr/>
        </p:nvSpPr>
        <p:spPr>
          <a:xfrm>
            <a:off x="6502455" y="1628653"/>
            <a:ext cx="248913" cy="24891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5"/>
          <p:cNvSpPr/>
          <p:nvPr/>
        </p:nvSpPr>
        <p:spPr>
          <a:xfrm>
            <a:off x="6502455" y="2038783"/>
            <a:ext cx="248913" cy="24891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5"/>
          <p:cNvSpPr/>
          <p:nvPr/>
        </p:nvSpPr>
        <p:spPr>
          <a:xfrm>
            <a:off x="6482187" y="2494317"/>
            <a:ext cx="248913" cy="24891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5"/>
          <p:cNvSpPr/>
          <p:nvPr/>
        </p:nvSpPr>
        <p:spPr>
          <a:xfrm>
            <a:off x="6324599" y="3000654"/>
            <a:ext cx="248913" cy="24891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5"/>
          <p:cNvSpPr/>
          <p:nvPr/>
        </p:nvSpPr>
        <p:spPr>
          <a:xfrm>
            <a:off x="6573512" y="3448457"/>
            <a:ext cx="248913" cy="24891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5"/>
          <p:cNvSpPr txBox="1"/>
          <p:nvPr/>
        </p:nvSpPr>
        <p:spPr>
          <a:xfrm>
            <a:off x="3020037" y="5781724"/>
            <a:ext cx="274320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① 이름 입력</a:t>
            </a: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② 부서</a:t>
            </a:r>
            <a:r>
              <a:rPr lang="ko-K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/ 직책 입력 </a:t>
            </a: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③ 아이디 입력</a:t>
            </a:r>
            <a:endParaRPr b="0" i="0" sz="12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④ 비밀번호 입력 </a:t>
            </a: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5"/>
          <p:cNvSpPr txBox="1"/>
          <p:nvPr/>
        </p:nvSpPr>
        <p:spPr>
          <a:xfrm>
            <a:off x="276836" y="3436069"/>
            <a:ext cx="217108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김가윤</a:t>
            </a:r>
            <a:endParaRPr sz="12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5"/>
          <p:cNvSpPr/>
          <p:nvPr/>
        </p:nvSpPr>
        <p:spPr>
          <a:xfrm>
            <a:off x="7335512" y="4026074"/>
            <a:ext cx="248913" cy="24891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"/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6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FADD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5876" y="0"/>
            <a:ext cx="6941613" cy="516726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6"/>
          <p:cNvSpPr txBox="1"/>
          <p:nvPr/>
        </p:nvSpPr>
        <p:spPr>
          <a:xfrm>
            <a:off x="276836" y="269845"/>
            <a:ext cx="8002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과제명</a:t>
            </a:r>
            <a:endParaRPr/>
          </a:p>
        </p:txBody>
      </p:sp>
      <p:grpSp>
        <p:nvGrpSpPr>
          <p:cNvPr id="214" name="Google Shape;214;p6"/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215" name="Google Shape;215;p6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216" name="Google Shape;216;p6"/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ID 찾기 </a:t>
              </a:r>
              <a:endParaRPr sz="12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" name="Google Shape;217;p6"/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218" name="Google Shape;218;p6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219" name="Google Shape;219;p6"/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SearchID_01</a:t>
              </a:r>
              <a:endParaRPr/>
            </a:p>
          </p:txBody>
        </p:sp>
      </p:grpSp>
      <p:sp>
        <p:nvSpPr>
          <p:cNvPr id="220" name="Google Shape;220;p6"/>
          <p:cNvSpPr txBox="1"/>
          <p:nvPr/>
        </p:nvSpPr>
        <p:spPr>
          <a:xfrm>
            <a:off x="276836" y="3104991"/>
            <a:ext cx="8002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작성자</a:t>
            </a:r>
            <a:endParaRPr/>
          </a:p>
        </p:txBody>
      </p:sp>
      <p:sp>
        <p:nvSpPr>
          <p:cNvPr id="221" name="Google Shape;221;p6"/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A50034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222" name="Google Shape;222;p6"/>
          <p:cNvSpPr txBox="1"/>
          <p:nvPr/>
        </p:nvSpPr>
        <p:spPr>
          <a:xfrm>
            <a:off x="276836" y="3936433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유의사항</a:t>
            </a:r>
            <a:endParaRPr/>
          </a:p>
        </p:txBody>
      </p:sp>
      <p:sp>
        <p:nvSpPr>
          <p:cNvPr id="223" name="Google Shape;223;p6"/>
          <p:cNvSpPr txBox="1"/>
          <p:nvPr/>
        </p:nvSpPr>
        <p:spPr>
          <a:xfrm>
            <a:off x="276836" y="600923"/>
            <a:ext cx="21710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종이 서류 내용을 스캔으로 인식하여 디지털화 </a:t>
            </a:r>
            <a:endParaRPr sz="12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6"/>
          <p:cNvSpPr/>
          <p:nvPr/>
        </p:nvSpPr>
        <p:spPr>
          <a:xfrm>
            <a:off x="6578577" y="2090752"/>
            <a:ext cx="248913" cy="24891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6"/>
          <p:cNvSpPr/>
          <p:nvPr/>
        </p:nvSpPr>
        <p:spPr>
          <a:xfrm>
            <a:off x="6573511" y="2512772"/>
            <a:ext cx="248913" cy="24891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6"/>
          <p:cNvSpPr/>
          <p:nvPr/>
        </p:nvSpPr>
        <p:spPr>
          <a:xfrm>
            <a:off x="6686187" y="2856078"/>
            <a:ext cx="248913" cy="24891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6"/>
          <p:cNvSpPr/>
          <p:nvPr/>
        </p:nvSpPr>
        <p:spPr>
          <a:xfrm>
            <a:off x="9302742" y="2771316"/>
            <a:ext cx="248913" cy="24891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6"/>
          <p:cNvSpPr txBox="1"/>
          <p:nvPr/>
        </p:nvSpPr>
        <p:spPr>
          <a:xfrm>
            <a:off x="3020037" y="5781724"/>
            <a:ext cx="274320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① 이름 입력</a:t>
            </a: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② 이메일 입력 </a:t>
            </a:r>
            <a:r>
              <a:rPr lang="ko-K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③ 로그인 페이지로 이동 </a:t>
            </a:r>
            <a:endParaRPr b="0" i="0" sz="12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④ 비밀번호 찾기 페이지로 이동 </a:t>
            </a: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6"/>
          <p:cNvSpPr txBox="1"/>
          <p:nvPr/>
        </p:nvSpPr>
        <p:spPr>
          <a:xfrm>
            <a:off x="276836" y="3436069"/>
            <a:ext cx="217108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김가윤</a:t>
            </a:r>
            <a:endParaRPr sz="12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4620" y="0"/>
            <a:ext cx="6909619" cy="5172073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7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FADD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7"/>
          <p:cNvSpPr txBox="1"/>
          <p:nvPr/>
        </p:nvSpPr>
        <p:spPr>
          <a:xfrm>
            <a:off x="276836" y="269845"/>
            <a:ext cx="8002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과제명</a:t>
            </a:r>
            <a:endParaRPr/>
          </a:p>
        </p:txBody>
      </p:sp>
      <p:grpSp>
        <p:nvGrpSpPr>
          <p:cNvPr id="237" name="Google Shape;237;p7"/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238" name="Google Shape;238;p7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239" name="Google Shape;239;p7"/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PW 찾기  </a:t>
              </a:r>
              <a:endParaRPr sz="12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0" name="Google Shape;240;p7"/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241" name="Google Shape;241;p7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242" name="Google Shape;242;p7"/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SearchPW_01</a:t>
              </a:r>
              <a:endParaRPr/>
            </a:p>
          </p:txBody>
        </p:sp>
      </p:grpSp>
      <p:sp>
        <p:nvSpPr>
          <p:cNvPr id="243" name="Google Shape;243;p7"/>
          <p:cNvSpPr txBox="1"/>
          <p:nvPr/>
        </p:nvSpPr>
        <p:spPr>
          <a:xfrm>
            <a:off x="276836" y="3104991"/>
            <a:ext cx="8002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작성자</a:t>
            </a:r>
            <a:endParaRPr/>
          </a:p>
        </p:txBody>
      </p:sp>
      <p:sp>
        <p:nvSpPr>
          <p:cNvPr id="244" name="Google Shape;244;p7"/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7"/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A50034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246" name="Google Shape;246;p7"/>
          <p:cNvSpPr txBox="1"/>
          <p:nvPr/>
        </p:nvSpPr>
        <p:spPr>
          <a:xfrm>
            <a:off x="276836" y="3936433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유의사항</a:t>
            </a:r>
            <a:endParaRPr/>
          </a:p>
        </p:txBody>
      </p:sp>
      <p:sp>
        <p:nvSpPr>
          <p:cNvPr id="247" name="Google Shape;247;p7"/>
          <p:cNvSpPr txBox="1"/>
          <p:nvPr/>
        </p:nvSpPr>
        <p:spPr>
          <a:xfrm>
            <a:off x="276836" y="600923"/>
            <a:ext cx="21710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종이 서류 내용을 스캔으로 인식하여 디지털화 </a:t>
            </a:r>
            <a:endParaRPr sz="12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7"/>
          <p:cNvSpPr/>
          <p:nvPr/>
        </p:nvSpPr>
        <p:spPr>
          <a:xfrm>
            <a:off x="6573511" y="1993210"/>
            <a:ext cx="248913" cy="24891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7"/>
          <p:cNvSpPr/>
          <p:nvPr/>
        </p:nvSpPr>
        <p:spPr>
          <a:xfrm>
            <a:off x="6573511" y="2370532"/>
            <a:ext cx="248913" cy="24891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7"/>
          <p:cNvSpPr/>
          <p:nvPr/>
        </p:nvSpPr>
        <p:spPr>
          <a:xfrm>
            <a:off x="6584587" y="2805278"/>
            <a:ext cx="248913" cy="24891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7"/>
          <p:cNvSpPr/>
          <p:nvPr/>
        </p:nvSpPr>
        <p:spPr>
          <a:xfrm>
            <a:off x="6833500" y="3116269"/>
            <a:ext cx="248913" cy="24891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7"/>
          <p:cNvSpPr txBox="1"/>
          <p:nvPr/>
        </p:nvSpPr>
        <p:spPr>
          <a:xfrm>
            <a:off x="3020037" y="5781724"/>
            <a:ext cx="274320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① 이름 입력</a:t>
            </a: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② </a:t>
            </a:r>
            <a:r>
              <a:rPr lang="ko-K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아이디 입력</a:t>
            </a: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③ </a:t>
            </a:r>
            <a:r>
              <a:rPr lang="ko-K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이메일 입력 </a:t>
            </a:r>
            <a:endParaRPr b="0" i="0" sz="12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④ </a:t>
            </a:r>
            <a:r>
              <a:rPr lang="ko-K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로그인 페이지로 이동 </a:t>
            </a: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7"/>
          <p:cNvSpPr/>
          <p:nvPr/>
        </p:nvSpPr>
        <p:spPr>
          <a:xfrm>
            <a:off x="8916300" y="3116269"/>
            <a:ext cx="248913" cy="24891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7"/>
          <p:cNvSpPr txBox="1"/>
          <p:nvPr/>
        </p:nvSpPr>
        <p:spPr>
          <a:xfrm>
            <a:off x="5763239" y="5781723"/>
            <a:ext cx="24663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⑤ ID 찾기 페이지로 이동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⑥ PW변경 페이지로 이동 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7"/>
          <p:cNvSpPr txBox="1"/>
          <p:nvPr/>
        </p:nvSpPr>
        <p:spPr>
          <a:xfrm>
            <a:off x="276836" y="3436069"/>
            <a:ext cx="217108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김가윤</a:t>
            </a:r>
            <a:endParaRPr sz="12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7"/>
          <p:cNvSpPr/>
          <p:nvPr/>
        </p:nvSpPr>
        <p:spPr>
          <a:xfrm>
            <a:off x="7103626" y="3523768"/>
            <a:ext cx="248913" cy="24891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FADD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0234" y="-2878"/>
            <a:ext cx="6884934" cy="5174951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8"/>
          <p:cNvSpPr txBox="1"/>
          <p:nvPr/>
        </p:nvSpPr>
        <p:spPr>
          <a:xfrm>
            <a:off x="276836" y="269845"/>
            <a:ext cx="8002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과제명</a:t>
            </a:r>
            <a:endParaRPr/>
          </a:p>
        </p:txBody>
      </p:sp>
      <p:grpSp>
        <p:nvGrpSpPr>
          <p:cNvPr id="264" name="Google Shape;264;p8"/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265" name="Google Shape;265;p8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266" name="Google Shape;266;p8"/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PW 변경 </a:t>
              </a:r>
              <a:endParaRPr sz="12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7" name="Google Shape;267;p8"/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268" name="Google Shape;268;p8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269" name="Google Shape;269;p8"/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newPW_01</a:t>
              </a:r>
              <a:endParaRPr/>
            </a:p>
          </p:txBody>
        </p:sp>
      </p:grpSp>
      <p:sp>
        <p:nvSpPr>
          <p:cNvPr id="270" name="Google Shape;270;p8"/>
          <p:cNvSpPr txBox="1"/>
          <p:nvPr/>
        </p:nvSpPr>
        <p:spPr>
          <a:xfrm>
            <a:off x="276836" y="3104991"/>
            <a:ext cx="8002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작성자</a:t>
            </a: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8"/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A50034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273" name="Google Shape;273;p8"/>
          <p:cNvSpPr txBox="1"/>
          <p:nvPr/>
        </p:nvSpPr>
        <p:spPr>
          <a:xfrm>
            <a:off x="276836" y="3936433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유의사항</a:t>
            </a:r>
            <a:endParaRPr/>
          </a:p>
        </p:txBody>
      </p:sp>
      <p:sp>
        <p:nvSpPr>
          <p:cNvPr id="274" name="Google Shape;274;p8"/>
          <p:cNvSpPr txBox="1"/>
          <p:nvPr/>
        </p:nvSpPr>
        <p:spPr>
          <a:xfrm>
            <a:off x="276836" y="600923"/>
            <a:ext cx="21710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종이 서류 내용을 스캔으로 인식하여 디지털화 </a:t>
            </a:r>
            <a:endParaRPr sz="12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8"/>
          <p:cNvSpPr/>
          <p:nvPr/>
        </p:nvSpPr>
        <p:spPr>
          <a:xfrm>
            <a:off x="6573511" y="1993210"/>
            <a:ext cx="248913" cy="24891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8"/>
          <p:cNvSpPr/>
          <p:nvPr/>
        </p:nvSpPr>
        <p:spPr>
          <a:xfrm>
            <a:off x="6573511" y="2370532"/>
            <a:ext cx="248913" cy="24891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8"/>
          <p:cNvSpPr/>
          <p:nvPr/>
        </p:nvSpPr>
        <p:spPr>
          <a:xfrm>
            <a:off x="7148477" y="2991812"/>
            <a:ext cx="248913" cy="24891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8"/>
          <p:cNvSpPr txBox="1"/>
          <p:nvPr/>
        </p:nvSpPr>
        <p:spPr>
          <a:xfrm>
            <a:off x="3020037" y="5781724"/>
            <a:ext cx="274320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① 새로운 비밀번호 입력</a:t>
            </a: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② 새로운 비밀번호 확인  </a:t>
            </a:r>
            <a:r>
              <a:rPr lang="ko-K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③ 로그인 페이지로 이동 </a:t>
            </a:r>
            <a:endParaRPr b="0" i="0" sz="12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8"/>
          <p:cNvSpPr txBox="1"/>
          <p:nvPr/>
        </p:nvSpPr>
        <p:spPr>
          <a:xfrm>
            <a:off x="276836" y="3436069"/>
            <a:ext cx="217108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김가윤 </a:t>
            </a:r>
            <a:endParaRPr sz="12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9"/>
          <p:cNvGrpSpPr/>
          <p:nvPr/>
        </p:nvGrpSpPr>
        <p:grpSpPr>
          <a:xfrm>
            <a:off x="2951205" y="144258"/>
            <a:ext cx="6334939" cy="5015525"/>
            <a:chOff x="2920821" y="77245"/>
            <a:chExt cx="6334939" cy="5015525"/>
          </a:xfrm>
        </p:grpSpPr>
        <p:grpSp>
          <p:nvGrpSpPr>
            <p:cNvPr id="285" name="Google Shape;285;p9"/>
            <p:cNvGrpSpPr/>
            <p:nvPr/>
          </p:nvGrpSpPr>
          <p:grpSpPr>
            <a:xfrm>
              <a:off x="2920821" y="77245"/>
              <a:ext cx="6334939" cy="5015525"/>
              <a:chOff x="2920821" y="77245"/>
              <a:chExt cx="6334939" cy="5015525"/>
            </a:xfrm>
          </p:grpSpPr>
          <p:pic>
            <p:nvPicPr>
              <p:cNvPr id="286" name="Google Shape;286;p9"/>
              <p:cNvPicPr preferRelativeResize="0"/>
              <p:nvPr/>
            </p:nvPicPr>
            <p:blipFill rotWithShape="1">
              <a:blip r:embed="rId3">
                <a:alphaModFix/>
              </a:blip>
              <a:srcRect b="3665" l="0" r="13994" t="0"/>
              <a:stretch/>
            </p:blipFill>
            <p:spPr>
              <a:xfrm>
                <a:off x="3894483" y="77354"/>
                <a:ext cx="5361277" cy="48372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87" name="Google Shape;287;p9"/>
              <p:cNvGrpSpPr/>
              <p:nvPr/>
            </p:nvGrpSpPr>
            <p:grpSpPr>
              <a:xfrm>
                <a:off x="2920821" y="77245"/>
                <a:ext cx="2743201" cy="5015525"/>
                <a:chOff x="2867001" y="88245"/>
                <a:chExt cx="2743201" cy="5015525"/>
              </a:xfrm>
            </p:grpSpPr>
            <p:pic>
              <p:nvPicPr>
                <p:cNvPr descr="테이블이(가) 표시된 사진&#10;&#10;자동 생성된 설명" id="288" name="Google Shape;288;p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73279" t="0"/>
                <a:stretch/>
              </p:blipFill>
              <p:spPr>
                <a:xfrm>
                  <a:off x="2867001" y="88245"/>
                  <a:ext cx="2743201" cy="5015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89" name="Google Shape;289;p9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4096542" y="629910"/>
                  <a:ext cx="1511224" cy="44285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290" name="Google Shape;290;p9"/>
            <p:cNvSpPr/>
            <p:nvPr/>
          </p:nvSpPr>
          <p:spPr>
            <a:xfrm>
              <a:off x="4079242" y="552197"/>
              <a:ext cx="5176518" cy="450986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91" name="Google Shape;291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463806" y="1104844"/>
              <a:ext cx="1653683" cy="37493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직선 화살표 단색으로 채워진" id="292" name="Google Shape;292;p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-9474373">
              <a:off x="4027449" y="621911"/>
              <a:ext cx="1356019" cy="82801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3" name="Google Shape;293;p9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FADD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9"/>
          <p:cNvSpPr txBox="1"/>
          <p:nvPr/>
        </p:nvSpPr>
        <p:spPr>
          <a:xfrm>
            <a:off x="276836" y="269845"/>
            <a:ext cx="8002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과제명</a:t>
            </a:r>
            <a:endParaRPr/>
          </a:p>
        </p:txBody>
      </p:sp>
      <p:grpSp>
        <p:nvGrpSpPr>
          <p:cNvPr id="295" name="Google Shape;295;p9"/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296" name="Google Shape;296;p9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297" name="Google Shape;297;p9"/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 Menu</a:t>
              </a:r>
              <a:endParaRPr/>
            </a:p>
          </p:txBody>
        </p:sp>
      </p:grpSp>
      <p:grpSp>
        <p:nvGrpSpPr>
          <p:cNvPr id="298" name="Google Shape;298;p9"/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299" name="Google Shape;299;p9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300" name="Google Shape;300;p9"/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Menu_01</a:t>
              </a:r>
              <a:endParaRPr/>
            </a:p>
          </p:txBody>
        </p:sp>
      </p:grpSp>
      <p:sp>
        <p:nvSpPr>
          <p:cNvPr id="301" name="Google Shape;301;p9"/>
          <p:cNvSpPr txBox="1"/>
          <p:nvPr/>
        </p:nvSpPr>
        <p:spPr>
          <a:xfrm>
            <a:off x="276836" y="3104991"/>
            <a:ext cx="8002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작성자</a:t>
            </a:r>
            <a:endParaRPr/>
          </a:p>
        </p:txBody>
      </p:sp>
      <p:sp>
        <p:nvSpPr>
          <p:cNvPr id="302" name="Google Shape;302;p9"/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9"/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A50034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304" name="Google Shape;304;p9"/>
          <p:cNvSpPr txBox="1"/>
          <p:nvPr/>
        </p:nvSpPr>
        <p:spPr>
          <a:xfrm>
            <a:off x="276836" y="3936433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유의사항</a:t>
            </a:r>
            <a:endParaRPr/>
          </a:p>
        </p:txBody>
      </p:sp>
      <p:sp>
        <p:nvSpPr>
          <p:cNvPr id="305" name="Google Shape;305;p9"/>
          <p:cNvSpPr txBox="1"/>
          <p:nvPr/>
        </p:nvSpPr>
        <p:spPr>
          <a:xfrm>
            <a:off x="276836" y="600923"/>
            <a:ext cx="21710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종이 서류 내용을 스캔으로 인식하여 디지털화 </a:t>
            </a:r>
            <a:endParaRPr sz="12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9"/>
          <p:cNvSpPr/>
          <p:nvPr/>
        </p:nvSpPr>
        <p:spPr>
          <a:xfrm>
            <a:off x="5781302" y="194757"/>
            <a:ext cx="248913" cy="24891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9"/>
          <p:cNvSpPr/>
          <p:nvPr/>
        </p:nvSpPr>
        <p:spPr>
          <a:xfrm>
            <a:off x="3000893" y="685923"/>
            <a:ext cx="248913" cy="24891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9"/>
          <p:cNvSpPr/>
          <p:nvPr/>
        </p:nvSpPr>
        <p:spPr>
          <a:xfrm>
            <a:off x="3772628" y="1221589"/>
            <a:ext cx="248913" cy="24891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9"/>
          <p:cNvSpPr/>
          <p:nvPr/>
        </p:nvSpPr>
        <p:spPr>
          <a:xfrm>
            <a:off x="3770027" y="1586517"/>
            <a:ext cx="248913" cy="24891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9"/>
          <p:cNvSpPr txBox="1"/>
          <p:nvPr/>
        </p:nvSpPr>
        <p:spPr>
          <a:xfrm>
            <a:off x="3020037" y="5781724"/>
            <a:ext cx="494830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① 헤더   </a:t>
            </a: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② 사이드 바(메뉴 바) </a:t>
            </a:r>
            <a:r>
              <a:rPr lang="ko-K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③ Home 이동 </a:t>
            </a:r>
            <a:endParaRPr b="0" i="0" sz="12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④ 검색페이지 </a:t>
            </a:r>
            <a:endParaRPr b="0" i="0" sz="12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ko-K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입력한 파일에서의 키워드 입력, 출력값 도출  </a:t>
            </a:r>
            <a:r>
              <a:rPr b="0" i="0" lang="ko-KR" sz="1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9"/>
          <p:cNvSpPr txBox="1"/>
          <p:nvPr/>
        </p:nvSpPr>
        <p:spPr>
          <a:xfrm>
            <a:off x="6341743" y="5781723"/>
            <a:ext cx="357670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 startAt="5"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 페이지 – 열어본 파일 기록(최대 30일)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 startAt="5"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관리 페이지 – 관리자만 보이는 페이지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 startAt="5"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 startAt="5"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로그아웃 – 로그인 페이지로 이동   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9"/>
          <p:cNvSpPr txBox="1"/>
          <p:nvPr/>
        </p:nvSpPr>
        <p:spPr>
          <a:xfrm>
            <a:off x="276836" y="3436069"/>
            <a:ext cx="217108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김가윤</a:t>
            </a:r>
            <a:endParaRPr sz="12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9"/>
          <p:cNvSpPr/>
          <p:nvPr/>
        </p:nvSpPr>
        <p:spPr>
          <a:xfrm>
            <a:off x="3770027" y="1903734"/>
            <a:ext cx="248913" cy="24891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9"/>
          <p:cNvSpPr/>
          <p:nvPr/>
        </p:nvSpPr>
        <p:spPr>
          <a:xfrm>
            <a:off x="3752376" y="4411484"/>
            <a:ext cx="248913" cy="24891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9"/>
          <p:cNvSpPr/>
          <p:nvPr/>
        </p:nvSpPr>
        <p:spPr>
          <a:xfrm>
            <a:off x="3752376" y="4764553"/>
            <a:ext cx="248913" cy="24891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9"/>
          <p:cNvSpPr/>
          <p:nvPr/>
        </p:nvSpPr>
        <p:spPr>
          <a:xfrm>
            <a:off x="3770027" y="2236457"/>
            <a:ext cx="248913" cy="24891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2021-07-16T05:18:45Z</dcterms:created>
  <dc:creator>smhrd</dc:creator>
</cp:coreProperties>
</file>