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zk0fD/Smb+S7o+xcUpAGN+Kb6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4BEC84-A55B-40BA-8CA6-00D1D2B23B4B}">
  <a:tblStyle styleId="{DC4BEC84-A55B-40BA-8CA6-00D1D2B23B4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89e57eb9a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889e57eb9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89e57eb9a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89e57eb9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89e57eb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889e57eb9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마일스톤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89e57eb9a_1_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1. </a:t>
            </a:r>
            <a:r>
              <a:rPr lang="ko-KR"/>
              <a:t>프로젝트 구현 시 어느 정도 컴퓨터 스펙이 필요한가?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2. Row Data 받을 수 있는 날짜?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3. 혹시 BERT 모델에 학습 DATA를 가지고 있는가?</a:t>
            </a:r>
            <a:endParaRPr/>
          </a:p>
        </p:txBody>
      </p:sp>
      <p:sp>
        <p:nvSpPr>
          <p:cNvPr id="198" name="Google Shape;198;g1889e57eb9a_1_19"/>
          <p:cNvSpPr txBox="1"/>
          <p:nvPr/>
        </p:nvSpPr>
        <p:spPr>
          <a:xfrm>
            <a:off x="542145" y="257345"/>
            <a:ext cx="476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750D45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</a:t>
            </a:r>
            <a:r>
              <a:rPr b="1" lang="ko-KR" sz="2400">
                <a:solidFill>
                  <a:srgbClr val="750D4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2400">
              <a:solidFill>
                <a:srgbClr val="750D4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/>
          <p:nvPr/>
        </p:nvSpPr>
        <p:spPr>
          <a:xfrm>
            <a:off x="1079863" y="644434"/>
            <a:ext cx="9971313" cy="113211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KEY득 KEY득</a:t>
            </a:r>
            <a:endParaRPr sz="4200"/>
          </a:p>
        </p:txBody>
      </p:sp>
      <p:sp>
        <p:nvSpPr>
          <p:cNvPr id="90" name="Google Shape;90;p3"/>
          <p:cNvSpPr/>
          <p:nvPr/>
        </p:nvSpPr>
        <p:spPr>
          <a:xfrm>
            <a:off x="1428206" y="2337163"/>
            <a:ext cx="9004663" cy="10624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MRC BERT를 사용한 키워드 값 도출하는 웹 기반 프로그램</a:t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1043881" y="4086553"/>
            <a:ext cx="1964714" cy="1474237"/>
          </a:xfrm>
          <a:prstGeom prst="chevron">
            <a:avLst>
              <a:gd fmla="val 23289" name="adj"/>
            </a:avLst>
          </a:prstGeom>
          <a:solidFill>
            <a:srgbClr val="E32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계획</a:t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2801180" y="4086553"/>
            <a:ext cx="1964714" cy="1474237"/>
          </a:xfrm>
          <a:prstGeom prst="chevron">
            <a:avLst>
              <a:gd fmla="val 23289" name="adj"/>
            </a:avLst>
          </a:prstGeom>
          <a:solidFill>
            <a:srgbClr val="E32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 조사 및 습득</a:t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4587974" y="4086553"/>
            <a:ext cx="2881051" cy="1474237"/>
          </a:xfrm>
          <a:prstGeom prst="chevron">
            <a:avLst>
              <a:gd fmla="val 23289" name="adj"/>
            </a:avLst>
          </a:prstGeom>
          <a:solidFill>
            <a:srgbClr val="E32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및 구축</a:t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7286900" y="4086553"/>
            <a:ext cx="1964714" cy="1474237"/>
          </a:xfrm>
          <a:prstGeom prst="chevron">
            <a:avLst>
              <a:gd fmla="val 23289" name="adj"/>
            </a:avLst>
          </a:prstGeom>
          <a:solidFill>
            <a:srgbClr val="E32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</a:t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9018022" y="4086553"/>
            <a:ext cx="1964714" cy="1474237"/>
          </a:xfrm>
          <a:prstGeom prst="chevron">
            <a:avLst>
              <a:gd fmla="val 23289" name="adj"/>
            </a:avLst>
          </a:prstGeom>
          <a:solidFill>
            <a:srgbClr val="C730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마무리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838200" y="1560500"/>
            <a:ext cx="10515600" cy="46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Front End </a:t>
            </a:r>
            <a:endParaRPr/>
          </a:p>
          <a:p>
            <a:pPr indent="0" lvl="3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/>
              <a:t>- 일렉트론과 Vue.js 를 사용한 웹 프로그램 제작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Back End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/>
              <a:t>MRC BERT -&gt; 기계독해를 사용한 키워드에 대한 결과를 찾는 딥러닝 기술</a:t>
            </a:r>
            <a:endParaRPr/>
          </a:p>
          <a:p>
            <a:pPr indent="0" lvl="3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/>
              <a:t>Node.js  :  프로그램 서버</a:t>
            </a:r>
            <a:endParaRPr/>
          </a:p>
          <a:p>
            <a:pPr indent="-1143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/>
              <a:t>Flask  : 학습된 모델을 사용할 서버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3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/>
              <a:t>- DB  : MySQl</a:t>
            </a:r>
            <a:endParaRPr/>
          </a:p>
        </p:txBody>
      </p:sp>
      <p:sp>
        <p:nvSpPr>
          <p:cNvPr id="101" name="Google Shape;101;p4"/>
          <p:cNvSpPr txBox="1"/>
          <p:nvPr/>
        </p:nvSpPr>
        <p:spPr>
          <a:xfrm>
            <a:off x="473695" y="523870"/>
            <a:ext cx="476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750D45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사전 조사 결과</a:t>
            </a:r>
            <a:r>
              <a:rPr b="1" lang="ko-KR" sz="2400">
                <a:solidFill>
                  <a:srgbClr val="750D4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2400">
              <a:solidFill>
                <a:srgbClr val="750D4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889e57eb9a_1_11"/>
          <p:cNvPicPr preferRelativeResize="0"/>
          <p:nvPr/>
        </p:nvPicPr>
        <p:blipFill rotWithShape="1">
          <a:blip r:embed="rId3">
            <a:alphaModFix/>
          </a:blip>
          <a:srcRect b="0" l="1904" r="952" t="0"/>
          <a:stretch/>
        </p:blipFill>
        <p:spPr>
          <a:xfrm>
            <a:off x="0" y="1574200"/>
            <a:ext cx="12192001" cy="45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889e57eb9a_1_11"/>
          <p:cNvSpPr txBox="1"/>
          <p:nvPr/>
        </p:nvSpPr>
        <p:spPr>
          <a:xfrm>
            <a:off x="528470" y="654320"/>
            <a:ext cx="476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750D45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 예상 도식도</a:t>
            </a:r>
            <a:r>
              <a:rPr b="1" lang="ko-KR" sz="2400">
                <a:solidFill>
                  <a:srgbClr val="750D4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2400">
              <a:solidFill>
                <a:srgbClr val="750D4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4585063" y="4796500"/>
            <a:ext cx="2856300" cy="1587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FrontEnd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7942238" y="4796500"/>
            <a:ext cx="2856300" cy="1587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FrontEnd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227900" y="1682925"/>
            <a:ext cx="2856300" cy="2237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총괄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Node.js(프로그램 서버)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MRC BERT 모델링</a:t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1227900" y="1454325"/>
            <a:ext cx="2856300" cy="566100"/>
          </a:xfrm>
          <a:prstGeom prst="rect">
            <a:avLst/>
          </a:prstGeom>
          <a:solidFill>
            <a:srgbClr val="ED87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 경 훈</a:t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4585075" y="1606725"/>
            <a:ext cx="2856300" cy="2237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Flask (모델 서버)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MRC BERT 모델링</a:t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4585063" y="1454332"/>
            <a:ext cx="2856300" cy="566100"/>
          </a:xfrm>
          <a:prstGeom prst="rect">
            <a:avLst/>
          </a:prstGeom>
          <a:solidFill>
            <a:srgbClr val="ED87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    건</a:t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7942225" y="1454325"/>
            <a:ext cx="2856300" cy="2389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DB 구축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MRC BERT 모델링</a:t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7942217" y="1454331"/>
            <a:ext cx="2856300" cy="566100"/>
          </a:xfrm>
          <a:prstGeom prst="rect">
            <a:avLst/>
          </a:prstGeom>
          <a:solidFill>
            <a:srgbClr val="ED87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 호 현</a:t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1227900" y="4796500"/>
            <a:ext cx="2856300" cy="1587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</a:t>
            </a: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</a:t>
            </a: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ntEnd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227909" y="4419601"/>
            <a:ext cx="2856300" cy="566100"/>
          </a:xfrm>
          <a:prstGeom prst="rect">
            <a:avLst/>
          </a:prstGeom>
          <a:solidFill>
            <a:srgbClr val="ED87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  가  윤</a:t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4585063" y="4419601"/>
            <a:ext cx="2856300" cy="566100"/>
          </a:xfrm>
          <a:prstGeom prst="rect">
            <a:avLst/>
          </a:prstGeom>
          <a:solidFill>
            <a:srgbClr val="ED87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  청  래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7942217" y="4419600"/>
            <a:ext cx="2856300" cy="566100"/>
          </a:xfrm>
          <a:prstGeom prst="rect">
            <a:avLst/>
          </a:prstGeom>
          <a:solidFill>
            <a:srgbClr val="ED87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  영  진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528445" y="476345"/>
            <a:ext cx="476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750D45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분담</a:t>
            </a:r>
            <a:endParaRPr b="1" sz="2400">
              <a:solidFill>
                <a:srgbClr val="750D4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/>
          <p:nvPr/>
        </p:nvSpPr>
        <p:spPr>
          <a:xfrm>
            <a:off x="632538" y="916063"/>
            <a:ext cx="1741144" cy="1474237"/>
          </a:xfrm>
          <a:prstGeom prst="chevron">
            <a:avLst>
              <a:gd fmla="val 23289" name="adj"/>
            </a:avLst>
          </a:prstGeom>
          <a:solidFill>
            <a:srgbClr val="E32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계획</a:t>
            </a:r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542145" y="257345"/>
            <a:ext cx="47655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750D4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 계획 – Front End </a:t>
            </a:r>
            <a:endParaRPr b="1" sz="2400">
              <a:solidFill>
                <a:srgbClr val="750D4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2186172" y="2495263"/>
            <a:ext cx="2065257" cy="854605"/>
          </a:xfrm>
          <a:prstGeom prst="roundRect">
            <a:avLst>
              <a:gd fmla="val 16667" name="adj"/>
            </a:avLst>
          </a:prstGeom>
          <a:solidFill>
            <a:srgbClr val="F3AB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11. 08. ~ 11. 14.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Vue.js / 일렉트론</a:t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8199475" y="5808425"/>
            <a:ext cx="3585600" cy="812700"/>
          </a:xfrm>
          <a:prstGeom prst="roundRect">
            <a:avLst>
              <a:gd fmla="val 16667" name="adj"/>
            </a:avLst>
          </a:prstGeom>
          <a:solidFill>
            <a:srgbClr val="E082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12. 05. ~ 12. 09.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PT 작업 및 최종점검</a:t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3546211" y="3440571"/>
            <a:ext cx="5586638" cy="1200330"/>
          </a:xfrm>
          <a:prstGeom prst="roundRect">
            <a:avLst>
              <a:gd fmla="val 16667" name="adj"/>
            </a:avLst>
          </a:prstGeom>
          <a:solidFill>
            <a:srgbClr val="EE80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11. 15. ~ 11. 22. Main, 로그인, 가입 페이지 구축 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11. 23. ~ 11. 26 . 사용자 페이지 구축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11. 27. ~ 11. 30.  로그 페이지 구축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6804689" y="4819737"/>
            <a:ext cx="3269499" cy="812800"/>
          </a:xfrm>
          <a:prstGeom prst="roundRect">
            <a:avLst>
              <a:gd fmla="val 16667" name="adj"/>
            </a:avLst>
          </a:prstGeom>
          <a:solidFill>
            <a:srgbClr val="E9AB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12. 01. ~ 12. 07. 서버 연결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2237813" y="929035"/>
            <a:ext cx="1812972" cy="1474237"/>
          </a:xfrm>
          <a:prstGeom prst="chevron">
            <a:avLst>
              <a:gd fmla="val 23289" name="adj"/>
            </a:avLst>
          </a:prstGeom>
          <a:solidFill>
            <a:srgbClr val="E32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 조사 및 습득</a:t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3886552" y="929035"/>
            <a:ext cx="4852926" cy="1474237"/>
          </a:xfrm>
          <a:prstGeom prst="chevron">
            <a:avLst>
              <a:gd fmla="val 23289" name="adj"/>
            </a:avLst>
          </a:prstGeom>
          <a:solidFill>
            <a:srgbClr val="E32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및 구축</a:t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8575245" y="916063"/>
            <a:ext cx="1710888" cy="1474237"/>
          </a:xfrm>
          <a:prstGeom prst="chevron">
            <a:avLst>
              <a:gd fmla="val 23289" name="adj"/>
            </a:avLst>
          </a:prstGeom>
          <a:solidFill>
            <a:srgbClr val="E32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</a:t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10116478" y="922549"/>
            <a:ext cx="1710888" cy="1474237"/>
          </a:xfrm>
          <a:prstGeom prst="chevron">
            <a:avLst>
              <a:gd fmla="val 23289" name="adj"/>
            </a:avLst>
          </a:prstGeom>
          <a:solidFill>
            <a:srgbClr val="C730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마무리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89e57eb9a_0_1"/>
          <p:cNvSpPr/>
          <p:nvPr/>
        </p:nvSpPr>
        <p:spPr>
          <a:xfrm>
            <a:off x="632538" y="1144663"/>
            <a:ext cx="1741200" cy="1474200"/>
          </a:xfrm>
          <a:prstGeom prst="chevron">
            <a:avLst>
              <a:gd fmla="val 23289" name="adj"/>
            </a:avLst>
          </a:prstGeom>
          <a:solidFill>
            <a:srgbClr val="E32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계획</a:t>
            </a:r>
            <a:endParaRPr/>
          </a:p>
        </p:txBody>
      </p:sp>
      <p:sp>
        <p:nvSpPr>
          <p:cNvPr id="144" name="Google Shape;144;g1889e57eb9a_0_1"/>
          <p:cNvSpPr txBox="1"/>
          <p:nvPr/>
        </p:nvSpPr>
        <p:spPr>
          <a:xfrm>
            <a:off x="542145" y="257345"/>
            <a:ext cx="476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750D4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 계획 – Back</a:t>
            </a:r>
            <a:r>
              <a:rPr b="1" lang="ko-KR" sz="2400">
                <a:solidFill>
                  <a:srgbClr val="750D45"/>
                </a:solidFill>
                <a:latin typeface="Malgun Gothic"/>
                <a:ea typeface="Malgun Gothic"/>
                <a:cs typeface="Malgun Gothic"/>
                <a:sym typeface="Malgun Gothic"/>
              </a:rPr>
              <a:t> End</a:t>
            </a:r>
            <a:r>
              <a:rPr b="1" lang="ko-KR" sz="2400">
                <a:solidFill>
                  <a:srgbClr val="750D4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2400">
              <a:solidFill>
                <a:srgbClr val="750D4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g1889e57eb9a_0_1"/>
          <p:cNvSpPr/>
          <p:nvPr/>
        </p:nvSpPr>
        <p:spPr>
          <a:xfrm>
            <a:off x="1957575" y="2894638"/>
            <a:ext cx="2591100" cy="854700"/>
          </a:xfrm>
          <a:prstGeom prst="roundRect">
            <a:avLst>
              <a:gd fmla="val 16667" name="adj"/>
            </a:avLst>
          </a:prstGeom>
          <a:solidFill>
            <a:srgbClr val="F3AB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11.08.~11.17.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PDF OCR, MRC BERT  연구 </a:t>
            </a:r>
            <a:endParaRPr/>
          </a:p>
        </p:txBody>
      </p:sp>
      <p:sp>
        <p:nvSpPr>
          <p:cNvPr id="146" name="Google Shape;146;g1889e57eb9a_0_1"/>
          <p:cNvSpPr/>
          <p:nvPr/>
        </p:nvSpPr>
        <p:spPr>
          <a:xfrm>
            <a:off x="8199475" y="5667450"/>
            <a:ext cx="3585600" cy="812700"/>
          </a:xfrm>
          <a:prstGeom prst="roundRect">
            <a:avLst>
              <a:gd fmla="val 16667" name="adj"/>
            </a:avLst>
          </a:prstGeom>
          <a:solidFill>
            <a:srgbClr val="E082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12 10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~ 12. 13.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최종점검</a:t>
            </a:r>
            <a:endParaRPr/>
          </a:p>
        </p:txBody>
      </p:sp>
      <p:sp>
        <p:nvSpPr>
          <p:cNvPr id="147" name="Google Shape;147;g1889e57eb9a_0_1"/>
          <p:cNvSpPr/>
          <p:nvPr/>
        </p:nvSpPr>
        <p:spPr>
          <a:xfrm>
            <a:off x="3546198" y="4025100"/>
            <a:ext cx="6391800" cy="1200300"/>
          </a:xfrm>
          <a:prstGeom prst="roundRect">
            <a:avLst>
              <a:gd fmla="val 16667" name="adj"/>
            </a:avLst>
          </a:prstGeom>
          <a:solidFill>
            <a:srgbClr val="EE80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11. 18. ~ 11. 21.  데이터 전처리 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11. 22. ~ 11. 30.  모델 제작 및 모델 학습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12. 01. ~ 12. 09.  서버제작 및 DB제작</a:t>
            </a:r>
            <a:endParaRPr/>
          </a:p>
        </p:txBody>
      </p:sp>
      <p:sp>
        <p:nvSpPr>
          <p:cNvPr id="148" name="Google Shape;148;g1889e57eb9a_0_1"/>
          <p:cNvSpPr/>
          <p:nvPr/>
        </p:nvSpPr>
        <p:spPr>
          <a:xfrm>
            <a:off x="2237813" y="1157635"/>
            <a:ext cx="1812900" cy="1474200"/>
          </a:xfrm>
          <a:prstGeom prst="chevron">
            <a:avLst>
              <a:gd fmla="val 23289" name="adj"/>
            </a:avLst>
          </a:prstGeom>
          <a:solidFill>
            <a:srgbClr val="E32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 조사 및 습득</a:t>
            </a:r>
            <a:endParaRPr/>
          </a:p>
        </p:txBody>
      </p:sp>
      <p:sp>
        <p:nvSpPr>
          <p:cNvPr id="149" name="Google Shape;149;g1889e57eb9a_0_1"/>
          <p:cNvSpPr/>
          <p:nvPr/>
        </p:nvSpPr>
        <p:spPr>
          <a:xfrm>
            <a:off x="3886552" y="1157635"/>
            <a:ext cx="4852800" cy="1474200"/>
          </a:xfrm>
          <a:prstGeom prst="chevron">
            <a:avLst>
              <a:gd fmla="val 23289" name="adj"/>
            </a:avLst>
          </a:prstGeom>
          <a:solidFill>
            <a:srgbClr val="E32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및 구축</a:t>
            </a:r>
            <a:endParaRPr/>
          </a:p>
        </p:txBody>
      </p:sp>
      <p:sp>
        <p:nvSpPr>
          <p:cNvPr id="150" name="Google Shape;150;g1889e57eb9a_0_1"/>
          <p:cNvSpPr/>
          <p:nvPr/>
        </p:nvSpPr>
        <p:spPr>
          <a:xfrm>
            <a:off x="8575245" y="1144663"/>
            <a:ext cx="1710900" cy="1474200"/>
          </a:xfrm>
          <a:prstGeom prst="chevron">
            <a:avLst>
              <a:gd fmla="val 23289" name="adj"/>
            </a:avLst>
          </a:prstGeom>
          <a:solidFill>
            <a:srgbClr val="E32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</a:t>
            </a:r>
            <a:endParaRPr/>
          </a:p>
        </p:txBody>
      </p:sp>
      <p:sp>
        <p:nvSpPr>
          <p:cNvPr id="151" name="Google Shape;151;g1889e57eb9a_0_1"/>
          <p:cNvSpPr/>
          <p:nvPr/>
        </p:nvSpPr>
        <p:spPr>
          <a:xfrm>
            <a:off x="10116478" y="1151149"/>
            <a:ext cx="1710900" cy="1474200"/>
          </a:xfrm>
          <a:prstGeom prst="chevron">
            <a:avLst>
              <a:gd fmla="val 23289" name="adj"/>
            </a:avLst>
          </a:prstGeom>
          <a:solidFill>
            <a:srgbClr val="C730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마무리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6"/>
          <p:cNvGraphicFramePr/>
          <p:nvPr/>
        </p:nvGraphicFramePr>
        <p:xfrm>
          <a:off x="1" y="5312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{DC4BEC84-A55B-40BA-8CA6-00D1D2B23B4B}</a:tableStyleId>
              </a:tblPr>
              <a:tblGrid>
                <a:gridCol w="1741725"/>
                <a:gridCol w="1741725"/>
                <a:gridCol w="1741725"/>
                <a:gridCol w="1741725"/>
                <a:gridCol w="1741725"/>
                <a:gridCol w="1741725"/>
                <a:gridCol w="1741725"/>
              </a:tblGrid>
              <a:tr h="38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월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화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목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금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7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11/08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11/09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11/10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11/11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11/12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97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11/13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11/14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11/15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11/16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11/17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11/18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11/19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97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11/20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11/21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11/22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11/23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11/24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11/25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11/26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97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11/27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11/28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11/29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11/30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12/01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12/02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12/03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97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12/04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12/05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12/06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12/07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12/08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12/09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12/10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97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12/11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12/12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12/13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12/14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12/15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7" name="Google Shape;157;p6"/>
          <p:cNvSpPr/>
          <p:nvPr/>
        </p:nvSpPr>
        <p:spPr>
          <a:xfrm>
            <a:off x="371475" y="191589"/>
            <a:ext cx="1994262" cy="2786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정 예 정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6973388" y="1115440"/>
            <a:ext cx="1726474" cy="210165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멘토링</a:t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8719457" y="1314778"/>
            <a:ext cx="3453000" cy="262800"/>
          </a:xfrm>
          <a:prstGeom prst="roundRect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MRC BERT 연구</a:t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28305" y="2319218"/>
            <a:ext cx="8671557" cy="262687"/>
          </a:xfrm>
          <a:prstGeom prst="roundRect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MRC BERT 연구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3738226" y="191575"/>
            <a:ext cx="1086300" cy="278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 End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8719457" y="2323389"/>
            <a:ext cx="3452947" cy="262687"/>
          </a:xfrm>
          <a:prstGeom prst="roundRect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3488871" y="3295792"/>
            <a:ext cx="8671557" cy="262687"/>
          </a:xfrm>
          <a:prstGeom prst="roundRect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제작 및 모델 학습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4354" y="3295792"/>
            <a:ext cx="3452947" cy="262687"/>
          </a:xfrm>
          <a:prstGeom prst="roundRect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-9800" y="4307161"/>
            <a:ext cx="6983188" cy="262687"/>
          </a:xfrm>
          <a:prstGeom prst="roundRect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제작 및 모델 학습 </a:t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6983188" y="4294657"/>
            <a:ext cx="5177239" cy="262687"/>
          </a:xfrm>
          <a:prstGeom prst="roundRect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서버 / 모델 서버 / DB </a:t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17421" y="5271030"/>
            <a:ext cx="10440474" cy="262687"/>
          </a:xfrm>
          <a:prstGeom prst="roundRect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서버 / 모델 서버 / DB </a:t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3489962" y="2083605"/>
            <a:ext cx="1726474" cy="21016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멘토링(예상)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3481794" y="3056754"/>
            <a:ext cx="1726474" cy="21016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멘토링(예상)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3500846" y="4068913"/>
            <a:ext cx="1726474" cy="21016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멘토링(예상)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3491968" y="5037154"/>
            <a:ext cx="1726474" cy="21016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멘토링(예상)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10457900" y="5288985"/>
            <a:ext cx="1751400" cy="50760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 최종 점검 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-9800" y="6230943"/>
            <a:ext cx="5226300" cy="50760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 최종 점검 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740081" y="6020792"/>
            <a:ext cx="1726474" cy="21016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멘토링(예상)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6096000" y="110489"/>
            <a:ext cx="55370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멘토링 예상일 변경 및 추가 가 이루어 질 수도 있음</a:t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3481789" y="1581575"/>
            <a:ext cx="8671500" cy="262800"/>
          </a:xfrm>
          <a:prstGeom prst="roundRect">
            <a:avLst>
              <a:gd fmla="val 50000" name="adj"/>
            </a:avLst>
          </a:prstGeom>
          <a:solidFill>
            <a:srgbClr val="E9ABE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Vue.Js / 일렉트론 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4326" y="2593400"/>
            <a:ext cx="3453000" cy="262800"/>
          </a:xfrm>
          <a:prstGeom prst="roundRect">
            <a:avLst>
              <a:gd fmla="val 50000" name="adj"/>
            </a:avLst>
          </a:prstGeom>
          <a:solidFill>
            <a:srgbClr val="E9ABE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Vue.Js / 일렉트론</a:t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3509523" y="2593400"/>
            <a:ext cx="8671500" cy="262800"/>
          </a:xfrm>
          <a:prstGeom prst="roundRect">
            <a:avLst>
              <a:gd fmla="val 50000" name="adj"/>
            </a:avLst>
          </a:prstGeom>
          <a:solidFill>
            <a:srgbClr val="E9ABE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Main, 로그인, 가입 페이지 구축</a:t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9279" y="3587350"/>
            <a:ext cx="5177100" cy="262800"/>
          </a:xfrm>
          <a:prstGeom prst="roundRect">
            <a:avLst>
              <a:gd fmla="val 50000" name="adj"/>
            </a:avLst>
          </a:prstGeom>
          <a:solidFill>
            <a:srgbClr val="E9ABE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Main, 로그인 가입 페이지 구축</a:t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5256724" y="3575525"/>
            <a:ext cx="6935400" cy="262800"/>
          </a:xfrm>
          <a:prstGeom prst="roundRect">
            <a:avLst>
              <a:gd fmla="val 50000" name="adj"/>
            </a:avLst>
          </a:prstGeom>
          <a:solidFill>
            <a:srgbClr val="E9ABE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페이지 구축</a:t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-42775" y="4581300"/>
            <a:ext cx="6983100" cy="262800"/>
          </a:xfrm>
          <a:prstGeom prst="roundRect">
            <a:avLst>
              <a:gd fmla="val 50000" name="adj"/>
            </a:avLst>
          </a:prstGeom>
          <a:solidFill>
            <a:srgbClr val="E9ABE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페이지 구축</a:t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>
            <a:off x="7032200" y="4557650"/>
            <a:ext cx="5177100" cy="262800"/>
          </a:xfrm>
          <a:prstGeom prst="roundRect">
            <a:avLst>
              <a:gd fmla="val 50000" name="adj"/>
            </a:avLst>
          </a:prstGeom>
          <a:solidFill>
            <a:srgbClr val="E9ABE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연결</a:t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>
            <a:off x="9275" y="5533725"/>
            <a:ext cx="6935400" cy="262800"/>
          </a:xfrm>
          <a:prstGeom prst="roundRect">
            <a:avLst>
              <a:gd fmla="val 50000" name="adj"/>
            </a:avLst>
          </a:prstGeom>
          <a:solidFill>
            <a:srgbClr val="E9ABE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연결</a:t>
            </a:r>
            <a:endParaRPr/>
          </a:p>
        </p:txBody>
      </p:sp>
      <p:sp>
        <p:nvSpPr>
          <p:cNvPr id="184" name="Google Shape;184;p6"/>
          <p:cNvSpPr/>
          <p:nvPr/>
        </p:nvSpPr>
        <p:spPr>
          <a:xfrm>
            <a:off x="2651931" y="199538"/>
            <a:ext cx="1086300" cy="262800"/>
          </a:xfrm>
          <a:prstGeom prst="roundRect">
            <a:avLst>
              <a:gd fmla="val 50000" name="adj"/>
            </a:avLst>
          </a:prstGeom>
          <a:solidFill>
            <a:srgbClr val="E9ABE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 End</a:t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4824525" y="191600"/>
            <a:ext cx="1034400" cy="27870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합동 작업</a:t>
            </a: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3481800" y="1342525"/>
            <a:ext cx="5177100" cy="262800"/>
          </a:xfrm>
          <a:prstGeom prst="roundRect">
            <a:avLst>
              <a:gd fmla="val 50000" name="adj"/>
            </a:avLst>
          </a:prstGeom>
          <a:solidFill>
            <a:srgbClr val="7B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 OCR</a:t>
            </a: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연구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idx="1" type="body"/>
          </p:nvPr>
        </p:nvSpPr>
        <p:spPr>
          <a:xfrm>
            <a:off x="838200" y="1193074"/>
            <a:ext cx="10515600" cy="4983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1. 아침 회의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/>
              <a:t>매일 아침 자신의 업무의 계획과 일정을 확인 한다.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2. 멘토링 부분의 적극적인 사용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/>
              <a:t>어려운 부분을 각 부서 회의 후 부족한 부분에 관한 멘토링을 사용한다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2" name="Google Shape;192;p10"/>
          <p:cNvSpPr txBox="1"/>
          <p:nvPr/>
        </p:nvSpPr>
        <p:spPr>
          <a:xfrm>
            <a:off x="542145" y="257345"/>
            <a:ext cx="476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750D45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실행전략</a:t>
            </a:r>
            <a:r>
              <a:rPr b="1" lang="ko-KR" sz="2400">
                <a:solidFill>
                  <a:srgbClr val="750D4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2400">
              <a:solidFill>
                <a:srgbClr val="750D4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2022-11-09T07:27:57Z</dcterms:created>
  <dc:creator>gjaischool221</dc:creator>
</cp:coreProperties>
</file>