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Charts</a:t>
            </a:r>
            <a:r>
              <a:rPr lang="en-US" baseline="0" dirty="0"/>
              <a:t> &amp; Graphs (if needed)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9A-4214-A993-F29CADF7A2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9A-4214-A993-F29CADF7A2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9A-4214-A993-F29CADF7A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5499680"/>
        <c:axId val="355500336"/>
      </c:lineChart>
      <c:catAx>
        <c:axId val="35549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500336"/>
        <c:crosses val="autoZero"/>
        <c:auto val="1"/>
        <c:lblAlgn val="ctr"/>
        <c:lblOffset val="100"/>
        <c:noMultiLvlLbl val="0"/>
      </c:catAx>
      <c:valAx>
        <c:axId val="35550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49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36F9-7324-4800-BEA9-1A2EACE45C5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36F9-7324-4800-BEA9-1A2EACE45C5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9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36F9-7324-4800-BEA9-1A2EACE45C5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36F9-7324-4800-BEA9-1A2EACE45C5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0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36F9-7324-4800-BEA9-1A2EACE45C5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6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36F9-7324-4800-BEA9-1A2EACE45C5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9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36F9-7324-4800-BEA9-1A2EACE45C5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36F9-7324-4800-BEA9-1A2EACE45C5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5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36F9-7324-4800-BEA9-1A2EACE45C5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0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36F9-7324-4800-BEA9-1A2EACE45C5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9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36F9-7324-4800-BEA9-1A2EACE45C5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2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D36F9-7324-4800-BEA9-1A2EACE45C52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1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00350"/>
          </a:xfrm>
        </p:spPr>
        <p:txBody>
          <a:bodyPr/>
          <a:lstStyle/>
          <a:p>
            <a:r>
              <a:rPr lang="en-US" dirty="0"/>
              <a:t>&lt;Case Study Topic&gt;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73148" y="4081673"/>
          <a:ext cx="5433391" cy="16811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32910">
                  <a:extLst>
                    <a:ext uri="{9D8B030D-6E8A-4147-A177-3AD203B41FA5}">
                      <a16:colId xmlns:a16="http://schemas.microsoft.com/office/drawing/2014/main" val="2582641705"/>
                    </a:ext>
                  </a:extLst>
                </a:gridCol>
                <a:gridCol w="3200481">
                  <a:extLst>
                    <a:ext uri="{9D8B030D-6E8A-4147-A177-3AD203B41FA5}">
                      <a16:colId xmlns:a16="http://schemas.microsoft.com/office/drawing/2014/main" val="1931994600"/>
                    </a:ext>
                  </a:extLst>
                </a:gridCol>
              </a:tblGrid>
              <a:tr h="233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Student ID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Name with initials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1032526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9484681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2791150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1510031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591440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4417764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140536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26976" y="4081673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Group ID	      : </a:t>
            </a:r>
            <a:r>
              <a:rPr lang="en-US" dirty="0"/>
              <a:t>&lt;xxx-xxx-xxx&gt;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826976" y="4552934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System	      : </a:t>
            </a:r>
            <a:r>
              <a:rPr lang="en-US" dirty="0"/>
              <a:t>&lt;system name&gt;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826975" y="5024195"/>
            <a:ext cx="401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Architecture : </a:t>
            </a:r>
            <a:r>
              <a:rPr lang="en-US" dirty="0"/>
              <a:t>&lt;architecture style&gt;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868889" y="3133825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Date: </a:t>
            </a:r>
            <a:r>
              <a:rPr lang="en-US" dirty="0"/>
              <a:t>&lt;yyyy-mm-dd&gt;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66" y="363230"/>
            <a:ext cx="1295400" cy="15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26974" y="5495456"/>
            <a:ext cx="401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Key Qualities: </a:t>
            </a:r>
            <a:r>
              <a:rPr lang="en-US" dirty="0"/>
              <a:t>&lt;quality attributes&gt;</a:t>
            </a:r>
          </a:p>
        </p:txBody>
      </p:sp>
    </p:spTree>
    <p:extLst>
      <p:ext uri="{BB962C8B-B14F-4D97-AF65-F5344CB8AC3E}">
        <p14:creationId xmlns:p14="http://schemas.microsoft.com/office/powerpoint/2010/main" val="82401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the presentation for 10 minutes</a:t>
            </a:r>
          </a:p>
          <a:p>
            <a:r>
              <a:rPr lang="en-US" dirty="0"/>
              <a:t>Limit to a maximum of 20 slides</a:t>
            </a:r>
          </a:p>
          <a:p>
            <a:r>
              <a:rPr lang="en-US" dirty="0"/>
              <a:t>Every team member must present their work</a:t>
            </a:r>
          </a:p>
          <a:p>
            <a:r>
              <a:rPr lang="en-US" dirty="0"/>
              <a:t>Include relevant Student ID(s) on each slide</a:t>
            </a:r>
          </a:p>
          <a:p>
            <a:r>
              <a:rPr lang="en-US" dirty="0"/>
              <a:t>Questions will be asked during the presentation and afterwards if required</a:t>
            </a:r>
          </a:p>
          <a:p>
            <a:r>
              <a:rPr lang="en-US" dirty="0"/>
              <a:t>Bring a printed copy of the Presentation or a Draft copy of the Final Report for the Viva session</a:t>
            </a:r>
          </a:p>
        </p:txBody>
      </p:sp>
    </p:spTree>
    <p:extLst>
      <p:ext uri="{BB962C8B-B14F-4D97-AF65-F5344CB8AC3E}">
        <p14:creationId xmlns:p14="http://schemas.microsoft.com/office/powerpoint/2010/main" val="401367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514166678"/>
              </p:ext>
            </p:extLst>
          </p:nvPr>
        </p:nvGraphicFramePr>
        <p:xfrm>
          <a:off x="6070600" y="2866518"/>
          <a:ext cx="5283200" cy="3202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&lt; Student ID &gt;</a:t>
            </a:r>
          </a:p>
        </p:txBody>
      </p:sp>
    </p:spTree>
    <p:extLst>
      <p:ext uri="{BB962C8B-B14F-4D97-AF65-F5344CB8AC3E}">
        <p14:creationId xmlns:p14="http://schemas.microsoft.com/office/powerpoint/2010/main" val="200149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105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&lt;Case Study Topic&gt;</vt:lpstr>
      <vt:lpstr>Instructions</vt:lpstr>
      <vt:lpstr>Heading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&lt;Case Study Topic&gt;</dc:title>
  <dc:creator>Chathura De Silva</dc:creator>
  <cp:lastModifiedBy>Chathura De Silva</cp:lastModifiedBy>
  <cp:revision>10</cp:revision>
  <dcterms:created xsi:type="dcterms:W3CDTF">2017-04-27T08:56:39Z</dcterms:created>
  <dcterms:modified xsi:type="dcterms:W3CDTF">2020-03-06T15:24:37Z</dcterms:modified>
</cp:coreProperties>
</file>