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2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6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10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340265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16412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12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844630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13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33067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2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283801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3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13021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4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405139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5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681433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6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799403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7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805755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8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31631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9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401056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1523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7097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78377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956983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8219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1322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5137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8938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6199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084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6321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2402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2867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7124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8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0369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5227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6548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862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  <p:sldLayoutId id="2147483820" r:id="rId1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The Business Problem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393087" y="2021367"/>
            <a:ext cx="4178913" cy="261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ABC company wants to develop a targeted marketing  strategy to increase their customer base by 20% by the end of 2021, by studying customer coupon redemption from precious campaigns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5CB69E4F-AE7C-46B6-A3CE-BEF1870CE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238" y="2021366"/>
            <a:ext cx="3564379" cy="23774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 err="1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Modeling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404361" y="2177347"/>
            <a:ext cx="8335277" cy="354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Algorithms compared – Random Forest, Logistic Regression, XG Boost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Metric for scoring – </a:t>
            </a:r>
            <a:r>
              <a:rPr lang="en-US" b="1" dirty="0">
                <a:solidFill>
                  <a:srgbClr val="92D05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Area under ROC curve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Algorithm chosen – </a:t>
            </a:r>
            <a:r>
              <a:rPr lang="en-US" b="1" dirty="0">
                <a:solidFill>
                  <a:srgbClr val="92D05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XG Boost Classifier</a:t>
            </a:r>
          </a:p>
        </p:txBody>
      </p:sp>
    </p:spTree>
    <p:extLst>
      <p:ext uri="{BB962C8B-B14F-4D97-AF65-F5344CB8AC3E}">
        <p14:creationId xmlns:p14="http://schemas.microsoft.com/office/powerpoint/2010/main" val="49638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 err="1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Modeling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393087" y="2021367"/>
            <a:ext cx="4178913" cy="261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 score (area under roc curve): </a:t>
            </a:r>
            <a:r>
              <a:rPr lang="en-US" b="1" dirty="0">
                <a:solidFill>
                  <a:srgbClr val="92D05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0.77</a:t>
            </a:r>
            <a:endParaRPr lang="en-US" sz="1800" b="1" dirty="0">
              <a:solidFill>
                <a:srgbClr val="92D05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87DD06-F5CE-4C60-AA73-3C3D258359E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49480" y="2021367"/>
            <a:ext cx="3695758" cy="261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59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Most Important Features for Coupon Redemption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050E98-739A-48CA-9575-80629A1299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71662" y="2026371"/>
            <a:ext cx="54006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79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Most Important Features for Coupon Redemption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393087" y="2021367"/>
            <a:ext cx="4178913" cy="261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Brand Type – increases for </a:t>
            </a:r>
            <a:r>
              <a:rPr lang="en-US" sz="1800" b="1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established brands</a:t>
            </a: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Selling Price - most occurrences in </a:t>
            </a:r>
            <a:r>
              <a:rPr lang="en-US" sz="1800" b="1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mid-price range</a:t>
            </a:r>
            <a:endParaRPr lang="en-US" b="1" dirty="0">
              <a:solidFill>
                <a:srgbClr val="92D050"/>
              </a:solidFill>
              <a:latin typeface="Trebuchet MS" panose="020B0603020202020204" pitchFamily="34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Other Discount -  increases for </a:t>
            </a:r>
            <a:r>
              <a:rPr lang="en-US" sz="1800" b="1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lower</a:t>
            </a: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other discounts</a:t>
            </a:r>
            <a:endParaRPr lang="en-US" sz="1800" b="1" dirty="0">
              <a:solidFill>
                <a:srgbClr val="92D05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36CA14-4674-43D8-A643-84A585AFDB9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92938" y="2102716"/>
            <a:ext cx="3924589" cy="253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1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Context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393088" y="1253710"/>
            <a:ext cx="8335277" cy="516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rick-and-mortar retailer 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M</a:t>
            </a: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arketing campaigns for new and existing customers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Machine learning for predicting coupon redemption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Improving marketing strategy 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ncreasing coupon redemption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Larger customer base</a:t>
            </a:r>
          </a:p>
        </p:txBody>
      </p:sp>
    </p:spTree>
    <p:extLst>
      <p:ext uri="{BB962C8B-B14F-4D97-AF65-F5344CB8AC3E}">
        <p14:creationId xmlns:p14="http://schemas.microsoft.com/office/powerpoint/2010/main" val="272274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Data Analysis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393087" y="2021367"/>
            <a:ext cx="4178913" cy="261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Most customers belong to middle income range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C459F5-41EF-4FB5-8BA0-E027E6CEAEC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60679" y="2021367"/>
            <a:ext cx="3675321" cy="252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9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Data Analysis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393087" y="2021367"/>
            <a:ext cx="4178913" cy="261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A vast majority of sales fell under Grocery category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03C324-22B9-486F-97C0-C5BE0338CE0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00815" y="1718411"/>
            <a:ext cx="3762895" cy="342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24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Data Analysis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393087" y="2021367"/>
            <a:ext cx="4178913" cy="261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Selling price in half the transactions falls roughly between $45 and $110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3920C3-5FBE-4E96-854E-9675CBB1A20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60505" y="2021367"/>
            <a:ext cx="3675494" cy="252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1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Data Analysis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393087" y="2021367"/>
            <a:ext cx="4178913" cy="261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Coupon discount in half the transactions falls roughly between $15 and $35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60F6A-DE72-4073-8A14-B46E1017FC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06408" y="2021368"/>
            <a:ext cx="3875773" cy="253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8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Data Analysis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393087" y="2021367"/>
            <a:ext cx="4178913" cy="261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People between 36 and 55 years of age redeemed most coupons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F35068-3B0F-4343-9A00-286E804F3E7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87819" y="2021367"/>
            <a:ext cx="3348181" cy="255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83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Data Analysis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393087" y="2021367"/>
            <a:ext cx="4178913" cy="261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People in income bracket 5 redeemed most coupons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BD9C60-7B3D-44F6-ABC9-EED3B7599B3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44065" y="2021367"/>
            <a:ext cx="3573463" cy="261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85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393088" y="442048"/>
            <a:ext cx="811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Data Analysis</a:t>
            </a:r>
            <a:endParaRPr lang="en-A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393087" y="2021367"/>
            <a:ext cx="4178913" cy="261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Coupon discount -- Redemption status - </a:t>
            </a:r>
            <a:r>
              <a:rPr lang="en-US" sz="1800" b="1" dirty="0">
                <a:solidFill>
                  <a:srgbClr val="FFC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Moderate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Selling price -- Coupon discount – </a:t>
            </a:r>
            <a:r>
              <a:rPr lang="en-US" sz="1800" b="1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Weak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Other discount -- Coupon discount - </a:t>
            </a:r>
            <a:r>
              <a:rPr lang="en-US" sz="1800" b="1" dirty="0">
                <a:solidFill>
                  <a:srgbClr val="92D05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Weak</a:t>
            </a:r>
            <a:endParaRPr lang="en-US" sz="1800" b="1" dirty="0">
              <a:solidFill>
                <a:srgbClr val="92D05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3B0C91-DDD9-45E4-847A-E2F59800B36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71646" y="2021367"/>
            <a:ext cx="3636645" cy="306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01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122</TotalTime>
  <Words>3769</Words>
  <Application>Microsoft Office PowerPoint</Application>
  <PresentationFormat>On-screen Show (4:3)</PresentationFormat>
  <Paragraphs>217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Calisto MT</vt:lpstr>
      <vt:lpstr>Times New Roman</vt:lpstr>
      <vt:lpstr>Trebuchet MS</vt:lpstr>
      <vt:lpstr>Wingdings 2</vt:lpstr>
      <vt:lpstr>Slate</vt:lpstr>
      <vt:lpstr>The Business Problem</vt:lpstr>
      <vt:lpstr>Context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Modeling</vt:lpstr>
      <vt:lpstr>Modeling</vt:lpstr>
      <vt:lpstr>Most Important Features for Coupon Redemption</vt:lpstr>
      <vt:lpstr>Most Important Features for Coupon Redemption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Siddiqui, Sandala</cp:lastModifiedBy>
  <cp:revision>18</cp:revision>
  <dcterms:modified xsi:type="dcterms:W3CDTF">2021-02-13T17:40:01Z</dcterms:modified>
</cp:coreProperties>
</file>