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4026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641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44630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3067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181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8380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302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1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8143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9940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0575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163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105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52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0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837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5698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821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32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513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893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6199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8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21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40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86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12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36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2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654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6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The Business Problem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ABC company wants to develop a targeted marketing  strategy to increase their customer base by 20% by the end of 2021, by studying customer coupon redemption from precious campaigns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CB69E4F-AE7C-46B6-A3CE-BEF1870C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38" y="2021366"/>
            <a:ext cx="356437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04361" y="2177347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Algorithms compared – Random Forest, Logistic Regression, XG Boost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 for scoring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Area under ROC curve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 chosen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XG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496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score (area under roc curve):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0.77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7DD06-F5CE-4C60-AA73-3C3D258359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9480" y="2021367"/>
            <a:ext cx="3695758" cy="26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Most Important Features for Coupon Redemption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50E98-739A-48CA-9575-80629A1299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1662" y="2026371"/>
            <a:ext cx="5400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Most Important Features for Coupon Redemption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Brand Type – increases for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established brands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Selling Price - most occurrences in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mid-price range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 Discount -  increases for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lower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 discounts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6CA14-4674-43D8-A643-84A585AFDB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2938" y="2102716"/>
            <a:ext cx="3924589" cy="25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1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Looking Forward – Improving the Model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Google Shape;48;p1">
            <a:extLst>
              <a:ext uri="{FF2B5EF4-FFF2-40B4-BE49-F238E27FC236}">
                <a16:creationId xmlns:a16="http://schemas.microsoft.com/office/drawing/2014/main" id="{A120E1F8-3616-4EE7-AB53-770800FA8BAF}"/>
              </a:ext>
            </a:extLst>
          </p:cNvPr>
          <p:cNvSpPr txBox="1"/>
          <p:nvPr/>
        </p:nvSpPr>
        <p:spPr>
          <a:xfrm>
            <a:off x="404361" y="2177347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Extracting relevant transactions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Adding more customer features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Time series analysis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Context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8" y="1253710"/>
            <a:ext cx="8335277" cy="5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rick-and-mortar retailer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arketing campaigns for new and existing customers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Machine learning for predicting coupon redemption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Improving marketing strategy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ncreasing coupon redemption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Larger customer base</a:t>
            </a:r>
          </a:p>
        </p:txBody>
      </p:sp>
    </p:spTree>
    <p:extLst>
      <p:ext uri="{BB962C8B-B14F-4D97-AF65-F5344CB8AC3E}">
        <p14:creationId xmlns:p14="http://schemas.microsoft.com/office/powerpoint/2010/main" val="27227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customers belong to middle income range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459F5-41EF-4FB5-8BA0-E027E6CEAE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60679" y="2021367"/>
            <a:ext cx="3675321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 vast majority of sales fell under Grocery category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3C324-22B9-486F-97C0-C5BE0338CE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0815" y="1718411"/>
            <a:ext cx="3762895" cy="34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Selling price in half the transactions falls roughly between $45 and $110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20C3-5FBE-4E96-854E-9675CBB1A2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60505" y="2021367"/>
            <a:ext cx="3675494" cy="25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Coupon discount in half the transactions falls roughly between $15 and $35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60F6A-DE72-4073-8A14-B46E1017FC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06408" y="2021368"/>
            <a:ext cx="3875773" cy="25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People between 36 and 55 years of age redeemed most coupons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5068-3B0F-4343-9A00-286E804F3E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7819" y="2021367"/>
            <a:ext cx="3348181" cy="25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People in income bracket 5 redeemed most coupons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D9C60-7B3D-44F6-ABC9-EED3B7599B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4065" y="2021367"/>
            <a:ext cx="3573463" cy="26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Coupon discount -- Redemption status - </a:t>
            </a:r>
            <a:r>
              <a:rPr lang="en-US" sz="1800" b="1" dirty="0">
                <a:solidFill>
                  <a:srgbClr val="FFC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Moderate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Selling price -- Coupon discount –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Weak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 discount -- Coupon discount -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Weak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B0C91-DDD9-45E4-847A-E2F59800B3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1646" y="2021367"/>
            <a:ext cx="3636645" cy="30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124</TotalTime>
  <Words>4080</Words>
  <Application>Microsoft Office PowerPoint</Application>
  <PresentationFormat>On-screen Show (4:3)</PresentationFormat>
  <Paragraphs>236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Times New Roman</vt:lpstr>
      <vt:lpstr>Trebuchet MS</vt:lpstr>
      <vt:lpstr>Wingdings 2</vt:lpstr>
      <vt:lpstr>Slate</vt:lpstr>
      <vt:lpstr>The Business Problem</vt:lpstr>
      <vt:lpstr>Context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Modeling</vt:lpstr>
      <vt:lpstr>Modeling</vt:lpstr>
      <vt:lpstr>Most Important Features for Coupon Redemption</vt:lpstr>
      <vt:lpstr>Most Important Features for Coupon Redemption</vt:lpstr>
      <vt:lpstr>Looking Forward – Improving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Siddiqui, Sandala</cp:lastModifiedBy>
  <cp:revision>19</cp:revision>
  <dcterms:modified xsi:type="dcterms:W3CDTF">2021-03-01T15:26:10Z</dcterms:modified>
</cp:coreProperties>
</file>