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641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44630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181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8380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0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8143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9940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0575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105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026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52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0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837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698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3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93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19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21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4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86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1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36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2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65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Business Problem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Given an IT department’s operational data for multiple software machines, is it possible to predict run time anomalies to investigate potential failures and prevent downtimes before they happen.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6A71-62EC-4054-A672-BFF05D83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82" y="1861083"/>
            <a:ext cx="3981531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score (area under roc curve):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94F31-776F-4A1F-BF0E-8EF506BED2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7965" y="2021367"/>
            <a:ext cx="3694176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Anomaly Detection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AAC2-D403-4864-B322-66CD60295A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2214" y="1371600"/>
            <a:ext cx="640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F093B-1697-4C95-85A4-A1946E1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Google Shape;46;p1">
            <a:extLst>
              <a:ext uri="{FF2B5EF4-FFF2-40B4-BE49-F238E27FC236}">
                <a16:creationId xmlns:a16="http://schemas.microsoft.com/office/drawing/2014/main" id="{F0262A71-FFE0-421A-981F-CECEFC50B371}"/>
              </a:ext>
            </a:extLst>
          </p:cNvPr>
          <p:cNvSpPr txBox="1">
            <a:spLocks/>
          </p:cNvSpPr>
          <p:nvPr/>
        </p:nvSpPr>
        <p:spPr>
          <a:xfrm>
            <a:off x="331615" y="455710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SzPts val="1400"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Recommendation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Google Shape;48;p1">
            <a:extLst>
              <a:ext uri="{FF2B5EF4-FFF2-40B4-BE49-F238E27FC236}">
                <a16:creationId xmlns:a16="http://schemas.microsoft.com/office/drawing/2014/main" id="{A7B0ABFC-EBF4-48F3-8F5B-322B019793A4}"/>
              </a:ext>
            </a:extLst>
          </p:cNvPr>
          <p:cNvSpPr txBox="1"/>
          <p:nvPr/>
        </p:nvSpPr>
        <p:spPr>
          <a:xfrm>
            <a:off x="545038" y="1548782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Implement thresholds to alert stakeholders: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Memory space usage: PS Old Gen used –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0.165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Memory space usage: PS Eden Space used –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0.101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Memory space usage: PS Survivor Space used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0.43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 CPU: OS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0.028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2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Future scope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Google Shape;48;p1">
            <a:extLst>
              <a:ext uri="{FF2B5EF4-FFF2-40B4-BE49-F238E27FC236}">
                <a16:creationId xmlns:a16="http://schemas.microsoft.com/office/drawing/2014/main" id="{A120E1F8-3616-4EE7-AB53-770800FA8BAF}"/>
              </a:ext>
            </a:extLst>
          </p:cNvPr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Record more data for better cutoff limits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Analyze all software machines for additional cost savings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Time series analysis after enough data has been collected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Context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8" y="1253710"/>
            <a:ext cx="8335277" cy="27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 operational data for 100 machines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nomaly detection in a single machine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Cost reduction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7227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thread count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87EA2-661D-46EB-9B24-E35210F102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728811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493C5-D5B0-4235-BA5E-455404608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728811"/>
            <a:ext cx="4114800" cy="3200400"/>
          </a:xfrm>
          <a:prstGeom prst="rect">
            <a:avLst/>
          </a:prstGeom>
        </p:spPr>
      </p:pic>
      <p:sp>
        <p:nvSpPr>
          <p:cNvPr id="9" name="Google Shape;48;p1">
            <a:extLst>
              <a:ext uri="{FF2B5EF4-FFF2-40B4-BE49-F238E27FC236}">
                <a16:creationId xmlns:a16="http://schemas.microsoft.com/office/drawing/2014/main" id="{CCCC6E26-ED73-4938-B9EC-32C7630D5288}"/>
              </a:ext>
            </a:extLst>
          </p:cNvPr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CPU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 Activity: </a:t>
            </a:r>
            <a:r>
              <a:rPr lang="en-US" sz="1800" dirty="0" err="1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Marksweep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50FD2-7658-40C0-A6C5-F3CFF5738A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Active connections: source09 CPR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632D0-7596-490F-8C32-A91F290236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Rel. heap usage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246B3-9881-45F3-87D3-102ED04BA3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7341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141025" y="5824744"/>
            <a:ext cx="7371115" cy="9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Multiple features with a moderate to very high degree of correlation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B753D-26A0-4AD9-8502-E04F2832B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939" y="838127"/>
            <a:ext cx="6488723" cy="48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Algorithms compared – Random Forest, Logistic Regression, XG Boost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 for scoring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Area under ROC curve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 chosen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XG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49638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2861</Words>
  <Application>Microsoft Office PowerPoint</Application>
  <PresentationFormat>On-screen Show (4:3)</PresentationFormat>
  <Paragraphs>175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The Business Problem</vt:lpstr>
      <vt:lpstr>Context</vt:lpstr>
      <vt:lpstr>Data Analysis</vt:lpstr>
      <vt:lpstr>Data Analysis</vt:lpstr>
      <vt:lpstr>Data Analysis</vt:lpstr>
      <vt:lpstr>Data Analysis</vt:lpstr>
      <vt:lpstr>Data Analysis</vt:lpstr>
      <vt:lpstr>Data Analysis</vt:lpstr>
      <vt:lpstr>Modeling</vt:lpstr>
      <vt:lpstr>Modeling</vt:lpstr>
      <vt:lpstr>Most Important Features for Anomaly Detection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Siddiqui, Sandala</cp:lastModifiedBy>
  <cp:revision>23</cp:revision>
  <dcterms:modified xsi:type="dcterms:W3CDTF">2021-04-29T21:20:29Z</dcterms:modified>
</cp:coreProperties>
</file>