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99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49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97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2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9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81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0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6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B03F-13EC-48F6-ADC2-927DE965EE0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B557-1BCF-4CDD-AC2F-89C3DC6EC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Операционные системы </a:t>
            </a:r>
            <a:b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лабораторная работа №1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9731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Арифмометр Джованни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80782"/>
            <a:ext cx="26302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Студенты группы АИ-203</a:t>
            </a:r>
            <a:br>
              <a:rPr lang="ru-RU" sz="1600" dirty="0" smtClean="0"/>
            </a:br>
            <a:r>
              <a:rPr lang="ru-RU" sz="1600" dirty="0" smtClean="0"/>
              <a:t>Синяков Игорь Анатольевич</a:t>
            </a:r>
            <a:br>
              <a:rPr lang="ru-RU" sz="1600" dirty="0" smtClean="0"/>
            </a:br>
            <a:r>
              <a:rPr lang="ru-RU" sz="1600" dirty="0" err="1" smtClean="0"/>
              <a:t>Данг</a:t>
            </a:r>
            <a:r>
              <a:rPr lang="ru-RU" sz="1600" dirty="0" smtClean="0"/>
              <a:t> Динь Дык </a:t>
            </a:r>
            <a:br>
              <a:rPr lang="ru-RU" sz="1600" dirty="0" smtClean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6109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Изобретение: «Арифмометр </a:t>
            </a:r>
            <a:r>
              <a:rPr lang="ru-RU" sz="2700" dirty="0">
                <a:latin typeface="Arial" panose="020B0604020202020204" pitchFamily="34" charset="0"/>
                <a:cs typeface="Arial" panose="020B0604020202020204" pitchFamily="34" charset="0"/>
              </a:rPr>
              <a:t>Джованни </a:t>
            </a:r>
            <a:r>
              <a:rPr lang="ru-RU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» (1709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г)</a:t>
            </a:r>
            <a:b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Создатель: </a:t>
            </a:r>
            <a:r>
              <a:rPr lang="ru-RU" sz="2700" dirty="0">
                <a:latin typeface="Arial" panose="020B0604020202020204" pitchFamily="34" charset="0"/>
                <a:cs typeface="Arial" panose="020B0604020202020204" pitchFamily="34" charset="0"/>
              </a:rPr>
              <a:t>Джованни </a:t>
            </a:r>
            <a:r>
              <a:rPr lang="ru-RU" sz="2700" dirty="0" err="1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sz="27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(1683г -1761 г)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Арифмо́метр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(от греч. «α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ριθμός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— «число», «счёт» и греч.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μέτρον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— «мера», «измеритель») — настольная или портативная механическая вычислительная машина, предназначенная для точного умножения и деления, а также — для сложения и вычитания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Приминение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связи с удобством и точность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арифмометр мог использоваться в любых коммерческих и не коммерческих отраслях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быстрого и точного подсчёта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Особенное применение арифмометр нашёл в области бухгалтерии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0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923" y="127001"/>
            <a:ext cx="10515600" cy="308206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Внутренний механизм арифмометра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3332"/>
            <a:ext cx="2944091" cy="202194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5280"/>
            <a:ext cx="2944091" cy="20219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673332"/>
            <a:ext cx="2876550" cy="4848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83" y="673331"/>
            <a:ext cx="2926167" cy="4848225"/>
          </a:xfrm>
          <a:prstGeom prst="rect">
            <a:avLst/>
          </a:prstGeom>
        </p:spPr>
      </p:pic>
      <p:pic>
        <p:nvPicPr>
          <p:cNvPr id="2050" name="Picture 2" descr="http://informat444.narod.ru/museum/pres/pl-1-99/pl1-1999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3" y="4613564"/>
            <a:ext cx="2159490" cy="16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91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38302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Принцип работы арифмометра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48146"/>
            <a:ext cx="10515600" cy="542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поясним принцип работы арифмометра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примере умножения 581 на 342:Во-первых, необходимо установить в исходное состояние все счетчики арифмометра. Для чего, надо установить стрелки индикаторов результата (В1, В2,…, В6), ручку вспомогательного счетного устройства (С) и сдвиговое устройство (А) в нулевое положение. Далее вводится множимое, для чего вручную в секторах (K, H, J) составного колеса (L) выставляется необходимое число зубцов (АВ). Так, в нашем случае, в секторе (K), отвечающем за разряд единиц, в вертикальное положение устанавливается один зубец (так как младший разряд множимого (581) - единица), остальные восемь зубцов остаются в горизонтальном положении и входить в зацепление с основным счетным механизмом не будут. Таким образом, при повороте составного зубчатого колеса (L) на 360 градусов, зубчатое колесо основного счетного механизма (М1), отвечающее за младший разряд результата, повернется на 1/10 оборота. В секторе (Н), отвечающем за разряд десяток, в вертикальное положение устанавливаются восемь из девяти зубцов, так как разряд десяток множимого (587) равняется восьми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Аналогично поступают и с сектором (J), отвечающим за разряд сотен. В нашем случае, число зубцов сектора (J), установленных в вертикальное состояние, – пять. Установка всех зубцов осуществляется вручную и является одной из самых трудоемких операций при вычислении с помощью арифмометра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После того, как все зубцы (АВ) составного счетного колеса (L) установлены, можно перейти, непосредственно, к умножению.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Сохранение данных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после ввода всех данных и выбора нужного действия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начинает подсчёт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6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31115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Принцип работы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60769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700" b="1" dirty="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После того, как все зубцы (АВ) составного счетного колеса (L) установлены, можно перейти, непосредственно, к умножению.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Умножение осуществляется поразрядно, то есть вначале - на младший разряд множителя, затем - на разряд десяток и так далее до старшего разряда множителя. Рассмотрим механизм умножения на нашем примере более подробно.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Сначала произведем умножение на младший разряд множителя (342) – на двойку. Для этого необходимо вставить штифт (Е) в отверстие (D), напротив цифры два, и отпустить груз (F).Груз (F), опускаясь и разматывая тросик (Z), придаст вращение цилиндру (G), который насажен на ось (V), к которой жестко прикреплено зубчатое колесо (S) и однозубое колесо (AD).При полном повороте однозубое колесо (AD) повернет на 1/10 оборота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десятизубчатое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колесо (U), жестко закрепленное на оси (Х) вспомогательного счетчика. В свою очередь, поворот оси (Х) на 1/10 полного оборота передвинет ручку вспомогательного счетчика (С) на одно деление (1/10 оборота).Таким образом, груз (F) будет опускаться и разматывать тросик (Z), а, следовательно, крутить ручку вспомогательного привода (С) до тех пор, пока ручка вспомогательного привода (С) не упрется в штифт (Е). Так как для нашего случая штифт (Е) вставлен в отверстие, напротив цифры два, то вспомогательный счетчик повернется на два деления (2/10 оборота), и, следовательно, грузик (F) повернет ось (V), на которой он закреплен на два оборота.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Вместе с осью (V) два полных оборота сделает и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десятизубое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колесо (S), жестко закрепленное на этой оси.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Десятизубое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колесо (S) входит в зацепление с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десятизубым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колесом (P), жестко закрепленным на оси (Q), к которой в свою очередь также крепится составное зубчатое колесо (L). Таким образом, груз (F) повернет составное колесо (L) на два оборота.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Составное колесо (L), в свою очередь, входит в зацепление с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десятизубыми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колесом (М1-М6) основного счетчика арифмометра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В нашем случае, при первом обороте составного зубчатого колеса (L) сектор (К), отвечающий за разряд единиц множимого (587), войдет в зацепление с крайним левым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десятизубым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колесом (М1) основного счетного механизма и повернет его на 7/10 оборота. При этом стрелка индикатора результата, закрепленная над цифровым диском (В1), остановится напротив цифры 7.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того, как сектор (К) повернет зубчатое колесо (В1), сектор (Н), отвечающий за разряд десяток множимого (587), войдет в зацепление со вторым зубчатым колесом (В2) основного счетного механизма и повернет его на 8/10 оборота. Стрелка индикатора разряда десятков результата (В2) остановится напротив цифры восемь.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И, наконец, после этого, сектор (J), отвечающий за разряд сотен множимого (587), войдет в зацепление с третьим зубчатым колесом и повернет его на пол оборота, а стрелка индикатора результата, отвечающая за разряд сотен (В3), остановится напротив цифры пять.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Поочередное вхождение секторов (К,H и J) в зацепление сразу с тремя зубчатыми колесами (М1, М2 и М3) основного счетного механизма возможно, благодаря своеобразному расположению секторов и зубчатых колес счетного механизма.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Так, составные сектора расположены на небольшом расстоянии параллельно друг другу, причем сектор (К), отвечающий за разряд единиц, расположен впереди. За ним, через небольшое расстояние, идет сектор (Н), отвечающий за разряд десятков, а последним идет сектор (J), отвечающий за разряд сотен множимого.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28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21590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Принцип работы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образом, первым в зацепление войдет сектор (К), и только после того, как он закончит поворот зубчатого колеса основного счетного механизма, и разряд переполнения, в случае необходимости, перенесется на соседнее (слева) зубчатое колесо, в зацепление начнет входить сектор (Н). И только после того, как сектор (Н) выйдет из зацепления, и разряд переполнения десятков (если нужно) перенесется на разряд сотен, в зацепление начнет входить третий сектор (J), отвечающий за разряд сотен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множимого.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Зубчатые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колеса (М1, М2,..., М6) основного счетного механизма арифмометра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расположены вдоль радиуса составного зубчатого колеса (L), причем каждое зубчатое колесо смещено относительно соседнего так, чтобы в зацепление с каждым сектором, при полном обороте составного зубчатого колеса (L), входило только одно из зубчатых колес (М1, М2,…, М3), как это показано на рисунке «Основной счетный механизм арифмометра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». 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оборот составного зубчатого колеса (L) повторит описанные выше действия, с учетом переноса переполнения в старший разряд, и после чего стрелки индикатора результата вычисления (В1, В2,..., В6) покажут число 1174. На этом завершится умножение на разряд единиц множителя (342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Для умножения на разряд десяток, необходимо сдвинуть множимое на 1 разряд и повторить все действия, описанные при умножении на разряд единиц. Для сдвига множителя на 1 разряд, необходимо повернуть ручку сдвигового механизма (А) на З60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градусов.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нашем случае, после сдвига необходимо провести следующие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действия: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Вставить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штифт (Е) в отверстие (D), напротив цифры шесть, так как разряд десяток множителя (342) равняется четырем, и ручка вспомогательного счетного механизма (С) уже сделала поворот на два деления при умножении на разряд единиц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множителя.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Отпустить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груз (F), который приведет в движение составное зубчатое колесо (L). Составное зубчатое колесо сделает четыре оборота, пока ручка вспомогательного счетного механизма (С) не упрется в штифт (Е). При этом сектор (К), отвечающий за разряд единиц множимого (587), будет входить в зацепление со вторым зубчатым колесом (М2) основного счетного механизма арифмометра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отвечающем за разряд десятков результата умножения. Соответственно, сектор (Н), отвечающий за разряд десятков множимого (587), войдет в зацепление с зубчатым колесом (М3), отвечающем за разряд сотен результата умножения, а сектор (J), отвечающий за разряд сотен множимого (587), войдет в зацепление с зубчатым колесом (М4), отвечающем за разряд тысяч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результата.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того, как вращение вспомогательного счетного механизма (С) будет остановлено штифтом (Е), стрелки индикатора результата (В1, В2,..., В6) покажут число 24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654.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умножения на разряд сотен множителя (342), необходимо еще раз сдвинуть множимое на один разряд, для чего повернуть ручку сдвигового механизма (А) на один полный оборот. Затем вставить штифт (Е) в отверстие (В), напротив числа девять, так как разряд сотен множителя (342) равняется шести, и ручка вспомогательного счетного механизма (С) уже сделала оборот на шесть делений при расчете умножения на разряд единиц и десяток. Затем снова отпускается груз (F), приводящий в движение механизм арифмометра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Полени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того, как вращение ручки вспомогательного счетного механизма (С) будет остановлено штифтом (Е), завершится умножение на разряд тысяч множителя (342), и стрелки (В1, В2,…, В6) индикатора результата умножения покажут искомый результат: 200 754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1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Принцип работы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5443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Передача данных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После того, как вращение вспомогательного счетного механизма (С) будет остановлено штифтом (Е), стрелки индикатора результата (В1, В2,..., В6) покажут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искомое число. </a:t>
            </a:r>
            <a:b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того, как вращение ручки вспомогательного счетного механизма (С) будет остановлено штифтом (Е), завершится умножение на разряд тысяч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множителя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 стрелки (В1, В2,…, В6) индикатора результата умножения покажут искомый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результат.</a:t>
            </a:r>
            <a:b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7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675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 управления компонентами механического устройства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В 1776 году Адам Смит - основатель классической политической экономии написал книгу          «Причина увеличения производительности труда», в которой было указано следующее:«... в результате разделения труда увеличение количества работы, которую может выполнить одно и того же количество рабочих, зависит от трех условий:</a:t>
            </a:r>
            <a:b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1) увеличение ловкости, то есть профессионального мастерства каждого отдельного рабочего;</a:t>
            </a:r>
            <a:b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2) экономия времени, которое тратится на переход от одного вида труда к другому;</a:t>
            </a:r>
            <a:b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3) изобретение большого количества машин, облегчающих и уменьшают нагрузку трудом ... »</a:t>
            </a:r>
            <a:b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основе условий повышения производительности труда можно определить задачи ОС:</a:t>
            </a:r>
            <a:b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разделение производственного процесса на элементарные операции;</a:t>
            </a:r>
            <a:b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группировка однотипных элементарных операций и их закрепление за отдельными исполнителями;</a:t>
            </a:r>
            <a:b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автоматизация выполнения операции с использованием инструментов;- объединение результатов операций.</a:t>
            </a:r>
            <a:b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На примере арифмометра можно понять принцип работы ОС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итоговой цели (получения нужного вычисления) задействуется множество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механизмов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из которых каждый используется для выполнения своей определённой задачи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в конечном итоге получить полноценный и скомпонованный результат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Именно благодаря ОС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 роли которого в данном устройстве выступает зубчатое колесо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механизмы работают в нужной последовательности и темпе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поочерёдно проводя нужные расчёты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конечном результате механизм останавливается и пользователь устройства видит выведенный результат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2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774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Операционные системы  лабораторная работа №1</vt:lpstr>
      <vt:lpstr>Изобретение: «Арифмометр Джованни Полени» (1709 г) Создатель: Джованни Полени (1683г -1761 г) </vt:lpstr>
      <vt:lpstr>Внутренний механизм арифмометра </vt:lpstr>
      <vt:lpstr>Принцип работы арифмометра</vt:lpstr>
      <vt:lpstr>Принцип работы</vt:lpstr>
      <vt:lpstr>Принцип работы</vt:lpstr>
      <vt:lpstr>Принцип работы</vt:lpstr>
      <vt:lpstr>Процесс управления компонентами механического устройства.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 лабораторная работа №1</dc:title>
  <dc:creator>Пользователь Windows</dc:creator>
  <cp:lastModifiedBy>Пользователь Windows</cp:lastModifiedBy>
  <cp:revision>14</cp:revision>
  <dcterms:created xsi:type="dcterms:W3CDTF">2021-02-23T13:47:09Z</dcterms:created>
  <dcterms:modified xsi:type="dcterms:W3CDTF">2021-02-23T15:58:37Z</dcterms:modified>
</cp:coreProperties>
</file>