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8B0000"/>
                </a:solidFill>
              </a:defRPr>
            </a:pPr>
            <a:r>
              <a:t>Snow White's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solidFill>
                  <a:srgbClr val="005050"/>
                </a:solidFill>
              </a:defRPr>
            </a:pPr>
            <a:r>
              <a:t>The tale of Snow White and the Huntsman</a:t>
            </a:r>
          </a:p>
          <a:p>
            <a:pPr>
              <a:defRPr sz="2600">
                <a:solidFill>
                  <a:srgbClr val="005050"/>
                </a:solidFill>
              </a:defRPr>
            </a:pPr>
            <a:r>
              <a:t>A classic fairy tale of love and jealousy.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8B0000"/>
                </a:solidFill>
              </a:defRPr>
            </a:pPr>
            <a:r>
              <a:t>Life in the Woods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solidFill>
                  <a:srgbClr val="005050"/>
                </a:solidFill>
              </a:defRPr>
            </a:pPr>
            <a:r>
              <a:t>Snow White's Fearful Journey</a:t>
            </a:r>
          </a:p>
          <a:p>
            <a:pPr>
              <a:defRPr sz="2600">
                <a:solidFill>
                  <a:srgbClr val="005050"/>
                </a:solidFill>
              </a:defRPr>
            </a:pPr>
            <a:r>
              <a:t>Alone in the forest, Snow White faces danger</a:t>
            </a:r>
          </a:p>
          <a:p>
            <a:pPr>
              <a:defRPr sz="2600">
                <a:solidFill>
                  <a:srgbClr val="005050"/>
                </a:solidFill>
              </a:defRPr>
            </a:pPr>
            <a:r>
              <a:t>and finds comfort in unexpected places.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400" b="1">
                <a:solidFill>
                  <a:srgbClr val="8B0000"/>
                </a:solidFill>
              </a:defRPr>
            </a:pPr>
            <a:r>
              <a:t>Beauty and Betrayal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600">
                <a:solidFill>
                  <a:srgbClr val="005050"/>
                </a:solidFill>
              </a:defRPr>
            </a:pPr>
            <a:r>
              <a:t>The Queen's Jealousy</a:t>
            </a:r>
          </a:p>
          <a:p>
            <a:pPr>
              <a:defRPr sz="2600">
                <a:solidFill>
                  <a:srgbClr val="005050"/>
                </a:solidFill>
              </a:defRPr>
            </a:pPr>
            <a:r>
              <a:t>And how the consequences unfold in a story of envy.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