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69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96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86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73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1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22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5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8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59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398A-7B59-4EE6-AF66-28F16B882269}" type="datetimeFigureOut">
              <a:rPr lang="en-CA" smtClean="0"/>
              <a:t>17/12/2015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4BA2F-EED9-4F6E-884A-950996C41D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3128" y="1191122"/>
            <a:ext cx="1386020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List&lt;?&gt;</a:t>
            </a:r>
            <a:endParaRPr lang="en-CA" sz="2800" dirty="0">
              <a:latin typeface="Bebas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3372" y="2694020"/>
            <a:ext cx="2416174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List&lt;Integer&gt;</a:t>
            </a:r>
            <a:endParaRPr lang="en-CA" sz="2800" dirty="0">
              <a:latin typeface="Beba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9483" y="2694020"/>
            <a:ext cx="2271969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List&lt;Object&gt;</a:t>
            </a:r>
            <a:endParaRPr lang="en-CA" sz="2800" dirty="0">
              <a:latin typeface="Beba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4501" y="2694020"/>
            <a:ext cx="2440027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List&lt;Number&gt;</a:t>
            </a:r>
            <a:endParaRPr lang="en-CA" sz="2800" dirty="0">
              <a:latin typeface="Beba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9651" y="1942571"/>
            <a:ext cx="4026487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List&lt;? extends Number&gt;</a:t>
            </a:r>
            <a:endParaRPr lang="en-CA" sz="2800" dirty="0">
              <a:latin typeface="Beba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6288" y="1942571"/>
            <a:ext cx="3643113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List&lt;? Super number&gt;</a:t>
            </a:r>
            <a:endParaRPr lang="en-CA" sz="2800" dirty="0">
              <a:latin typeface="Bebas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2383" y="5766524"/>
            <a:ext cx="2338974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Set&lt;Integer&gt;</a:t>
            </a:r>
            <a:endParaRPr lang="en-CA" sz="2800" dirty="0">
              <a:latin typeface="Bebas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8357" y="5015075"/>
            <a:ext cx="2271712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List&lt;String&gt;</a:t>
            </a:r>
            <a:endParaRPr lang="en-CA" sz="2800" dirty="0">
              <a:latin typeface="Bebas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35231" y="3576094"/>
            <a:ext cx="1256562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Object</a:t>
            </a:r>
            <a:endParaRPr lang="en-CA" sz="2800" dirty="0">
              <a:latin typeface="Bebas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55072" y="5015075"/>
            <a:ext cx="3533596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Collection&lt;Integer&gt;</a:t>
            </a:r>
            <a:endParaRPr lang="en-CA" sz="2800" dirty="0">
              <a:latin typeface="Bebas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8818" y="5015075"/>
            <a:ext cx="3389389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Collection&lt;Object&gt;</a:t>
            </a:r>
            <a:endParaRPr lang="en-CA" sz="2800" dirty="0">
              <a:latin typeface="Bebas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11792" y="4298675"/>
            <a:ext cx="2503442" cy="52322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Collection&lt;?&gt;</a:t>
            </a:r>
            <a:endParaRPr lang="en-CA" sz="2800" dirty="0">
              <a:latin typeface="Bebas" pitchFamily="2" charset="0"/>
            </a:endParaRPr>
          </a:p>
        </p:txBody>
      </p:sp>
      <p:cxnSp>
        <p:nvCxnSpPr>
          <p:cNvPr id="31" name="Straight Arrow Connector 30"/>
          <p:cNvCxnSpPr>
            <a:stCxn id="26" idx="2"/>
            <a:endCxn id="29" idx="0"/>
          </p:cNvCxnSpPr>
          <p:nvPr/>
        </p:nvCxnSpPr>
        <p:spPr>
          <a:xfrm>
            <a:off x="6663512" y="4099314"/>
            <a:ext cx="1" cy="19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  <a:endCxn id="28" idx="0"/>
          </p:cNvCxnSpPr>
          <p:nvPr/>
        </p:nvCxnSpPr>
        <p:spPr>
          <a:xfrm>
            <a:off x="6663513" y="4821895"/>
            <a:ext cx="0" cy="1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2"/>
            <a:endCxn id="24" idx="0"/>
          </p:cNvCxnSpPr>
          <p:nvPr/>
        </p:nvCxnSpPr>
        <p:spPr>
          <a:xfrm>
            <a:off x="3021870" y="5538295"/>
            <a:ext cx="0" cy="22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13083"/>
            <a:ext cx="5776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ebas" pitchFamily="2" charset="0"/>
              </a:rPr>
              <a:t>Assignment 7, CSCE-314 Section  502</a:t>
            </a:r>
          </a:p>
          <a:p>
            <a:r>
              <a:rPr lang="en-US" sz="2800" dirty="0" smtClean="0">
                <a:latin typeface="Bebas" pitchFamily="2" charset="0"/>
              </a:rPr>
              <a:t>Jessica Fang</a:t>
            </a:r>
            <a:endParaRPr lang="en-CA" sz="2800" dirty="0">
              <a:latin typeface="Bebas" pitchFamily="2" charset="0"/>
            </a:endParaRPr>
          </a:p>
        </p:txBody>
      </p:sp>
      <p:cxnSp>
        <p:nvCxnSpPr>
          <p:cNvPr id="23" name="Elbow Connector 22"/>
          <p:cNvCxnSpPr>
            <a:stCxn id="29" idx="1"/>
            <a:endCxn id="27" idx="0"/>
          </p:cNvCxnSpPr>
          <p:nvPr/>
        </p:nvCxnSpPr>
        <p:spPr>
          <a:xfrm rot="10800000" flipV="1">
            <a:off x="3021870" y="4560285"/>
            <a:ext cx="2389922" cy="454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9" idx="3"/>
            <a:endCxn id="25" idx="0"/>
          </p:cNvCxnSpPr>
          <p:nvPr/>
        </p:nvCxnSpPr>
        <p:spPr>
          <a:xfrm>
            <a:off x="7915234" y="4560285"/>
            <a:ext cx="1758979" cy="454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3"/>
            <a:endCxn id="10" idx="0"/>
          </p:cNvCxnSpPr>
          <p:nvPr/>
        </p:nvCxnSpPr>
        <p:spPr>
          <a:xfrm>
            <a:off x="7349148" y="1452732"/>
            <a:ext cx="1308697" cy="489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1"/>
            <a:endCxn id="9" idx="0"/>
          </p:cNvCxnSpPr>
          <p:nvPr/>
        </p:nvCxnSpPr>
        <p:spPr>
          <a:xfrm rot="10800000" flipV="1">
            <a:off x="4642896" y="1452731"/>
            <a:ext cx="1320233" cy="489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0" idx="2"/>
            <a:endCxn id="8" idx="0"/>
          </p:cNvCxnSpPr>
          <p:nvPr/>
        </p:nvCxnSpPr>
        <p:spPr>
          <a:xfrm rot="5400000">
            <a:off x="7532066" y="1568240"/>
            <a:ext cx="228229" cy="202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2"/>
            <a:endCxn id="8" idx="0"/>
          </p:cNvCxnSpPr>
          <p:nvPr/>
        </p:nvCxnSpPr>
        <p:spPr>
          <a:xfrm rot="16200000" flipH="1">
            <a:off x="5524591" y="1584095"/>
            <a:ext cx="228229" cy="1991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" idx="1"/>
            <a:endCxn id="5" idx="1"/>
          </p:cNvCxnSpPr>
          <p:nvPr/>
        </p:nvCxnSpPr>
        <p:spPr>
          <a:xfrm rot="10800000" flipH="1" flipV="1">
            <a:off x="2629650" y="2204180"/>
            <a:ext cx="183721" cy="751449"/>
          </a:xfrm>
          <a:prstGeom prst="bentConnector3">
            <a:avLst>
              <a:gd name="adj1" fmla="val -124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0" idx="3"/>
            <a:endCxn id="7" idx="3"/>
          </p:cNvCxnSpPr>
          <p:nvPr/>
        </p:nvCxnSpPr>
        <p:spPr>
          <a:xfrm flipH="1">
            <a:off x="10311452" y="2204181"/>
            <a:ext cx="167949" cy="751449"/>
          </a:xfrm>
          <a:prstGeom prst="bentConnector3">
            <a:avLst>
              <a:gd name="adj1" fmla="val -136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Bebas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</dc:creator>
  <cp:lastModifiedBy>Jess</cp:lastModifiedBy>
  <cp:revision>9</cp:revision>
  <dcterms:created xsi:type="dcterms:W3CDTF">2015-11-18T03:18:22Z</dcterms:created>
  <dcterms:modified xsi:type="dcterms:W3CDTF">2015-12-17T21:49:52Z</dcterms:modified>
</cp:coreProperties>
</file>