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3"/>
  </p:notesMasterIdLst>
  <p:handoutMasterIdLst>
    <p:handoutMasterId r:id="rId24"/>
  </p:handoutMasterIdLst>
  <p:sldIdLst>
    <p:sldId id="263" r:id="rId4"/>
    <p:sldId id="265" r:id="rId5"/>
    <p:sldId id="361" r:id="rId6"/>
    <p:sldId id="362" r:id="rId7"/>
    <p:sldId id="363" r:id="rId8"/>
    <p:sldId id="367" r:id="rId9"/>
    <p:sldId id="364" r:id="rId10"/>
    <p:sldId id="365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0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48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4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838200"/>
          <a:ext cx="83820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508760"/>
                <a:gridCol w="1623461"/>
                <a:gridCol w="2735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949184"/>
          <a:ext cx="8534401" cy="4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for Refactoring/ code quality/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are to be implemented for Services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“Futures’ implementation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Removal of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aim is to finish of this work latest by 30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October.</a:t>
                      </a:r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Restoring earlier delivered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functionality, Table of Content , and admin  module (records and notes) 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updated with latest look and feel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sign off on web design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soon as possible.</a:t>
                      </a:r>
                      <a:endParaRPr lang="en-US" sz="1600" dirty="0"/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Removing all session state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586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BNF content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Monograph</a:t>
                      </a:r>
                      <a:r>
                        <a:rPr lang="en-US" sz="1600" baseline="0" dirty="0" smtClean="0"/>
                        <a:t>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James is looking at this.</a:t>
                      </a:r>
                      <a:endParaRPr lang="en-US" sz="1600" dirty="0"/>
                    </a:p>
                  </a:txBody>
                  <a:tcPr/>
                </a:tc>
              </a:tr>
              <a:tr h="762517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Access Management micro-service and linking site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service would supply mock authentication to the FC till a decision is taken on SAMs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762000"/>
          <a:ext cx="85344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Work 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content changes: approval/workflow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Changes</a:t>
                      </a:r>
                      <a:r>
                        <a:rPr lang="en-US" sz="1600" baseline="0" dirty="0" smtClean="0"/>
                        <a:t> across BNF versions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user an option to view changes across BNF versions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 Formulary 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view and export details of formulary content, based on different parameters.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5848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5720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B does not include the export formulary content</a:t>
            </a:r>
            <a:r>
              <a:rPr lang="en-US" sz="1600" dirty="0" smtClean="0">
                <a:latin typeface="Myriad   "/>
              </a:rPr>
              <a:t>.</a:t>
            </a:r>
          </a:p>
          <a:p>
            <a:r>
              <a:rPr lang="en-US" sz="1600" dirty="0" smtClean="0">
                <a:latin typeface="Myriad   "/>
              </a:rPr>
              <a:t> 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30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October.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550" y="1219200"/>
            <a:ext cx="8724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3 Deliverables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4 Implementation Plan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P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87452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Search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have been done</a:t>
                      </a:r>
                      <a:r>
                        <a:rPr lang="en-US" baseline="0" dirty="0" smtClean="0"/>
                        <a:t> and are awaiting review</a:t>
                      </a:r>
                      <a:endParaRPr lang="en-US" dirty="0"/>
                    </a:p>
                  </a:txBody>
                  <a:tcPr/>
                </a:tc>
              </a:tr>
              <a:tr h="1399592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Listing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50%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“Futures” implementation.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</a:t>
                      </a:r>
                      <a:r>
                        <a:rPr lang="en-US" baseline="0" dirty="0" smtClean="0"/>
                        <a:t>are awaiting review</a:t>
                      </a:r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to render BNF content in templates</a:t>
                      </a: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Data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Review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898954"/>
          <a:ext cx="8763000" cy="55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1419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2 services. Will be delivered in next 2 days</a:t>
                      </a:r>
                      <a:endParaRPr lang="en-US" dirty="0" smtClean="0"/>
                    </a:p>
                  </a:txBody>
                  <a:tcPr/>
                </a:tc>
              </a:tr>
              <a:tr h="89436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exception handling</a:t>
                      </a:r>
                      <a:r>
                        <a:rPr lang="en-US" baseline="0" dirty="0" smtClean="0"/>
                        <a:t> has been completed for Admin. </a:t>
                      </a:r>
                      <a:endParaRPr lang="en-US" dirty="0"/>
                    </a:p>
                  </a:txBody>
                  <a:tcPr/>
                </a:tc>
              </a:tr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pending implementation at web App</a:t>
                      </a:r>
                      <a:endParaRPr lang="en-US" dirty="0"/>
                    </a:p>
                  </a:txBody>
                  <a:tcPr/>
                </a:tc>
              </a:tr>
              <a:tr h="626058">
                <a:tc>
                  <a:txBody>
                    <a:bodyPr/>
                    <a:lstStyle/>
                    <a:p>
                      <a:r>
                        <a:rPr lang="en-US" dirty="0" smtClean="0"/>
                        <a:t>FC 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Search. Pending for Admin and Drug (Services)</a:t>
                      </a:r>
                      <a:endParaRPr lang="en-US" dirty="0"/>
                    </a:p>
                  </a:txBody>
                  <a:tcPr/>
                </a:tc>
              </a:tr>
              <a:tr h="1447594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Changes for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Monograph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Notes</a:t>
                      </a:r>
                      <a:r>
                        <a:rPr lang="en-US" baseline="0" dirty="0" smtClean="0"/>
                        <a:t> and Records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Generation</a:t>
                      </a:r>
                      <a:r>
                        <a:rPr lang="en-US" baseline="0" dirty="0" smtClean="0"/>
                        <a:t> of TOC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Page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previously delivered</a:t>
                      </a:r>
                      <a:r>
                        <a:rPr lang="en-US" baseline="0" dirty="0" smtClean="0"/>
                        <a:t> functionality is to be restored, and look and feel updated to the latest.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 (Web design)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38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FC230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Monograph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web design is in progress.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Export formulary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Managing Work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Local content (Records)</a:t>
                      </a:r>
                    </a:p>
                    <a:p>
                      <a:r>
                        <a:rPr lang="en-US" dirty="0" smtClean="0"/>
                        <a:t>• Edit Content 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changes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796820"/>
          <a:ext cx="8991600" cy="57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58"/>
                <a:gridCol w="1352718"/>
                <a:gridCol w="3023724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activity is with James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Admin Module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FC 212- 218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Checked in code is under review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</a:p>
                    <a:p>
                      <a:r>
                        <a:rPr lang="en-US" dirty="0" smtClean="0"/>
                        <a:t>FC-222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Admin and Drug Services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templates with common codes extracted into separate templates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1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Visit by Ian, Harvey and James.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26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planned - 56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delivered  30 SP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20000" cy="377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SAMS is still pending.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Search</a:t>
                      </a:r>
                      <a:r>
                        <a:rPr lang="en-US" baseline="0" dirty="0" smtClean="0"/>
                        <a:t> module had been delivered in sprint2. </a:t>
                      </a:r>
                    </a:p>
                    <a:p>
                      <a:r>
                        <a:rPr lang="en-US" baseline="0" dirty="0" smtClean="0"/>
                        <a:t>Re-factored Search module is being tested.</a:t>
                      </a:r>
                    </a:p>
                    <a:p>
                      <a:r>
                        <a:rPr lang="en-US" baseline="0" dirty="0" smtClean="0"/>
                        <a:t>Monograph page is not completed so far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code to be changed to point to 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The add/update/delete for local content and notes had been delivered earlier.</a:t>
                      </a:r>
                    </a:p>
                    <a:p>
                      <a:r>
                        <a:rPr lang="en-US" dirty="0" smtClean="0"/>
                        <a:t>Post code refactoring, funct</a:t>
                      </a:r>
                      <a:r>
                        <a:rPr lang="en-US" baseline="0" dirty="0" smtClean="0"/>
                        <a:t>ionality will be restored within first week of 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59982</TotalTime>
  <Words>1236</Words>
  <Application>Microsoft Office PowerPoint</Application>
  <PresentationFormat>On-screen Show (4:3)</PresentationFormat>
  <Paragraphs>359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1550</cp:revision>
  <dcterms:created xsi:type="dcterms:W3CDTF">2011-08-30T13:10:06Z</dcterms:created>
  <dcterms:modified xsi:type="dcterms:W3CDTF">2015-10-26T10:41:26Z</dcterms:modified>
</cp:coreProperties>
</file>