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660" r:id="rId2"/>
    <p:sldMasterId id="2147483661" r:id="rId3"/>
  </p:sldMasterIdLst>
  <p:notesMasterIdLst>
    <p:notesMasterId r:id="rId25"/>
  </p:notesMasterIdLst>
  <p:handoutMasterIdLst>
    <p:handoutMasterId r:id="rId26"/>
  </p:handoutMasterIdLst>
  <p:sldIdLst>
    <p:sldId id="263" r:id="rId4"/>
    <p:sldId id="265" r:id="rId5"/>
    <p:sldId id="361" r:id="rId6"/>
    <p:sldId id="362" r:id="rId7"/>
    <p:sldId id="363" r:id="rId8"/>
    <p:sldId id="367" r:id="rId9"/>
    <p:sldId id="364" r:id="rId10"/>
    <p:sldId id="365" r:id="rId11"/>
    <p:sldId id="360" r:id="rId12"/>
    <p:sldId id="368" r:id="rId13"/>
    <p:sldId id="370" r:id="rId14"/>
    <p:sldId id="371" r:id="rId15"/>
    <p:sldId id="358" r:id="rId16"/>
    <p:sldId id="359" r:id="rId17"/>
    <p:sldId id="322" r:id="rId18"/>
    <p:sldId id="312" r:id="rId19"/>
    <p:sldId id="352" r:id="rId20"/>
    <p:sldId id="372" r:id="rId21"/>
    <p:sldId id="373" r:id="rId22"/>
    <p:sldId id="304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A4A3A4"/>
          </p15:clr>
        </p15:guide>
        <p15:guide id="4" pos="4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513" autoAdjust="0"/>
    <p:restoredTop sz="96774" autoAdjust="0"/>
  </p:normalViewPr>
  <p:slideViewPr>
    <p:cSldViewPr>
      <p:cViewPr>
        <p:scale>
          <a:sx n="70" d="100"/>
          <a:sy n="70" d="100"/>
        </p:scale>
        <p:origin x="-1074" y="-18"/>
      </p:cViewPr>
      <p:guideLst>
        <p:guide orient="horz" pos="2160"/>
        <p:guide pos="2880"/>
        <p:guide pos="288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74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66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600"/>
            <a:ext cx="2179320" cy="126296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2" name="Picture 11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599"/>
            <a:ext cx="2177441" cy="126187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0F42-3874-4C98-B649-4A097321DC77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84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yriad Pro" pitchFamily="34" charset="0"/>
              </a:rPr>
              <a:t>RPS – FORMULARY COMPLETE</a:t>
            </a:r>
          </a:p>
          <a:p>
            <a:pPr algn="ctr"/>
            <a:endParaRPr lang="en-US" sz="3200" b="1" dirty="0">
              <a:latin typeface="Myriad Pro" pitchFamily="34" charset="0"/>
            </a:endParaRPr>
          </a:p>
          <a:p>
            <a:pPr algn="ctr"/>
            <a:r>
              <a:rPr lang="en-US" sz="3200" b="1" dirty="0" smtClean="0">
                <a:latin typeface="Myriad Pro" pitchFamily="34" charset="0"/>
              </a:rPr>
              <a:t>Sprint 4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contd.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838200"/>
          <a:ext cx="883920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/>
                <a:gridCol w="1591056"/>
                <a:gridCol w="1712013"/>
                <a:gridCol w="2884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approval /workflow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reports are still under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formulary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design is to be finalized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r>
                        <a:rPr lang="en-US" baseline="0" dirty="0" smtClean="0"/>
                        <a:t>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De-scoped (Comparison</a:t>
                      </a:r>
                      <a:r>
                        <a:rPr lang="en-US" baseline="0" dirty="0" smtClean="0"/>
                        <a:t> across drugs still in scope)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De-scoped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Changes</a:t>
                      </a:r>
                      <a:r>
                        <a:rPr lang="en-US" baseline="0" dirty="0" smtClean="0"/>
                        <a:t>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Reduced</a:t>
                      </a:r>
                      <a:r>
                        <a:rPr lang="en-US" baseline="0" dirty="0" smtClean="0"/>
                        <a:t> scope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 onwards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Migration activity to initiate</a:t>
                      </a:r>
                      <a:r>
                        <a:rPr lang="en-US" baseline="0" dirty="0" smtClean="0"/>
                        <a:t> in sprint 4.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Ian to visit in November and bring this to closure.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949184"/>
          <a:ext cx="8534401" cy="48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work for Refactoring/ code quality/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tests are to be implemented for Services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“Futures’ implementation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Removal of 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aim is to finish of this work latest by 30</a:t>
                      </a:r>
                      <a:r>
                        <a:rPr lang="en-US" sz="1600" baseline="30000" dirty="0" smtClean="0"/>
                        <a:t>th</a:t>
                      </a:r>
                      <a:r>
                        <a:rPr lang="en-US" sz="1600" baseline="0" dirty="0" smtClean="0"/>
                        <a:t> October.</a:t>
                      </a:r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Restoring earlier delivered functionality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functionality, Table of Content , and admin  module (records and notes) 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updated with latest look and feel changes.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sign off on web design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soon as possible.</a:t>
                      </a:r>
                      <a:endParaRPr lang="en-US" sz="1600" dirty="0"/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Removing all session state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36586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Rendering BNF content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Monograph</a:t>
                      </a:r>
                      <a:r>
                        <a:rPr lang="en-US" sz="1600" baseline="0" dirty="0" smtClean="0"/>
                        <a:t> Changes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James is looking at this.</a:t>
                      </a:r>
                      <a:endParaRPr lang="en-US" sz="1600" dirty="0"/>
                    </a:p>
                  </a:txBody>
                  <a:tcPr/>
                </a:tc>
              </a:tr>
              <a:tr h="762517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Access Management micro-service and linking site to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service would supply mock authentication to the FC till a decision is taken on SAMs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762000"/>
          <a:ext cx="853440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Work queue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 content changes: approval/workflow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Changes</a:t>
                      </a:r>
                      <a:r>
                        <a:rPr lang="en-US" sz="1600" baseline="0" dirty="0" smtClean="0"/>
                        <a:t> across BNF versions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provide user an option to view changes across BNF versions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 Formulary Content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view and export details of formulary content, based on different parameters.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- A 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19200"/>
            <a:ext cx="89916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81000" y="54102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5</a:t>
            </a:r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– B (contingency)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Plan </a:t>
            </a:r>
            <a:r>
              <a:rPr lang="en-US" sz="1600" dirty="0" smtClean="0">
                <a:latin typeface="Myriad   "/>
              </a:rPr>
              <a:t>B does not include the export formulary content</a:t>
            </a:r>
            <a:r>
              <a:rPr lang="en-US" sz="1600" dirty="0" smtClean="0">
                <a:latin typeface="Myriad   "/>
              </a:rPr>
              <a:t>.</a:t>
            </a:r>
          </a:p>
          <a:p>
            <a:r>
              <a:rPr lang="en-US" sz="1600" dirty="0" smtClean="0">
                <a:latin typeface="Myriad   "/>
              </a:rPr>
              <a:t> </a:t>
            </a:r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This plan will come into play if there is any deviation in planned deliverables for week ending 30</a:t>
            </a:r>
            <a:r>
              <a:rPr lang="en-US" sz="1600" baseline="30000" dirty="0" smtClean="0">
                <a:latin typeface="Myriad   "/>
              </a:rPr>
              <a:t>th</a:t>
            </a:r>
            <a:r>
              <a:rPr lang="en-US" sz="1600" dirty="0" smtClean="0">
                <a:latin typeface="Myriad   "/>
              </a:rPr>
              <a:t> October</a:t>
            </a:r>
            <a:r>
              <a:rPr lang="en-US" sz="1600" dirty="0" smtClean="0">
                <a:latin typeface="Myriad   "/>
              </a:rPr>
              <a:t>.</a:t>
            </a:r>
          </a:p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5</a:t>
            </a:r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9916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818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RPS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with RPS periodically.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to 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Not following coding best practices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Code not following best practices, leads to  Refactoring of code. This causes rework and impacts deliverables.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</a:p>
          <a:p>
            <a:pPr marL="1255713" lvl="2" indent="-341313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If the sign-off is not received in time, then team can work on last agreed web design and then take further modifications as changes. 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Delay in finalizing web design 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The delay in not getting a sign-off early into the sprint can impact deliverables..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Quick response from RPS on proposed changes by web design team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Multiple meetings if required to iron out open issues.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3 Deliverables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Retrospective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metrics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Project Status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Plan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4 Implementation Plan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Implementation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P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B (Contingency)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914400"/>
          <a:ext cx="85344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/>
                <a:gridCol w="3025833"/>
                <a:gridCol w="1749829"/>
                <a:gridCol w="2362200"/>
              </a:tblGrid>
              <a:tr h="34989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1874520">
                <a:tc>
                  <a:txBody>
                    <a:bodyPr/>
                    <a:lstStyle/>
                    <a:p>
                      <a:r>
                        <a:rPr lang="en-US" dirty="0" smtClean="0"/>
                        <a:t>FC 212,</a:t>
                      </a:r>
                      <a:r>
                        <a:rPr lang="en-US" baseline="0" dirty="0" smtClean="0"/>
                        <a:t> 213 and 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Drug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Search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Admin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have been done</a:t>
                      </a:r>
                      <a:r>
                        <a:rPr lang="en-US" baseline="0" dirty="0" smtClean="0"/>
                        <a:t> and are awaiting review</a:t>
                      </a:r>
                      <a:endParaRPr lang="en-US" dirty="0"/>
                    </a:p>
                  </a:txBody>
                  <a:tcPr/>
                </a:tc>
              </a:tr>
              <a:tr h="1399592">
                <a:tc>
                  <a:txBody>
                    <a:bodyPr/>
                    <a:lstStyle/>
                    <a:p>
                      <a:r>
                        <a:rPr lang="en-US" dirty="0" smtClean="0"/>
                        <a:t>FC 215, 216</a:t>
                      </a:r>
                      <a:r>
                        <a:rPr lang="en-US" baseline="0" dirty="0" smtClean="0"/>
                        <a:t> and 217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Search Module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Listing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 50%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“Futures” implementation.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</a:t>
                      </a:r>
                      <a:r>
                        <a:rPr lang="en-US" baseline="0" dirty="0" smtClean="0"/>
                        <a:t>are awaiting review</a:t>
                      </a:r>
                      <a:endParaRPr lang="en-US" dirty="0" smtClean="0"/>
                    </a:p>
                  </a:txBody>
                  <a:tcPr/>
                </a:tc>
              </a:tr>
              <a:tr h="1137168">
                <a:tc>
                  <a:txBody>
                    <a:bodyPr/>
                    <a:lstStyle/>
                    <a:p>
                      <a:r>
                        <a:rPr lang="en-US" dirty="0" smtClean="0"/>
                        <a:t>FC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Monograph - Template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Header and footer template segregation is complete.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James to render BNF content in templates</a:t>
                      </a:r>
                      <a:endParaRPr lang="en-US" dirty="0" smtClean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Data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Under</a:t>
                      </a:r>
                      <a:r>
                        <a:rPr lang="en-US" baseline="0" dirty="0" smtClean="0"/>
                        <a:t> Review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83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898954"/>
          <a:ext cx="8763000" cy="55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  <a:gridCol w="2057400"/>
                <a:gridCol w="2667000"/>
              </a:tblGrid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914194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Logger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2 services. Will be delivered in next 2 days</a:t>
                      </a:r>
                      <a:endParaRPr lang="en-US" dirty="0" smtClean="0"/>
                    </a:p>
                  </a:txBody>
                  <a:tcPr/>
                </a:tc>
              </a:tr>
              <a:tr h="894369">
                <a:tc>
                  <a:txBody>
                    <a:bodyPr/>
                    <a:lstStyle/>
                    <a:p>
                      <a:r>
                        <a:rPr lang="en-US" dirty="0" smtClean="0"/>
                        <a:t>FC 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Exception Handling</a:t>
                      </a:r>
                    </a:p>
                    <a:p>
                      <a:pPr marL="0" indent="0"/>
                      <a:r>
                        <a:rPr lang="en-US" dirty="0" smtClean="0"/>
                        <a:t>        Server Side</a:t>
                      </a:r>
                    </a:p>
                    <a:p>
                      <a:pPr marL="0" indent="0"/>
                      <a:r>
                        <a:rPr lang="en-US" baseline="0" dirty="0" smtClean="0"/>
                        <a:t>        Client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exception handling</a:t>
                      </a:r>
                      <a:r>
                        <a:rPr lang="en-US" baseline="0" dirty="0" smtClean="0"/>
                        <a:t> has been completed for Admin. </a:t>
                      </a:r>
                      <a:endParaRPr lang="en-US" dirty="0"/>
                    </a:p>
                  </a:txBody>
                  <a:tcPr/>
                </a:tc>
              </a:tr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FC 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Object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Mapper</a:t>
                      </a:r>
                      <a:r>
                        <a:rPr lang="en-US" baseline="0" dirty="0" smtClean="0"/>
                        <a:t>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r>
                        <a:rPr lang="en-US" baseline="0" dirty="0" smtClean="0"/>
                        <a:t> 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pending implementation at web App</a:t>
                      </a:r>
                      <a:endParaRPr lang="en-US" dirty="0"/>
                    </a:p>
                  </a:txBody>
                  <a:tcPr/>
                </a:tc>
              </a:tr>
              <a:tr h="626058">
                <a:tc>
                  <a:txBody>
                    <a:bodyPr/>
                    <a:lstStyle/>
                    <a:p>
                      <a:r>
                        <a:rPr lang="en-US" dirty="0" smtClean="0"/>
                        <a:t>FC 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 Unit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Search. Pending for Admin and Drug (Services)</a:t>
                      </a:r>
                      <a:endParaRPr lang="en-US" dirty="0"/>
                    </a:p>
                  </a:txBody>
                  <a:tcPr/>
                </a:tc>
              </a:tr>
              <a:tr h="1447594">
                <a:tc>
                  <a:txBody>
                    <a:bodyPr/>
                    <a:lstStyle/>
                    <a:p>
                      <a:r>
                        <a:rPr lang="en-US" dirty="0" smtClean="0"/>
                        <a:t>FC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Changes for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Monograph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Notes</a:t>
                      </a:r>
                      <a:r>
                        <a:rPr lang="en-US" baseline="0" dirty="0" smtClean="0"/>
                        <a:t> and Records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Page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Generation</a:t>
                      </a:r>
                      <a:r>
                        <a:rPr lang="en-US" baseline="0" dirty="0" smtClean="0"/>
                        <a:t> of TOC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Search Page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previously delivered</a:t>
                      </a:r>
                      <a:r>
                        <a:rPr lang="en-US" baseline="0" dirty="0" smtClean="0"/>
                        <a:t> functionality is to be restored, and look and feel updated to the latest.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25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 (Web design)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066800"/>
          <a:ext cx="8077200" cy="3812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1333500"/>
                <a:gridCol w="2019300"/>
              </a:tblGrid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408709"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FC230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Monograph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 web design is in progress.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Export formulary 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Managing Work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Local content (Records)</a:t>
                      </a:r>
                    </a:p>
                    <a:p>
                      <a:r>
                        <a:rPr lang="en-US" dirty="0" smtClean="0"/>
                        <a:t>• Edit Content 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View</a:t>
                      </a:r>
                      <a:r>
                        <a:rPr lang="en-US" baseline="0" dirty="0" smtClean="0"/>
                        <a:t> changes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77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Goals and status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/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796820"/>
          <a:ext cx="8991600" cy="575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58"/>
                <a:gridCol w="1352718"/>
                <a:gridCol w="3023724"/>
              </a:tblGrid>
              <a:tr h="346814">
                <a:tc>
                  <a:txBody>
                    <a:bodyPr/>
                    <a:lstStyle/>
                    <a:p>
                      <a:r>
                        <a:rPr lang="en-US" dirty="0" smtClean="0"/>
                        <a:t>Goal for the Stabilization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common dependencies factored out, and everyone on the same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projects building automatically on check in to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activity is with James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automatic deployment of projects to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68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date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for Admin Module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Web-app re-factored to controller, Service, with dependency injection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FC 212- 218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Checked in code is under review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Tests for controllers and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</a:p>
                    <a:p>
                      <a:r>
                        <a:rPr lang="en-US" dirty="0" smtClean="0"/>
                        <a:t>FC-222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Admin and Drug Services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templates with common codes extracted into separate templates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Drug monograph template re-factored with separate templates for each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5443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(removing Object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10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Visit by Ian, Harvey and James.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Refactoring Activities.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</a:t>
            </a:r>
            <a:r>
              <a:rPr lang="en-US" sz="1600" b="1" kern="0" dirty="0" smtClean="0">
                <a:latin typeface="Myriad   "/>
                <a:cs typeface="Segoe UI" pitchFamily="34" charset="0"/>
              </a:rPr>
              <a:t>improved</a:t>
            </a: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Deliverables.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Web UI design to be finalized as early as possible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Logging time in JIRA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 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planned - 56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delivered  30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rolled over  26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38199"/>
            <a:ext cx="8763001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Status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76200" y="838200"/>
          <a:ext cx="8991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41"/>
                <a:gridCol w="1880627"/>
                <a:gridCol w="1487701"/>
                <a:gridCol w="3187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with SAMS is still pending.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Search</a:t>
                      </a:r>
                      <a:r>
                        <a:rPr lang="en-US" baseline="0" dirty="0" smtClean="0"/>
                        <a:t> module had been delivered in sprint2. </a:t>
                      </a:r>
                    </a:p>
                    <a:p>
                      <a:r>
                        <a:rPr lang="en-US" baseline="0" dirty="0" smtClean="0"/>
                        <a:t>Re-factored Search module is being tested.</a:t>
                      </a:r>
                    </a:p>
                    <a:p>
                      <a:r>
                        <a:rPr lang="en-US" baseline="0" dirty="0" smtClean="0"/>
                        <a:t>Monograph page is not completed so far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code to be changed to point to 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local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The add/update/delete for local content and notes had been delivered earlier.</a:t>
                      </a:r>
                    </a:p>
                    <a:p>
                      <a:r>
                        <a:rPr lang="en-US" dirty="0" smtClean="0"/>
                        <a:t>Post code refactoring, funct</a:t>
                      </a:r>
                      <a:r>
                        <a:rPr lang="en-US" baseline="0" dirty="0" smtClean="0"/>
                        <a:t>ionality will be restored within first week of sprint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Notes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61559</TotalTime>
  <Words>1424</Words>
  <Application>Microsoft Office PowerPoint</Application>
  <PresentationFormat>On-screen Show (4:3)</PresentationFormat>
  <Paragraphs>389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sujata.garud</dc:creator>
  <cp:lastModifiedBy>Sandarbh Sharma</cp:lastModifiedBy>
  <cp:revision>1564</cp:revision>
  <dcterms:created xsi:type="dcterms:W3CDTF">2011-08-30T13:10:06Z</dcterms:created>
  <dcterms:modified xsi:type="dcterms:W3CDTF">2015-10-27T12:58:41Z</dcterms:modified>
</cp:coreProperties>
</file>