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1" r:id="rId3"/>
  </p:sldMasterIdLst>
  <p:notesMasterIdLst>
    <p:notesMasterId r:id="rId25"/>
  </p:notesMasterIdLst>
  <p:handoutMasterIdLst>
    <p:handoutMasterId r:id="rId26"/>
  </p:handoutMasterIdLst>
  <p:sldIdLst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shwin.katkar" initials="r" lastIdx="3" clrIdx="0"/>
  <p:cmAuthor id="1" name="Vaibhav" initials="V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9" autoAdjust="0"/>
    <p:restoredTop sz="94721" autoAdjust="0"/>
  </p:normalViewPr>
  <p:slideViewPr>
    <p:cSldViewPr>
      <p:cViewPr>
        <p:scale>
          <a:sx n="70" d="100"/>
          <a:sy n="70" d="100"/>
        </p:scale>
        <p:origin x="-1416" y="-60"/>
      </p:cViewPr>
      <p:guideLst>
        <p:guide orient="horz" pos="2160"/>
        <p:guide orient="horz" pos="672"/>
        <p:guide pos="2880"/>
        <p:guide pos="240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840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7" name="Picture 1" descr="C:\Users\jawad.ansari\Desktop\De Gruyter\Rave Logo - (MS Office &amp; Multimedia)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2813050" cy="1610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 descr="C:\Users\jawad.ansari\Desktop\De Gruyter\Rave Logo - (MS Office &amp; Multimedia)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2813050" cy="1610566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8"/>
          <p:cNvSpPr>
            <a:spLocks noChangeShapeType="1"/>
          </p:cNvSpPr>
          <p:nvPr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38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C:\Users\jawad.ansari\Desktop\De Gruyter\Rave Logo - (MS Office &amp; Multimedia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1" y="58042"/>
            <a:ext cx="1219200" cy="64217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54984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yriad Pro" pitchFamily="34" charset="0"/>
              </a:rPr>
              <a:t>RPS - Formulary Complete</a:t>
            </a:r>
          </a:p>
          <a:p>
            <a:endParaRPr lang="fr-CA" sz="2000" b="1" dirty="0" smtClean="0">
              <a:latin typeface="Myriad Pro" pitchFamily="34" charset="0"/>
            </a:endParaRPr>
          </a:p>
          <a:p>
            <a:r>
              <a:rPr lang="en-US" sz="2000" b="1" dirty="0" smtClean="0">
                <a:latin typeface="Myriad Pro" pitchFamily="34" charset="0"/>
              </a:rPr>
              <a:t>Sprint </a:t>
            </a:r>
            <a:r>
              <a:rPr lang="en-US" sz="2000" b="1" dirty="0" smtClean="0">
                <a:latin typeface="Myriad Pro" pitchFamily="34" charset="0"/>
              </a:rPr>
              <a:t>5 </a:t>
            </a:r>
            <a:r>
              <a:rPr lang="en-US" sz="2000" b="1" dirty="0" smtClean="0">
                <a:latin typeface="Myriad Pro" pitchFamily="34" charset="0"/>
              </a:rPr>
              <a:t>Planning</a:t>
            </a:r>
            <a:endParaRPr lang="fr-CA" sz="2000" b="1" dirty="0" smtClean="0">
              <a:latin typeface="Myriad Pro" pitchFamily="34" charset="0"/>
            </a:endParaRPr>
          </a:p>
          <a:p>
            <a:endParaRPr lang="fr-CA" sz="2000" b="1" dirty="0" smtClean="0">
              <a:latin typeface="Myriad Pro" pitchFamily="34" charset="0"/>
            </a:endParaRPr>
          </a:p>
          <a:p>
            <a:endParaRPr lang="en-US" sz="2000" b="1" dirty="0" smtClean="0">
              <a:latin typeface="Myriad Pro" pitchFamily="34" charset="0"/>
            </a:endParaRPr>
          </a:p>
          <a:p>
            <a:endParaRPr lang="en-US" sz="2000" b="1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contd.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838200"/>
          <a:ext cx="883920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/>
                <a:gridCol w="1591056"/>
                <a:gridCol w="1712013"/>
                <a:gridCol w="2884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formulary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reports are still under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design is to be finalized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r>
                        <a:rPr lang="en-US" baseline="0" dirty="0" smtClean="0"/>
                        <a:t>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De-scoped (Comparison</a:t>
                      </a:r>
                      <a:r>
                        <a:rPr lang="en-US" baseline="0" dirty="0" smtClean="0"/>
                        <a:t> across drugs still in scope)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De-scoped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Changes</a:t>
                      </a:r>
                      <a:r>
                        <a:rPr lang="en-US" baseline="0" dirty="0" smtClean="0"/>
                        <a:t>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Reduced</a:t>
                      </a:r>
                      <a:r>
                        <a:rPr lang="en-US" baseline="0" dirty="0" smtClean="0"/>
                        <a:t> scope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 onwards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Migration activity to initiate</a:t>
                      </a:r>
                      <a:r>
                        <a:rPr lang="en-US" sz="1800" baseline="0" dirty="0" smtClean="0"/>
                        <a:t> in sprint 5.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Ian to visit on</a:t>
                      </a:r>
                      <a:r>
                        <a:rPr lang="en-US" sz="1800" baseline="0" dirty="0" smtClean="0"/>
                        <a:t> 26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 November and we</a:t>
                      </a:r>
                      <a:r>
                        <a:rPr lang="en-US" sz="1800" baseline="0" dirty="0" smtClean="0"/>
                        <a:t> will try to complete migration for  at least 1 Formulary 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5 Plan 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838201"/>
          <a:ext cx="8839201" cy="5609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643"/>
                <a:gridCol w="4261757"/>
                <a:gridCol w="2209801"/>
              </a:tblGrid>
              <a:tr h="35619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2938569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 of contents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hierarchy (drugs, treatment summaries, medical devices)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Borderline substances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Wound management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Interactions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Guidance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Dental Practitioners Formulary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Nurse Prescribers Formulary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Cautionary and advisory labels for dispensed medicines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Documents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existing TOC to show additional details.</a:t>
                      </a:r>
                      <a:endParaRPr lang="en-US" sz="1600" dirty="0"/>
                    </a:p>
                  </a:txBody>
                  <a:tcPr/>
                </a:tc>
              </a:tr>
              <a:tr h="915291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Rendering local 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Formulary status, depending on breadcrumb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Appearing of customer data on FC.</a:t>
                      </a:r>
                      <a:endParaRPr lang="en-US" sz="1600" dirty="0"/>
                    </a:p>
                  </a:txBody>
                  <a:tcPr/>
                </a:tc>
              </a:tr>
              <a:tr h="12763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Formulary Status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Directories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 Directories is same</a:t>
                      </a:r>
                      <a:r>
                        <a:rPr lang="en-US" sz="1600" baseline="0" dirty="0" smtClean="0"/>
                        <a:t> as Documents in  the existing version. </a:t>
                      </a:r>
                    </a:p>
                    <a:p>
                      <a:r>
                        <a:rPr lang="en-US" sz="1600" baseline="0" dirty="0" smtClean="0"/>
                        <a:t>Not required for BNF </a:t>
                      </a:r>
                      <a:r>
                        <a:rPr lang="en-US" sz="1600" baseline="0" dirty="0" smtClean="0"/>
                        <a:t>Hierarchy</a:t>
                      </a:r>
                      <a:endParaRPr lang="en-US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5 Plan 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822960"/>
          <a:ext cx="87630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4343400"/>
                <a:gridCol w="2057400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sign on read only authentication, similar to MC.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IE8 Integration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Ensuring IE8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by VTM or AMP id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by record title (drugs, treatment summaries, preparations, interactions, borderline substances, wound management etc)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for local records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auto-complete for all relevant record types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build search results page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Add-on to existing Search functionality.</a:t>
                      </a: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pending development and testing for Sprint 4 Roll over work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for Managing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Work Queue.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Pending Testing to be completed.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6611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Migration Activity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data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migrated  from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Elastic Search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Migration </a:t>
                      </a:r>
                      <a:r>
                        <a:rPr lang="en-US" sz="1600" dirty="0" smtClean="0"/>
                        <a:t>activity to initiate</a:t>
                      </a:r>
                      <a:r>
                        <a:rPr lang="en-US" sz="1600" baseline="0" dirty="0" smtClean="0"/>
                        <a:t> in sprint 5.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Ian to visit on</a:t>
                      </a:r>
                      <a:r>
                        <a:rPr lang="en-US" sz="1600" baseline="0" dirty="0" smtClean="0"/>
                        <a:t> 26</a:t>
                      </a:r>
                      <a:r>
                        <a:rPr lang="en-US" sz="1600" baseline="30000" dirty="0" smtClean="0"/>
                        <a:t>th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November and </a:t>
                      </a:r>
                      <a:r>
                        <a:rPr lang="en-US" sz="1600" dirty="0" smtClean="0"/>
                        <a:t>we</a:t>
                      </a:r>
                      <a:r>
                        <a:rPr lang="en-US" sz="1600" baseline="0" dirty="0" smtClean="0"/>
                        <a:t> will try to complete migration for  at least 1 Formulary 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5 Plan - A 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54102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6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1"/>
            <a:ext cx="8229600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5 Plan – B (contingency)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807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Plan B does not include the development effort for IE8 integration</a:t>
            </a:r>
          </a:p>
          <a:p>
            <a:r>
              <a:rPr lang="en-US" sz="1600" dirty="0" smtClean="0">
                <a:latin typeface="Myriad   "/>
              </a:rPr>
              <a:t>This plan will come into play if there is any deviation in planned deliverables for week ending 27</a:t>
            </a:r>
            <a:r>
              <a:rPr lang="en-US" sz="1600" baseline="30000" dirty="0" smtClean="0">
                <a:latin typeface="Myriad   "/>
              </a:rPr>
              <a:t>th</a:t>
            </a:r>
            <a:r>
              <a:rPr lang="en-US" sz="1600" dirty="0" smtClean="0">
                <a:latin typeface="Myriad   "/>
              </a:rPr>
              <a:t> November .</a:t>
            </a:r>
          </a:p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6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001000" cy="292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818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RPS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with RPS periodically.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to 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Not following coding best practices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Code not following best practices, leads to  Refactoring of code. This causes rework and impacts deliverables.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Delay in finalizing web design 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The delay in not getting a sign-off early into the sprint can impact deliverables..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Quick response from RPS on proposed changes by web design team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Multiple meetings if required to iron out open issues.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4 Deliverables’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4 Retrospective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4 metrics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Project Status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5 Plan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5 Implementation Plan 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5 Implementation Plan B (Contingency)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4 –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914400"/>
          <a:ext cx="85344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/>
                <a:gridCol w="3025833"/>
                <a:gridCol w="1749829"/>
                <a:gridCol w="2362200"/>
              </a:tblGrid>
              <a:tr h="34989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 smtClean="0"/>
                        <a:t>FC 212,</a:t>
                      </a:r>
                      <a:r>
                        <a:rPr lang="en-US" baseline="0" dirty="0" smtClean="0"/>
                        <a:t> 213 and 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Drug Services, Search Services, Admin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FC 215, 216</a:t>
                      </a:r>
                      <a:r>
                        <a:rPr lang="en-US" baseline="0" dirty="0" smtClean="0"/>
                        <a:t> and 217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Search Module,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Local Records Listing,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 Records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1137168">
                <a:tc>
                  <a:txBody>
                    <a:bodyPr/>
                    <a:lstStyle/>
                    <a:p>
                      <a:r>
                        <a:rPr lang="en-US" dirty="0" smtClean="0"/>
                        <a:t>FC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Monograph - Template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Header and footer template segregation is complete.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James  is rendering BNF content in templates</a:t>
                      </a:r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Logger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Exception Handling</a:t>
                      </a:r>
                    </a:p>
                    <a:p>
                      <a:pPr marL="0" indent="0"/>
                      <a:r>
                        <a:rPr lang="en-US" dirty="0" smtClean="0"/>
                        <a:t>        Server Side</a:t>
                      </a:r>
                    </a:p>
                    <a:p>
                      <a:pPr marL="0" indent="0"/>
                      <a:r>
                        <a:rPr lang="en-US" baseline="0" dirty="0" smtClean="0"/>
                        <a:t>        Client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83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4 –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" y="1131975"/>
          <a:ext cx="8763000" cy="5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  <a:gridCol w="2057400"/>
                <a:gridCol w="2667000"/>
              </a:tblGrid>
              <a:tr h="37612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6123">
                <a:tc>
                  <a:txBody>
                    <a:bodyPr/>
                    <a:lstStyle/>
                    <a:p>
                      <a:r>
                        <a:rPr lang="en-US" dirty="0" smtClean="0"/>
                        <a:t>FC 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Object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Mapper</a:t>
                      </a:r>
                      <a:r>
                        <a:rPr lang="en-US" baseline="0" dirty="0" smtClean="0"/>
                        <a:t>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90754">
                <a:tc>
                  <a:txBody>
                    <a:bodyPr/>
                    <a:lstStyle/>
                    <a:p>
                      <a:r>
                        <a:rPr lang="en-US" dirty="0" smtClean="0"/>
                        <a:t>FC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Search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68225">
                <a:tc>
                  <a:txBody>
                    <a:bodyPr/>
                    <a:lstStyle/>
                    <a:p>
                      <a:r>
                        <a:rPr lang="en-US" dirty="0" smtClean="0"/>
                        <a:t>FC 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View</a:t>
                      </a:r>
                      <a:r>
                        <a:rPr lang="en-US" baseline="0" dirty="0" smtClean="0"/>
                        <a:t> BNF changes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FC243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Creating Access Management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902208">
                <a:tc>
                  <a:txBody>
                    <a:bodyPr/>
                    <a:lstStyle/>
                    <a:p>
                      <a:r>
                        <a:rPr lang="en-US" dirty="0" smtClean="0"/>
                        <a:t>FC 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Local record content creation: adding and editing fixed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 over for File upload. Testing in progress</a:t>
                      </a:r>
                      <a:endParaRPr lang="en-US" dirty="0"/>
                    </a:p>
                  </a:txBody>
                  <a:tcPr/>
                </a:tc>
              </a:tr>
              <a:tr h="360053">
                <a:tc>
                  <a:txBody>
                    <a:bodyPr/>
                    <a:lstStyle/>
                    <a:p>
                      <a:r>
                        <a:rPr lang="en-US" dirty="0" smtClean="0"/>
                        <a:t>FC 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Managing</a:t>
                      </a:r>
                      <a:r>
                        <a:rPr lang="en-US" baseline="0" dirty="0" smtClean="0"/>
                        <a:t> Work Queue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 Partiall</a:t>
                      </a:r>
                      <a:r>
                        <a:rPr lang="en-US" baseline="0" dirty="0" smtClean="0"/>
                        <a:t>y complete.</a:t>
                      </a:r>
                      <a:endParaRPr lang="en-US" dirty="0" smtClean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FC 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Removing all session states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25855">
                <a:tc>
                  <a:txBody>
                    <a:bodyPr/>
                    <a:lstStyle/>
                    <a:p>
                      <a:r>
                        <a:rPr lang="en-US" dirty="0" smtClean="0"/>
                        <a:t>FC 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Local record content creation: adding editing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in progress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25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4 – Goals and status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/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936656"/>
          <a:ext cx="8686800" cy="508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712"/>
                <a:gridCol w="1306863"/>
                <a:gridCol w="2921225"/>
              </a:tblGrid>
              <a:tr h="346814">
                <a:tc>
                  <a:txBody>
                    <a:bodyPr/>
                    <a:lstStyle/>
                    <a:p>
                      <a:r>
                        <a:rPr lang="en-US" dirty="0" smtClean="0"/>
                        <a:t>Goal for the Stabilization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common dependencies factored out, and everyone on the same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projects building automatically on check in to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automatic deployment of projects to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James</a:t>
                      </a:r>
                      <a:endParaRPr lang="en-US" dirty="0"/>
                    </a:p>
                  </a:txBody>
                  <a:tcPr/>
                </a:tc>
              </a:tr>
              <a:tr h="3468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date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Web-app re-factored to controller, Service, with dependency injection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Tests for controllers and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Drug monograph template re-factored with separate templates for each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With</a:t>
                      </a:r>
                      <a:r>
                        <a:rPr lang="en-US" sz="1600" baseline="0" dirty="0" smtClean="0"/>
                        <a:t> James. </a:t>
                      </a:r>
                      <a:endParaRPr lang="en-US" sz="1600" dirty="0" smtClean="0"/>
                    </a:p>
                  </a:txBody>
                  <a:tcPr/>
                </a:tc>
              </a:tr>
              <a:tr h="5443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(removing Object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4 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Refactoring Activities.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Offshore team size increased. 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The new functionality was coded for post high level design approval from Ian.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improved</a:t>
            </a: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Deliverables.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Web UI design to be finalized as early as possible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Logging time in JIRA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 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4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planned - 96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delivered 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6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3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rolled over 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33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SP (mostly pending testing)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sp>
        <p:nvSpPr>
          <p:cNvPr id="14338" name="AutoShape 2" descr="data:image/png;base64,iVBORw0KGgoAAAANSUhEUgAABoAAAAH0CAYAAAAdT+/rAAAgAElEQVR4Xu3ZQREAAAgCQelf2h43awMWf+wcAQIECBAgQIAAAQIECBAgQIAAAQIECBAgQIBASmCpNMIQIECAAAECBAgQIECAAAECBAgQIECAAAECBAicAcgT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Id/pdQAAB0CSURBV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HlPOAfVzp97U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23925"/>
            <a:ext cx="76962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4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Remaining effort left from Sprint 4 is 17 person days</a:t>
            </a:r>
            <a:endParaRPr lang="en-US" sz="14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In Story points it is equivalent to 21 SP rolled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over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to Sprint 5</a:t>
            </a:r>
            <a:endParaRPr lang="en-US" sz="14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sp>
        <p:nvSpPr>
          <p:cNvPr id="14338" name="AutoShape 2" descr="data:image/png;base64,iVBORw0KGgoAAAANSUhEUgAABoAAAAH0CAYAAAAdT+/rAAAgAElEQVR4Xu3ZQREAAAgCQelf2h43awMWf+wcAQIECBAgQIAAAQIECBAgQIAAAQIECBAgQIBASmCpNMIQIECAAAECBAgQIECAAAECBAgQIECAAAECBAicAcgT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Id/pdQAAB0CSURBV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HlPOAfVzp97U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610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76200" y="838200"/>
          <a:ext cx="89916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41"/>
                <a:gridCol w="1880627"/>
                <a:gridCol w="1487701"/>
                <a:gridCol w="3187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management service created</a:t>
                      </a:r>
                      <a:r>
                        <a:rPr lang="en-US" baseline="0" dirty="0" smtClean="0"/>
                        <a:t> for admin. </a:t>
                      </a:r>
                      <a:r>
                        <a:rPr lang="en-US" baseline="0" dirty="0" smtClean="0"/>
                        <a:t>Authentication pending for FC.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Re-factored Search module is tested. </a:t>
                      </a:r>
                    </a:p>
                    <a:p>
                      <a:r>
                        <a:rPr lang="en-US" baseline="0" dirty="0" smtClean="0"/>
                        <a:t>Search to include customer data , record titles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local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Development complete, testing in progress.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Notes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approval /workflow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over to Sprint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16828</TotalTime>
  <Words>1233</Words>
  <Application>Microsoft Office PowerPoint</Application>
  <PresentationFormat>On-screen Show (4:3)</PresentationFormat>
  <Paragraphs>357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Formulary Complete Product Replacement</dc:title>
  <dc:creator>jawad.ansari@northgate-is.com</dc:creator>
  <cp:lastModifiedBy>Sandarbh Sharma</cp:lastModifiedBy>
  <cp:revision>751</cp:revision>
  <dcterms:created xsi:type="dcterms:W3CDTF">2011-08-30T13:10:06Z</dcterms:created>
  <dcterms:modified xsi:type="dcterms:W3CDTF">2015-11-20T13:54:17Z</dcterms:modified>
</cp:coreProperties>
</file>