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830"/>
    <a:srgbClr val="042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5C426-FFFB-4A01-8D30-2A147AC2B0C1}" v="53" dt="2023-03-10T21:30:5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EFF5C426-FFFB-4A01-8D30-2A147AC2B0C1}"/>
    <pc:docChg chg="undo custSel addSld delSld modSld">
      <pc:chgData name="Sean Chandler" userId="e982cce434d92281" providerId="LiveId" clId="{EFF5C426-FFFB-4A01-8D30-2A147AC2B0C1}" dt="2023-03-10T21:31:10.320" v="137" actId="478"/>
      <pc:docMkLst>
        <pc:docMk/>
      </pc:docMkLst>
      <pc:sldChg chg="addSp delSp modSp mod setBg">
        <pc:chgData name="Sean Chandler" userId="e982cce434d92281" providerId="LiveId" clId="{EFF5C426-FFFB-4A01-8D30-2A147AC2B0C1}" dt="2023-03-10T21:31:10.320" v="137" actId="478"/>
        <pc:sldMkLst>
          <pc:docMk/>
          <pc:sldMk cId="2166295522" sldId="256"/>
        </pc:sldMkLst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4" creationId="{2598AC02-54B8-7041-E3E2-B773D1E2656C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7" creationId="{75F4A544-64E5-FEDF-DB58-3E40AE4787BE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8" creationId="{CB19FC64-4F7B-0869-6D6A-D55798E36D94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1" creationId="{FFFE5C44-DE65-B8A8-D7BF-1EB9C93BE4A6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2" creationId="{02E96AD4-84D4-6438-D40B-F772ABD0CD8D}"/>
          </ac:spMkLst>
        </pc:spChg>
        <pc:spChg chg="add del">
          <ac:chgData name="Sean Chandler" userId="e982cce434d92281" providerId="LiveId" clId="{EFF5C426-FFFB-4A01-8D30-2A147AC2B0C1}" dt="2023-03-10T21:19:44.956" v="5" actId="21"/>
          <ac:spMkLst>
            <pc:docMk/>
            <pc:sldMk cId="2166295522" sldId="256"/>
            <ac:spMk id="13" creationId="{F7984BF3-7A06-F014-6441-F3979952EB66}"/>
          </ac:spMkLst>
        </pc:spChg>
        <pc:spChg chg="add del">
          <ac:chgData name="Sean Chandler" userId="e982cce434d92281" providerId="LiveId" clId="{EFF5C426-FFFB-4A01-8D30-2A147AC2B0C1}" dt="2023-03-10T21:19:40.181" v="3" actId="478"/>
          <ac:spMkLst>
            <pc:docMk/>
            <pc:sldMk cId="2166295522" sldId="256"/>
            <ac:spMk id="14" creationId="{B6413635-7E5D-FA07-C0ED-78AAB02BED80}"/>
          </ac:spMkLst>
        </pc:spChg>
        <pc:spChg chg="add del mod">
          <ac:chgData name="Sean Chandler" userId="e982cce434d92281" providerId="LiveId" clId="{EFF5C426-FFFB-4A01-8D30-2A147AC2B0C1}" dt="2023-03-10T21:28:49.957" v="130" actId="478"/>
          <ac:spMkLst>
            <pc:docMk/>
            <pc:sldMk cId="2166295522" sldId="256"/>
            <ac:spMk id="15" creationId="{41BA686F-15E5-694B-593F-41CE524E82E4}"/>
          </ac:spMkLst>
        </pc:spChg>
        <pc:spChg chg="add del mod">
          <ac:chgData name="Sean Chandler" userId="e982cce434d92281" providerId="LiveId" clId="{EFF5C426-FFFB-4A01-8D30-2A147AC2B0C1}" dt="2023-03-10T21:27:38.048" v="126" actId="478"/>
          <ac:spMkLst>
            <pc:docMk/>
            <pc:sldMk cId="2166295522" sldId="256"/>
            <ac:spMk id="17" creationId="{6B180018-B768-85EA-1120-5ECB137E0F29}"/>
          </ac:spMkLst>
        </pc:spChg>
        <pc:spChg chg="add del mod">
          <ac:chgData name="Sean Chandler" userId="e982cce434d92281" providerId="LiveId" clId="{EFF5C426-FFFB-4A01-8D30-2A147AC2B0C1}" dt="2023-03-10T21:28:40.956" v="129" actId="478"/>
          <ac:spMkLst>
            <pc:docMk/>
            <pc:sldMk cId="2166295522" sldId="256"/>
            <ac:spMk id="18" creationId="{4AEB5485-6DBC-8252-8A99-8FF9CDC73328}"/>
          </ac:spMkLst>
        </pc:spChg>
        <pc:spChg chg="add del mod">
          <ac:chgData name="Sean Chandler" userId="e982cce434d92281" providerId="LiveId" clId="{EFF5C426-FFFB-4A01-8D30-2A147AC2B0C1}" dt="2023-03-10T21:31:10.320" v="137" actId="478"/>
          <ac:spMkLst>
            <pc:docMk/>
            <pc:sldMk cId="2166295522" sldId="256"/>
            <ac:spMk id="19" creationId="{CCEEB5B9-67A4-DDC1-4714-678251E5D1AE}"/>
          </ac:spMkLst>
        </pc:spChg>
        <pc:picChg chg="add del">
          <ac:chgData name="Sean Chandler" userId="e982cce434d92281" providerId="LiveId" clId="{EFF5C426-FFFB-4A01-8D30-2A147AC2B0C1}" dt="2023-03-10T21:19:44.956" v="5" actId="21"/>
          <ac:picMkLst>
            <pc:docMk/>
            <pc:sldMk cId="2166295522" sldId="256"/>
            <ac:picMk id="6" creationId="{84ADD821-98B5-9E35-9DB9-00E9293B9C75}"/>
          </ac:picMkLst>
        </pc:picChg>
        <pc:picChg chg="add del">
          <ac:chgData name="Sean Chandler" userId="e982cce434d92281" providerId="LiveId" clId="{EFF5C426-FFFB-4A01-8D30-2A147AC2B0C1}" dt="2023-03-10T21:21:49.104" v="23" actId="478"/>
          <ac:picMkLst>
            <pc:docMk/>
            <pc:sldMk cId="2166295522" sldId="256"/>
            <ac:picMk id="16" creationId="{BF27C1A8-A58E-4D30-EB94-C54AE84F3A5C}"/>
          </ac:picMkLst>
        </pc:picChg>
      </pc:sldChg>
      <pc:sldChg chg="add del setBg">
        <pc:chgData name="Sean Chandler" userId="e982cce434d92281" providerId="LiveId" clId="{EFF5C426-FFFB-4A01-8D30-2A147AC2B0C1}" dt="2023-03-10T21:21:47.336" v="21"/>
        <pc:sldMkLst>
          <pc:docMk/>
          <pc:sldMk cId="1126218631" sldId="257"/>
        </pc:sldMkLst>
      </pc:sldChg>
      <pc:sldChg chg="delSp add mod">
        <pc:chgData name="Sean Chandler" userId="e982cce434d92281" providerId="LiveId" clId="{EFF5C426-FFFB-4A01-8D30-2A147AC2B0C1}" dt="2023-03-10T21:21:57.066" v="27" actId="478"/>
        <pc:sldMkLst>
          <pc:docMk/>
          <pc:sldMk cId="2095118337" sldId="257"/>
        </pc:sldMkLst>
        <pc:spChg chg="del">
          <ac:chgData name="Sean Chandler" userId="e982cce434d92281" providerId="LiveId" clId="{EFF5C426-FFFB-4A01-8D30-2A147AC2B0C1}" dt="2023-03-10T21:21:57.066" v="27" actId="478"/>
          <ac:spMkLst>
            <pc:docMk/>
            <pc:sldMk cId="2095118337" sldId="257"/>
            <ac:spMk id="15" creationId="{41BA686F-15E5-694B-593F-41CE524E82E4}"/>
          </ac:spMkLst>
        </pc:spChg>
      </pc:sldChg>
      <pc:sldChg chg="add del setBg">
        <pc:chgData name="Sean Chandler" userId="e982cce434d92281" providerId="LiveId" clId="{EFF5C426-FFFB-4A01-8D30-2A147AC2B0C1}" dt="2023-03-10T21:21:44.126" v="19" actId="47"/>
        <pc:sldMkLst>
          <pc:docMk/>
          <pc:sldMk cId="3319544210" sldId="257"/>
        </pc:sldMkLst>
      </pc:sldChg>
      <pc:sldChg chg="add del setBg">
        <pc:chgData name="Sean Chandler" userId="e982cce434d92281" providerId="LiveId" clId="{EFF5C426-FFFB-4A01-8D30-2A147AC2B0C1}" dt="2023-03-10T21:21:51.996" v="25"/>
        <pc:sldMkLst>
          <pc:docMk/>
          <pc:sldMk cId="3913256181" sldId="257"/>
        </pc:sldMkLst>
      </pc:sldChg>
      <pc:sldChg chg="add del setBg">
        <pc:chgData name="Sean Chandler" userId="e982cce434d92281" providerId="LiveId" clId="{EFF5C426-FFFB-4A01-8D30-2A147AC2B0C1}" dt="2023-03-10T21:29:09.956" v="132" actId="47"/>
        <pc:sldMkLst>
          <pc:docMk/>
          <pc:sldMk cId="301079562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80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846143-0BE1-4249-A115-D659F3EF5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A226B-BCD4-4835-B71E-84FAF1B18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9000">
              <a:srgbClr val="043256"/>
            </a:gs>
            <a:gs pos="0">
              <a:schemeClr val="accent1">
                <a:lumMod val="5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8AC02-54B8-7041-E3E2-B773D1E2656C}"/>
              </a:ext>
            </a:extLst>
          </p:cNvPr>
          <p:cNvSpPr txBox="1"/>
          <p:nvPr/>
        </p:nvSpPr>
        <p:spPr>
          <a:xfrm>
            <a:off x="457200" y="43934"/>
            <a:ext cx="430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ea typeface="Calibri Light" panose="020F0302020204030204" pitchFamily="34" charset="0"/>
                <a:cs typeface="Segoe UI Light" panose="020B0502040204020203" pitchFamily="34" charset="0"/>
              </a:rPr>
              <a:t>Toy Company Sales: 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2023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4A544-64E5-FEDF-DB58-3E40AE4787BE}"/>
              </a:ext>
            </a:extLst>
          </p:cNvPr>
          <p:cNvSpPr/>
          <p:nvPr/>
        </p:nvSpPr>
        <p:spPr>
          <a:xfrm>
            <a:off x="402078" y="432930"/>
            <a:ext cx="11795760" cy="27432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9FC64-4F7B-0869-6D6A-D55798E36D94}"/>
              </a:ext>
            </a:extLst>
          </p:cNvPr>
          <p:cNvSpPr/>
          <p:nvPr/>
        </p:nvSpPr>
        <p:spPr>
          <a:xfrm>
            <a:off x="0" y="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tuffed Toy with solid fill">
            <a:extLst>
              <a:ext uri="{FF2B5EF4-FFF2-40B4-BE49-F238E27FC236}">
                <a16:creationId xmlns:a16="http://schemas.microsoft.com/office/drawing/2014/main" id="{84ADD821-98B5-9E35-9DB9-00E9293B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" y="5977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FE5C44-DE65-B8A8-D7BF-1EB9C93BE4A6}"/>
              </a:ext>
            </a:extLst>
          </p:cNvPr>
          <p:cNvSpPr/>
          <p:nvPr/>
        </p:nvSpPr>
        <p:spPr>
          <a:xfrm>
            <a:off x="0" y="6549957"/>
            <a:ext cx="12192000" cy="308043"/>
          </a:xfrm>
          <a:prstGeom prst="rect">
            <a:avLst/>
          </a:prstGeom>
          <a:gradFill flip="none" rotWithShape="1">
            <a:gsLst>
              <a:gs pos="67000">
                <a:schemeClr val="accent1">
                  <a:lumMod val="50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96AD4-84D4-6438-D40B-F772ABD0CD8D}"/>
              </a:ext>
            </a:extLst>
          </p:cNvPr>
          <p:cNvSpPr/>
          <p:nvPr/>
        </p:nvSpPr>
        <p:spPr>
          <a:xfrm>
            <a:off x="0" y="6536749"/>
            <a:ext cx="12198096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84BF3-7A06-F014-6441-F3979952EB66}"/>
              </a:ext>
            </a:extLst>
          </p:cNvPr>
          <p:cNvSpPr txBox="1"/>
          <p:nvPr/>
        </p:nvSpPr>
        <p:spPr>
          <a:xfrm>
            <a:off x="9888006" y="6577389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 Sean Chandler</a:t>
            </a:r>
          </a:p>
        </p:txBody>
      </p:sp>
    </p:spTree>
    <p:extLst>
      <p:ext uri="{BB962C8B-B14F-4D97-AF65-F5344CB8AC3E}">
        <p14:creationId xmlns:p14="http://schemas.microsoft.com/office/powerpoint/2010/main" val="21662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8000">
              <a:srgbClr val="043256"/>
            </a:gs>
            <a:gs pos="17000">
              <a:schemeClr val="accent1">
                <a:lumMod val="5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8AC02-54B8-7041-E3E2-B773D1E2656C}"/>
              </a:ext>
            </a:extLst>
          </p:cNvPr>
          <p:cNvSpPr txBox="1"/>
          <p:nvPr/>
        </p:nvSpPr>
        <p:spPr>
          <a:xfrm>
            <a:off x="457200" y="43934"/>
            <a:ext cx="430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Calibri Light" panose="020F0302020204030204" pitchFamily="34" charset="0"/>
                <a:cs typeface="Segoe UI Light" panose="020B0502040204020203" pitchFamily="34" charset="0"/>
              </a:rPr>
              <a:t>Toy Company Sales: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2023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4A544-64E5-FEDF-DB58-3E40AE4787BE}"/>
              </a:ext>
            </a:extLst>
          </p:cNvPr>
          <p:cNvSpPr/>
          <p:nvPr/>
        </p:nvSpPr>
        <p:spPr>
          <a:xfrm>
            <a:off x="402078" y="432930"/>
            <a:ext cx="11795760" cy="27432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9FC64-4F7B-0869-6D6A-D55798E36D94}"/>
              </a:ext>
            </a:extLst>
          </p:cNvPr>
          <p:cNvSpPr/>
          <p:nvPr/>
        </p:nvSpPr>
        <p:spPr>
          <a:xfrm>
            <a:off x="0" y="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Graphic 5" descr="Stuffed Toy with solid fill">
            <a:extLst>
              <a:ext uri="{FF2B5EF4-FFF2-40B4-BE49-F238E27FC236}">
                <a16:creationId xmlns:a16="http://schemas.microsoft.com/office/drawing/2014/main" id="{84ADD821-98B5-9E35-9DB9-00E9293B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" y="5977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FE5C44-DE65-B8A8-D7BF-1EB9C93BE4A6}"/>
              </a:ext>
            </a:extLst>
          </p:cNvPr>
          <p:cNvSpPr/>
          <p:nvPr/>
        </p:nvSpPr>
        <p:spPr>
          <a:xfrm>
            <a:off x="0" y="6549957"/>
            <a:ext cx="12192000" cy="308043"/>
          </a:xfrm>
          <a:prstGeom prst="rect">
            <a:avLst/>
          </a:prstGeom>
          <a:gradFill flip="none" rotWithShape="1">
            <a:gsLst>
              <a:gs pos="67000">
                <a:schemeClr val="accent1">
                  <a:lumMod val="50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96AD4-84D4-6438-D40B-F772ABD0CD8D}"/>
              </a:ext>
            </a:extLst>
          </p:cNvPr>
          <p:cNvSpPr/>
          <p:nvPr/>
        </p:nvSpPr>
        <p:spPr>
          <a:xfrm>
            <a:off x="0" y="6536749"/>
            <a:ext cx="12198096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84BF3-7A06-F014-6441-F3979952EB66}"/>
              </a:ext>
            </a:extLst>
          </p:cNvPr>
          <p:cNvSpPr txBox="1"/>
          <p:nvPr/>
        </p:nvSpPr>
        <p:spPr>
          <a:xfrm>
            <a:off x="9888006" y="6577389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4967C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 BI Developer:  Sean Chandler</a:t>
            </a:r>
          </a:p>
        </p:txBody>
      </p:sp>
    </p:spTree>
    <p:extLst>
      <p:ext uri="{BB962C8B-B14F-4D97-AF65-F5344CB8AC3E}">
        <p14:creationId xmlns:p14="http://schemas.microsoft.com/office/powerpoint/2010/main" val="20951183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Century Gothic</vt:lpstr>
      <vt:lpstr>Segoe UI</vt:lpstr>
      <vt:lpstr>Segoe UI Black</vt:lpstr>
      <vt:lpstr>Segoe UI Light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Sean Chandler</cp:lastModifiedBy>
  <cp:revision>1</cp:revision>
  <dcterms:created xsi:type="dcterms:W3CDTF">2023-03-10T21:03:19Z</dcterms:created>
  <dcterms:modified xsi:type="dcterms:W3CDTF">2023-03-10T21:31:11Z</dcterms:modified>
</cp:coreProperties>
</file>