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3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C2B"/>
    <a:srgbClr val="15182C"/>
    <a:srgbClr val="541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/>
    <p:restoredTop sz="94645"/>
  </p:normalViewPr>
  <p:slideViewPr>
    <p:cSldViewPr snapToGrid="0" snapToObjects="1">
      <p:cViewPr varScale="1">
        <p:scale>
          <a:sx n="125" d="100"/>
          <a:sy n="125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6511-E2F4-8D42-BE58-46E78DDC9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6E745-750E-DD4A-8CA4-542E397EC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8BE1-1712-C64A-8083-1CB4AAE4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83D2-10F7-A04E-A367-9ED7065B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61D9-0FAD-404F-9593-FA8B6093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68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4DEE-9E07-CE4E-AD05-4F1E2FE2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8560D-7C0D-9849-B01C-DB0BAA86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2ABC-2E7D-7D4F-9C0B-CFAAC169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8A91-FD2A-6A48-B69B-690B7D18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B8EE-D7A1-C44B-AA44-5A4A5216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99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EB91-0AA0-0648-BA78-DF1A06F8E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8EA69-D553-E04B-8B66-1725DBF47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5F76-886D-614B-856F-253B1C69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3E284-DDB3-AB4C-B1D3-1A6A89A6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F34C-7B3C-734D-9163-367DB44A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31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7223-C58F-EE4A-8584-5041EF72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2E5C-62ED-6841-BF5C-27CDE85C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6D1C-5F87-444B-93F6-C3C5EBC8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D41B-AD64-9246-AB47-836DAA3B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7BE8-990B-1E4C-9915-C00B429D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281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DED6-4983-CC47-BE70-15AA76FC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B7D7-2770-6840-88A7-AB09A9D1E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CEF2-6BCB-B041-9EE7-3862B8F8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D68B-7864-4845-BDB6-AC9E30A5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1676-ED5B-AC4B-8BEE-B61AB590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501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08D1-AE73-D248-82C1-56CDEBA2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E41A-C61D-1146-A8E8-3DCE20CFA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FCD76-75FD-D140-82D9-60E63E02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3618E-97BA-8148-8C99-FBFEE73B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C282-974B-4340-9AC3-0151C354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4F787-B06C-A848-938C-C7AA6DC3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470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CD15-F3D4-9347-9A87-5A8D294D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B848F-968D-E74E-AAF7-611852530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05528-6705-FF43-8D3C-C3FDB3E8E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6A810-E330-7347-AA41-E10B2893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5A296-AEF5-8240-9C57-663281060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57A91-B80D-194A-A53F-7046AAF4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EC416-4EA7-284E-8FA6-4A3139D0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4983A-A4BD-1948-9426-E6B6203B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82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44D1-DB8B-A042-A68E-030E521C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2EEF-E6BC-D84C-927C-54FEEF1F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D6FEA-AF11-5C45-9CFF-740BE31D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2D58F-E407-3640-9738-597C4DFD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516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ECB4B-994A-E04C-B9BC-781D03B5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50565-4CE8-0F4B-A60C-302B215E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ABBE5-4813-A54D-B03A-D796609D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73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A29F-00B0-D445-A8B3-6BB3A2C9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7ED9F-77B9-754E-B610-D3FF20D7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49929-3BF8-D849-899A-30EC33F5C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E9FC-E54C-DD4A-B5F1-D76036CF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D2D78-3F94-9547-B76F-434E27A3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B5116-0DEB-AA41-8D8F-68CA79D6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200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082F-D56E-2B4C-B9BB-21A51E5A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7FDA2-5149-5243-BEF8-E1EFAC278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C7B7A-9ECB-CC4D-B4B7-5926AD2F8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752E-1504-D24B-98E1-6F1A187D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65DDC-E175-8243-AE26-678D4948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C8AD0-E774-B945-9B6B-305CF09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565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D85C5-C612-F247-BBE3-F58B1FC2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5A709-60A2-B745-B47A-F770C9FD1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DF51-8EE3-5E41-8E50-9BF8F37C4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E505-B186-164E-88F8-9903F9A9EC77}" type="datetimeFigureOut">
              <a:rPr lang="en-SE" smtClean="0"/>
              <a:t>02/09/2024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FCD1D-B309-CE41-B51B-D9CC7A2DF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A9F8-9BF4-B64A-965E-CD67084FA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B878-759D-D148-92DF-A79494E66C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37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ocko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lelogram 16">
            <a:extLst>
              <a:ext uri="{FF2B5EF4-FFF2-40B4-BE49-F238E27FC236}">
                <a16:creationId xmlns:a16="http://schemas.microsoft.com/office/drawing/2014/main" id="{BB1FC1E1-A5F4-3D71-617F-34F87F01B497}"/>
              </a:ext>
            </a:extLst>
          </p:cNvPr>
          <p:cNvSpPr/>
          <p:nvPr/>
        </p:nvSpPr>
        <p:spPr>
          <a:xfrm>
            <a:off x="3153747" y="0"/>
            <a:ext cx="6764694" cy="2696547"/>
          </a:xfrm>
          <a:prstGeom prst="parallelogram">
            <a:avLst>
              <a:gd name="adj" fmla="val 54294"/>
            </a:avLst>
          </a:prstGeom>
          <a:blipFill dpi="0" rotWithShape="0">
            <a:blip r:embed="rId2">
              <a:alphaModFix amt="34000"/>
            </a:blip>
            <a:srcRect/>
            <a:tile tx="12700" ty="-381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9690E-1964-C445-B878-1BA67F330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3281"/>
            <a:ext cx="12192000" cy="1046681"/>
          </a:xfrm>
        </p:spPr>
        <p:txBody>
          <a:bodyPr>
            <a:normAutofit/>
          </a:bodyPr>
          <a:lstStyle/>
          <a:p>
            <a:r>
              <a:rPr lang="en-SE" sz="5500" dirty="0">
                <a:solidFill>
                  <a:schemeClr val="bg1"/>
                </a:solidFill>
              </a:rPr>
              <a:t>COSTA: Code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8D3A8-B49E-2146-B9EE-4E4E63E2C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582312"/>
          </a:xfrm>
        </p:spPr>
        <p:txBody>
          <a:bodyPr/>
          <a:lstStyle/>
          <a:p>
            <a:r>
              <a:rPr lang="en-SE" dirty="0">
                <a:solidFill>
                  <a:schemeClr val="bg1"/>
                </a:solidFill>
              </a:rPr>
              <a:t>Esti</a:t>
            </a:r>
            <a:r>
              <a:rPr lang="sv-SE" dirty="0" err="1">
                <a:solidFill>
                  <a:schemeClr val="bg1"/>
                </a:solidFill>
              </a:rPr>
              <a:t>ma</a:t>
            </a:r>
            <a:r>
              <a:rPr lang="en-SE" dirty="0">
                <a:solidFill>
                  <a:schemeClr val="bg1"/>
                </a:solidFill>
              </a:rPr>
              <a:t>ted </a:t>
            </a:r>
            <a:r>
              <a:rPr lang="sv-SE" dirty="0">
                <a:solidFill>
                  <a:schemeClr val="bg1"/>
                </a:solidFill>
              </a:rPr>
              <a:t>t</a:t>
            </a:r>
            <a:r>
              <a:rPr lang="en-SE" dirty="0">
                <a:solidFill>
                  <a:schemeClr val="bg1"/>
                </a:solidFill>
              </a:rPr>
              <a:t>ime: </a:t>
            </a:r>
            <a:r>
              <a:rPr lang="sv-SE" dirty="0">
                <a:solidFill>
                  <a:schemeClr val="bg1"/>
                </a:solidFill>
              </a:rPr>
              <a:t>m</a:t>
            </a:r>
            <a:r>
              <a:rPr lang="en-SE" dirty="0">
                <a:solidFill>
                  <a:schemeClr val="bg1"/>
                </a:solidFill>
              </a:rPr>
              <a:t>ax 4h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FDA10-B35C-600B-BC02-35F5A663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968" y="335971"/>
            <a:ext cx="1456065" cy="112005"/>
          </a:xfrm>
          <a:prstGeom prst="rect">
            <a:avLst/>
          </a:prstGeom>
        </p:spPr>
      </p:pic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0AAD401-D75C-FF84-1853-5AB1259B7625}"/>
              </a:ext>
            </a:extLst>
          </p:cNvPr>
          <p:cNvSpPr/>
          <p:nvPr/>
        </p:nvSpPr>
        <p:spPr>
          <a:xfrm>
            <a:off x="1038808" y="4091039"/>
            <a:ext cx="6764694" cy="2766961"/>
          </a:xfrm>
          <a:prstGeom prst="parallelogram">
            <a:avLst>
              <a:gd name="adj" fmla="val 54294"/>
            </a:avLst>
          </a:prstGeom>
          <a:blipFill dpi="0" rotWithShape="0">
            <a:blip r:embed="rId4">
              <a:alphaModFix amt="34000"/>
            </a:blip>
            <a:srcRect/>
            <a:tile tx="-19050" ty="-38036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12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E9A-408C-DB41-8A75-687BF53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</a:rPr>
              <a:t>API Description: Get Vehicle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7559-7E64-114C-8544-810A346C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Endpoint: /vehicle/services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Method: GET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Query Parameters: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id : id of the vehicle you wish to look up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Responses: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200: List of vehicle services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400: id missing from request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401: attempt to access a vehicle you are unauthorised to access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404: vehicle id not found</a:t>
            </a:r>
          </a:p>
          <a:p>
            <a:pPr lvl="1">
              <a:buFontTx/>
              <a:buChar char="-"/>
            </a:pPr>
            <a:endParaRPr lang="en-GB" sz="1600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endParaRPr lang="en-GB" sz="1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DE5B4-7C7E-15B3-B83C-7D0A28B9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68" y="335971"/>
            <a:ext cx="1456065" cy="1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7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E9A-408C-DB41-8A75-687BF53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7559-7E64-114C-8544-810A346C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In this assignment you are to implement a simplified version of the application we develop.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It is meant to both serve as an evaluation tool for us but also to give you a small taste of what we work with in terms of languages, technologies and types or problems.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A mock API is supplied with the assignment. This mock API uses the tool </a:t>
            </a:r>
            <a:r>
              <a:rPr lang="en-GB" sz="2000" dirty="0" err="1">
                <a:solidFill>
                  <a:schemeClr val="bg1"/>
                </a:solidFill>
              </a:rPr>
              <a:t>Mockoon</a:t>
            </a:r>
            <a:r>
              <a:rPr lang="en-GB" sz="2000" dirty="0">
                <a:solidFill>
                  <a:schemeClr val="bg1"/>
                </a:solidFill>
              </a:rPr>
              <a:t>. No changes to the API is permitted. Further instructions on how to configure and use </a:t>
            </a:r>
            <a:r>
              <a:rPr lang="en-GB" sz="2000" dirty="0" err="1">
                <a:solidFill>
                  <a:schemeClr val="bg1"/>
                </a:solidFill>
              </a:rPr>
              <a:t>Mockoon</a:t>
            </a:r>
            <a:r>
              <a:rPr lang="en-GB" sz="2000" dirty="0">
                <a:solidFill>
                  <a:schemeClr val="bg1"/>
                </a:solidFill>
              </a:rPr>
              <a:t> can be found on: </a:t>
            </a:r>
            <a:r>
              <a:rPr lang="en-GB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https://mockoon.com/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The estimated maximum time to complete the assignment is 4 effective hours, but you are free to spend as much time as you like. Time taken will </a:t>
            </a:r>
            <a:r>
              <a:rPr lang="en-GB" sz="2000" u="sng" dirty="0">
                <a:solidFill>
                  <a:schemeClr val="bg1"/>
                </a:solidFill>
              </a:rPr>
              <a:t>not</a:t>
            </a:r>
            <a:r>
              <a:rPr lang="en-GB" sz="2000" dirty="0">
                <a:solidFill>
                  <a:schemeClr val="bg1"/>
                </a:solidFill>
              </a:rPr>
              <a:t> negatively impact the evaluation.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9A26B-F24C-5AE5-C9C4-EA5141E6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968" y="335971"/>
            <a:ext cx="1456065" cy="1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9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E9A-408C-DB41-8A75-687BF53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</a:rPr>
              <a:t>Submission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7559-7E64-114C-8544-810A346C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Your submission is expected as a repository </a:t>
            </a:r>
            <a:r>
              <a:rPr lang="en-GB" sz="2000" dirty="0" err="1">
                <a:solidFill>
                  <a:schemeClr val="bg1"/>
                </a:solidFill>
              </a:rPr>
              <a:t>url</a:t>
            </a:r>
            <a:r>
              <a:rPr lang="en-GB" sz="2000" dirty="0">
                <a:solidFill>
                  <a:schemeClr val="bg1"/>
                </a:solidFill>
              </a:rPr>
              <a:t> (GitHub preferred) emailed as a response to the email containing the assignment. A reviewable commit log on the repository is considered a bonus.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Your submission is expected latest at 23:59 on Friday the 23rd of February.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Your submission must contain a Readme with description of how to setup and run the application.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Your submission will be evaluated based on code quality, architecture and functionality.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1D7CB-10D3-1007-6615-503C8203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68" y="335971"/>
            <a:ext cx="1456065" cy="1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5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690E-1964-C445-B878-1BA67F330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</a:rPr>
              <a:t>Assignments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49F40EF-83B6-FA45-8448-C1584363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If no other instructions are given</a:t>
            </a:r>
          </a:p>
          <a:p>
            <a:r>
              <a:rPr lang="en-GB" dirty="0">
                <a:solidFill>
                  <a:schemeClr val="bg1"/>
                </a:solidFill>
              </a:rPr>
              <a:t>The web application assignment is intended for front end developers</a:t>
            </a:r>
          </a:p>
          <a:p>
            <a:r>
              <a:rPr lang="en-GB" dirty="0">
                <a:solidFill>
                  <a:schemeClr val="bg1"/>
                </a:solidFill>
              </a:rPr>
              <a:t>The Server application is intended for backend developers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1DC8D-E9DD-F0EC-B706-4A927444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68" y="335971"/>
            <a:ext cx="1456065" cy="1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8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E9A-408C-DB41-8A75-687BF53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Assignment: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7559-7E64-114C-8544-810A346C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The main objective is to build a web application that consists of 3 pages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The landing page: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shows a list of available vehicles and allows the user to pick one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The information overview page contains: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A table with all available information about the vehicle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A list of all ACTIVE services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The Service Overview page: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Shows a list of all services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Show all details about all services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Allows the user to filter the list of services by service status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Bonus Objectives: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Use typescript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Use React router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Use Material UI React</a:t>
            </a:r>
          </a:p>
          <a:p>
            <a:pPr>
              <a:buFontTx/>
              <a:buChar char="-"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93425-6277-C697-CCB8-4A83CC94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68" y="335971"/>
            <a:ext cx="1456065" cy="1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9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E9A-408C-DB41-8A75-687BF53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Assignment: Server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7559-7E64-114C-8544-810A346C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5200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The main objective is to build a </a:t>
            </a:r>
            <a:r>
              <a:rPr lang="en-GB" sz="2000" dirty="0" err="1">
                <a:solidFill>
                  <a:schemeClr val="bg1"/>
                </a:solidFill>
              </a:rPr>
              <a:t>GraphQL</a:t>
            </a:r>
            <a:r>
              <a:rPr lang="en-GB" sz="2000" dirty="0">
                <a:solidFill>
                  <a:schemeClr val="bg1"/>
                </a:solidFill>
              </a:rPr>
              <a:t> serving application.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The applications primary goal is to collect all data from the mock API and make it searchable.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Database: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The application should collect the data from the mock API and store it in a persisted database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The Query response template should include: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Full vehicle information including name and id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List of all services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Queries: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Find vehicle by id (Level: Basic)</a:t>
            </a:r>
          </a:p>
          <a:p>
            <a:pPr lvl="2">
              <a:buFontTx/>
              <a:buChar char="-"/>
            </a:pPr>
            <a:r>
              <a:rPr lang="en-GB" sz="1200" dirty="0">
                <a:solidFill>
                  <a:schemeClr val="bg1"/>
                </a:solidFill>
              </a:rPr>
              <a:t>Accepts a string</a:t>
            </a:r>
          </a:p>
          <a:p>
            <a:pPr lvl="2">
              <a:buFontTx/>
              <a:buChar char="-"/>
            </a:pPr>
            <a:r>
              <a:rPr lang="en-GB" sz="1200" dirty="0">
                <a:solidFill>
                  <a:schemeClr val="bg1"/>
                </a:solidFill>
              </a:rPr>
              <a:t>Returns a vehicle where the vehicle id matches the supplied string (assume uniqueness of id)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Find vehicle by Partial Name (Level: Intermediate) </a:t>
            </a:r>
          </a:p>
          <a:p>
            <a:pPr lvl="2">
              <a:buFontTx/>
              <a:buChar char="-"/>
            </a:pPr>
            <a:r>
              <a:rPr lang="en-GB" sz="1200" dirty="0">
                <a:solidFill>
                  <a:schemeClr val="bg1"/>
                </a:solidFill>
              </a:rPr>
              <a:t>Accepts a string</a:t>
            </a:r>
          </a:p>
          <a:p>
            <a:pPr lvl="2">
              <a:buFontTx/>
              <a:buChar char="-"/>
            </a:pPr>
            <a:r>
              <a:rPr lang="en-GB" sz="1200" dirty="0">
                <a:solidFill>
                  <a:schemeClr val="bg1"/>
                </a:solidFill>
              </a:rPr>
              <a:t>Returns vehicles where the vehicle name partially or fully matches the supplied string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Find vehicle by Service Status (Level: Advanced) </a:t>
            </a:r>
          </a:p>
          <a:p>
            <a:pPr lvl="2">
              <a:buFontTx/>
              <a:buChar char="-"/>
            </a:pPr>
            <a:r>
              <a:rPr lang="en-GB" sz="1200" dirty="0">
                <a:solidFill>
                  <a:schemeClr val="bg1"/>
                </a:solidFill>
              </a:rPr>
              <a:t>Accepts a service name and a service status</a:t>
            </a:r>
          </a:p>
          <a:p>
            <a:pPr lvl="2">
              <a:buFontTx/>
              <a:buChar char="-"/>
            </a:pPr>
            <a:r>
              <a:rPr lang="en-GB" sz="1200" dirty="0">
                <a:solidFill>
                  <a:schemeClr val="bg1"/>
                </a:solidFill>
              </a:rPr>
              <a:t>Returns all vehicles where the specified service has the specified status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Bonus Objectives: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Use MongoDB</a:t>
            </a:r>
          </a:p>
          <a:p>
            <a:pPr>
              <a:buFontTx/>
              <a:buChar char="-"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CC2C0-F48E-9933-10EE-C9C2F6BF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68" y="335971"/>
            <a:ext cx="1456065" cy="1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5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690E-1964-C445-B878-1BA67F330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</a:rPr>
              <a:t>API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5807B-4AB8-F34B-57B2-44CFB81D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68" y="335971"/>
            <a:ext cx="1456065" cy="1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0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E9A-408C-DB41-8A75-687BF53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</a:rPr>
              <a:t>API Description: Get Vehicle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7559-7E64-114C-8544-810A346C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Endpoint: /vehicle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Method: GET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Responses: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200: List of available vehicle</a:t>
            </a:r>
          </a:p>
          <a:p>
            <a:pPr>
              <a:buFontTx/>
              <a:buChar char="-"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36157-1D51-E6EC-A4B3-DDF0CCC1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68" y="335971"/>
            <a:ext cx="1456065" cy="1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E9A-408C-DB41-8A75-687BF53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</a:rPr>
              <a:t>API Description: Get Vehicle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7559-7E64-114C-8544-810A346C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Endpoint: /vehicle/list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Method: GET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Query Parameters: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id : id of the vehicle you wish to look up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Responses: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200: Information about the vehicle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400: id missing from request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401: attempt to access a vehicle you are unauthorised to access</a:t>
            </a:r>
          </a:p>
          <a:p>
            <a:pPr lvl="1">
              <a:buFontTx/>
              <a:buChar char="-"/>
            </a:pPr>
            <a:r>
              <a:rPr lang="en-GB" sz="1600" dirty="0">
                <a:solidFill>
                  <a:schemeClr val="bg1"/>
                </a:solidFill>
              </a:rPr>
              <a:t>404: vehicle id not found</a:t>
            </a:r>
          </a:p>
          <a:p>
            <a:pPr lvl="1">
              <a:buFontTx/>
              <a:buChar char="-"/>
            </a:pPr>
            <a:endParaRPr lang="en-GB" sz="1600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endParaRPr lang="en-GB" sz="1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61245-05D3-A85D-B346-76DE6620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68" y="335971"/>
            <a:ext cx="1456065" cy="1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657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COSTA: Code Assignment</vt:lpstr>
      <vt:lpstr>Description</vt:lpstr>
      <vt:lpstr>Submission and Evaluation</vt:lpstr>
      <vt:lpstr>Assignments</vt:lpstr>
      <vt:lpstr>Assignment: Web Application</vt:lpstr>
      <vt:lpstr>Assignment: Server Application</vt:lpstr>
      <vt:lpstr>API Description</vt:lpstr>
      <vt:lpstr>API Description: Get Vehicle list</vt:lpstr>
      <vt:lpstr>API Description: Get Vehicle Info</vt:lpstr>
      <vt:lpstr>API Description: Get Vehicle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COSTA: Code Assignment</dc:title>
  <dc:creator>Salehi Thor (Consultant)</dc:creator>
  <cp:lastModifiedBy>Lindborg Niklas</cp:lastModifiedBy>
  <cp:revision>22</cp:revision>
  <dcterms:created xsi:type="dcterms:W3CDTF">2020-11-19T16:38:54Z</dcterms:created>
  <dcterms:modified xsi:type="dcterms:W3CDTF">2024-02-09T12:55:10Z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2022-11-22T14:27:36Z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7d6f4372-9ba3-43c6-aac7-d16f4a1067bf</vt:lpwstr>
  </property>
  <property fmtid="{D5CDD505-2E9C-101B-9397-08002B2CF9AE}" pid="8" name="MSIP_Label_19540963-e559-4020-8a90-fe8a502c2801_ContentBits">
    <vt:lpwstr>0</vt:lpwstr>
  </property>
</Properties>
</file>