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C24C1A-9EF1-398F-74ED-AF2B9D5CE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50"/>
            <a:ext cx="12192000" cy="542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539291-9158-4961-66E0-092CAC4D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052AF-61FA-8FB2-5815-FBA0E38D5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D454-C11E-24C6-BD8C-3AEC5DB7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8462-C68E-9DF6-14F7-C65ABDCB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0A60-94F0-F505-50C0-0F77D3C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1CC3-5960-0398-968D-6856A59B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8193-3DCD-0B5A-5C06-44D29BD4B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9F56-7084-6025-0027-F2711433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B541-D20E-BC80-FE9E-BC13100A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DBD1-C7D3-A730-1CAD-57234542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0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F4185-CDEA-6A9A-97C8-5571F4A0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9C551-A0FA-1542-4865-12B87095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0D4C-8772-441C-EE94-B536B76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FC30-7569-6ECF-2930-003F73AE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DD49-1AB1-10FE-4DE2-82812AE9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65ED-B947-A6AE-E541-A54EE8E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603B-D49F-733A-66CA-E1E00EB8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EB94-E78F-4A0B-347B-E5A202CF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7A6C-6937-813D-228A-9DA90A6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556C-0784-17D4-1CA3-992CDCC8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4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36DC-2819-DD4E-24E6-F54DD02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174E-8694-28AC-A3E3-E30D63D0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61FA-F231-227A-5270-8D4D6B68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C384-093E-95D0-7957-E7BA608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2E69-FB3F-2B6D-CCF5-2EC59DD5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AC43-1D13-7B4F-EABB-46B1845B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6E18-EBA3-FB64-DD5F-E51C0A9D0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1F6-02E7-7F9C-F1A9-07A3A5C2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7CBF-4B1E-3700-E17B-A51E153D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749A6-E28E-A4D7-A7DB-04EE12B7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29AF-066D-5EBE-12AF-DBBA6E7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F180-373D-A466-C965-2A371001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B30AA-2D57-2E15-6EA1-145DBF7B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C7B13-FE4E-BCB1-5DDF-8C3F9193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7C3BD-0509-313D-B3FE-1C495621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FACDC-E06E-1B17-B332-ACE37909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328B-1881-1118-C98C-8B4A02E1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DD85-AE68-0806-B05F-B59D1F53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D9DF2-A6E7-94E1-AC47-E315B10F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F492-1037-F4F0-B483-3448956C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5D18-F262-0FA4-5503-C42C47D8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7CF0-35E2-EB19-DA54-2829878A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86FAC-8BE3-C6A6-1B83-BF2851A5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1AC7-71C1-ABCA-3283-BAEB3E8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9B97C-9896-5DAF-7564-C59F5321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1EFEF-04A4-C049-3D77-EF342FE3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305E-0945-F4D5-1B67-346E6420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8CF-DCA2-A75C-D2CC-848455F7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AA46-5F79-87F4-51A3-855F5DB2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888DB-EE1C-8324-BD8E-996CA5E3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833A-A3E2-E8E6-8586-4EA5EE13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1E21-7CBC-DEB9-EFD3-8B385244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4DF0-7ED4-101F-C741-1B20A77D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9E0D8-4EC6-52A3-173D-2410F54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B431-72A3-05BD-7786-AA774E37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2AB7-B53F-7645-C9A3-0CDECE3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A183-B586-8D6A-7B5E-15E108F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4090-CB42-9775-F644-74BBA12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84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E38357-564B-B521-66A2-250517FEB260}"/>
              </a:ext>
            </a:extLst>
          </p:cNvPr>
          <p:cNvPicPr>
            <a:picLocks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FE9BB-C25A-09D5-15C5-72A53640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17DCC-8A06-142D-0E4C-8FF6F3B1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403E-AED9-8D8C-B768-9C5E0327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88B3-65E8-B40F-4C8C-807B5981E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6B65-51E7-61F0-5F24-71DC685EC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足球：全球最受欢迎的运动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国能AI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足球的起源与历史</a:t>
            </a:r>
          </a:p>
          <a:p>
            <a:pPr/>
            <a:r>
              <a:t>足球在全球的普及程度</a:t>
            </a:r>
          </a:p>
          <a:p>
            <a:pPr/>
            <a:r>
              <a:t>足球的文化和经济影响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规则与比赛流程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球场尺寸与布局</a:t>
            </a:r>
          </a:p>
          <a:p>
            <a:pPr/>
            <a:r>
              <a:t>队伍组成与位置</a:t>
            </a:r>
          </a:p>
          <a:p>
            <a:pPr/>
            <a:r>
              <a:t>比赛时间与换人规则</a:t>
            </a:r>
          </a:p>
          <a:p>
            <a:pPr/>
            <a:r>
              <a:t>得分方式与越位规则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5565" y="5303520"/>
            <a:ext cx="5300869" cy="1463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了解足球的基本规则是欣赏比赛的关键。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著名赛事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世界杯：每四年一次的国际足联男子足球锦标赛</a:t>
            </a:r>
          </a:p>
          <a:p>
            <a:pPr/>
            <a:r>
              <a:t>欧洲冠军联赛：俱乐部层面的顶级赛事</a:t>
            </a:r>
          </a:p>
          <a:p>
            <a:pPr/>
            <a:r>
              <a:t>美洲杯：南美地区的国家队赛事</a:t>
            </a:r>
          </a:p>
          <a:p>
            <a:pPr/>
            <a:r>
              <a:t>英超、西甲、意甲等国内联赛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5565" y="5303520"/>
            <a:ext cx="5300869" cy="1463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世界各地有许多著名的足球比赛，吸引了数以亿计的观众。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足球明星与传奇人物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贝利：巴西传奇，有史以来最伟大的球员之一</a:t>
            </a:r>
          </a:p>
          <a:p>
            <a:pPr/>
            <a:r>
              <a:t>迭戈·马拉多纳：阿根廷球星，1986年世界杯冠军的核心球员</a:t>
            </a:r>
          </a:p>
          <a:p>
            <a:pPr/>
            <a:r>
              <a:t> Lionel Messi与Cristiano Ronaldo：当代两大巨星，多次获得金球奖</a:t>
            </a:r>
          </a:p>
          <a:p>
            <a:pPr/>
            <a:r>
              <a:t>其他著名球员如贝肯鲍尔、克鲁伊夫、齐达内等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5565" y="5303520"/>
            <a:ext cx="5300869" cy="1463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足球界涌现出许多才华横溢的运动员，他们的表现和成就激励着新一代球员。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足球与社会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社区建设与社交活动</a:t>
            </a:r>
          </a:p>
          <a:p>
            <a:pPr/>
            <a:r>
              <a:t>教育与慈善事业</a:t>
            </a:r>
          </a:p>
          <a:p>
            <a:pPr/>
            <a:r>
              <a:t>性别平等与女性足球的发展</a:t>
            </a:r>
          </a:p>
          <a:p>
            <a:pPr/>
            <a:r>
              <a:t>足球在冲突地区的作用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5565" y="5303520"/>
            <a:ext cx="5300869" cy="1463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足球超越了体育范畴，对社会有着深远的影响。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未来趋势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技术进步：VAR（视频助理裁判）、智能球衣等</a:t>
            </a:r>
          </a:p>
          <a:p>
            <a:pPr/>
            <a:r>
              <a:t>全球化与青训体系的发展</a:t>
            </a:r>
          </a:p>
          <a:p>
            <a:pPr/>
            <a:r>
              <a:t>可持续性与环境保护在足球中的应用</a:t>
            </a:r>
          </a:p>
          <a:p>
            <a:pPr/>
            <a:r>
              <a:t>数字化与球迷互动的新方式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5565" y="5303520"/>
            <a:ext cx="5300869" cy="1463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足球正在不断演变，新技术和新理念将继续塑造这项运动的未来。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足球是一项全球性的运动，连接着不同国家和文化的人们</a:t>
            </a:r>
          </a:p>
          <a:p>
            <a:pPr/>
            <a:r>
              <a:t>通过规则、比赛、明星和社会影响等多个方面展现了其独特魅力</a:t>
            </a:r>
          </a:p>
          <a:p>
            <a:pPr/>
            <a:r>
              <a:t>展望未来，足球将继续发展，为世界各地的球迷带来更多的乐趣和启示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谢谢!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Barun Saha</cp:lastModifiedBy>
  <cp:revision>6</cp:revision>
  <dcterms:created xsi:type="dcterms:W3CDTF">2023-08-26T17:51:03Z</dcterms:created>
  <dcterms:modified xsi:type="dcterms:W3CDTF">2024-04-27T13:52:58Z</dcterms:modified>
</cp:coreProperties>
</file>