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57" r:id="rId4"/>
    <p:sldId id="281" r:id="rId5"/>
    <p:sldId id="275" r:id="rId6"/>
    <p:sldId id="258" r:id="rId7"/>
    <p:sldId id="276" r:id="rId8"/>
    <p:sldId id="259" r:id="rId9"/>
    <p:sldId id="273" r:id="rId10"/>
    <p:sldId id="260" r:id="rId11"/>
    <p:sldId id="274" r:id="rId12"/>
    <p:sldId id="280" r:id="rId13"/>
    <p:sldId id="277" r:id="rId14"/>
    <p:sldId id="279" r:id="rId15"/>
    <p:sldId id="267" r:id="rId16"/>
    <p:sldId id="278" r:id="rId17"/>
    <p:sldId id="270" r:id="rId18"/>
    <p:sldId id="27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9D254-B1C4-4932-82E5-1DB0497CB76D}" v="10" dt="2020-10-27T22:25:13.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49"/>
  </p:normalViewPr>
  <p:slideViewPr>
    <p:cSldViewPr snapToGrid="0">
      <p:cViewPr varScale="1">
        <p:scale>
          <a:sx n="102" d="100"/>
          <a:sy n="102" d="100"/>
        </p:scale>
        <p:origin x="17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 Haoxin" userId="16e5675a-4024-400a-a9c5-47851166581f" providerId="ADAL" clId="{D5D9D254-B1C4-4932-82E5-1DB0497CB76D}"/>
    <pc:docChg chg="undo custSel addSld delSld modSld sldOrd delMainMaster">
      <pc:chgData name="Ma, Haoxin" userId="16e5675a-4024-400a-a9c5-47851166581f" providerId="ADAL" clId="{D5D9D254-B1C4-4932-82E5-1DB0497CB76D}" dt="2020-10-27T22:26:12.973" v="536" actId="20577"/>
      <pc:docMkLst>
        <pc:docMk/>
      </pc:docMkLst>
      <pc:sldChg chg="modSp mod">
        <pc:chgData name="Ma, Haoxin" userId="16e5675a-4024-400a-a9c5-47851166581f" providerId="ADAL" clId="{D5D9D254-B1C4-4932-82E5-1DB0497CB76D}" dt="2020-10-27T05:20:03.004" v="129" actId="20577"/>
        <pc:sldMkLst>
          <pc:docMk/>
          <pc:sldMk cId="0" sldId="256"/>
        </pc:sldMkLst>
        <pc:spChg chg="mod">
          <ac:chgData name="Ma, Haoxin" userId="16e5675a-4024-400a-a9c5-47851166581f" providerId="ADAL" clId="{D5D9D254-B1C4-4932-82E5-1DB0497CB76D}" dt="2020-10-27T05:20:03.004" v="129" actId="20577"/>
          <ac:spMkLst>
            <pc:docMk/>
            <pc:sldMk cId="0" sldId="256"/>
            <ac:spMk id="118" creationId="{00000000-0000-0000-0000-000000000000}"/>
          </ac:spMkLst>
        </pc:spChg>
      </pc:sldChg>
      <pc:sldChg chg="delSp modSp mod">
        <pc:chgData name="Ma, Haoxin" userId="16e5675a-4024-400a-a9c5-47851166581f" providerId="ADAL" clId="{D5D9D254-B1C4-4932-82E5-1DB0497CB76D}" dt="2020-10-27T19:03:21.134" v="459"/>
        <pc:sldMkLst>
          <pc:docMk/>
          <pc:sldMk cId="0" sldId="257"/>
        </pc:sldMkLst>
        <pc:spChg chg="mod">
          <ac:chgData name="Ma, Haoxin" userId="16e5675a-4024-400a-a9c5-47851166581f" providerId="ADAL" clId="{D5D9D254-B1C4-4932-82E5-1DB0497CB76D}" dt="2020-10-27T19:03:21.134" v="459"/>
          <ac:spMkLst>
            <pc:docMk/>
            <pc:sldMk cId="0" sldId="257"/>
            <ac:spMk id="121" creationId="{00000000-0000-0000-0000-000000000000}"/>
          </ac:spMkLst>
        </pc:spChg>
        <pc:spChg chg="del mod">
          <ac:chgData name="Ma, Haoxin" userId="16e5675a-4024-400a-a9c5-47851166581f" providerId="ADAL" clId="{D5D9D254-B1C4-4932-82E5-1DB0497CB76D}" dt="2020-10-27T05:21:11.325" v="148" actId="478"/>
          <ac:spMkLst>
            <pc:docMk/>
            <pc:sldMk cId="0" sldId="257"/>
            <ac:spMk id="122" creationId="{00000000-0000-0000-0000-000000000000}"/>
          </ac:spMkLst>
        </pc:spChg>
      </pc:sldChg>
      <pc:sldChg chg="delSp modSp mod">
        <pc:chgData name="Ma, Haoxin" userId="16e5675a-4024-400a-a9c5-47851166581f" providerId="ADAL" clId="{D5D9D254-B1C4-4932-82E5-1DB0497CB76D}" dt="2020-10-27T05:38:14.475" v="284" actId="478"/>
        <pc:sldMkLst>
          <pc:docMk/>
          <pc:sldMk cId="0" sldId="258"/>
        </pc:sldMkLst>
        <pc:spChg chg="mod">
          <ac:chgData name="Ma, Haoxin" userId="16e5675a-4024-400a-a9c5-47851166581f" providerId="ADAL" clId="{D5D9D254-B1C4-4932-82E5-1DB0497CB76D}" dt="2020-10-27T05:22:19.238" v="224"/>
          <ac:spMkLst>
            <pc:docMk/>
            <pc:sldMk cId="0" sldId="258"/>
            <ac:spMk id="123" creationId="{00000000-0000-0000-0000-000000000000}"/>
          </ac:spMkLst>
        </pc:spChg>
        <pc:spChg chg="del">
          <ac:chgData name="Ma, Haoxin" userId="16e5675a-4024-400a-a9c5-47851166581f" providerId="ADAL" clId="{D5D9D254-B1C4-4932-82E5-1DB0497CB76D}" dt="2020-10-27T05:38:14.475" v="284" actId="478"/>
          <ac:spMkLst>
            <pc:docMk/>
            <pc:sldMk cId="0" sldId="258"/>
            <ac:spMk id="125" creationId="{00000000-0000-0000-0000-000000000000}"/>
          </ac:spMkLst>
        </pc:spChg>
      </pc:sldChg>
      <pc:sldChg chg="modSp mod">
        <pc:chgData name="Ma, Haoxin" userId="16e5675a-4024-400a-a9c5-47851166581f" providerId="ADAL" clId="{D5D9D254-B1C4-4932-82E5-1DB0497CB76D}" dt="2020-10-27T05:22:21.988" v="225"/>
        <pc:sldMkLst>
          <pc:docMk/>
          <pc:sldMk cId="0" sldId="259"/>
        </pc:sldMkLst>
        <pc:spChg chg="mod">
          <ac:chgData name="Ma, Haoxin" userId="16e5675a-4024-400a-a9c5-47851166581f" providerId="ADAL" clId="{D5D9D254-B1C4-4932-82E5-1DB0497CB76D}" dt="2020-10-27T05:22:21.988" v="225"/>
          <ac:spMkLst>
            <pc:docMk/>
            <pc:sldMk cId="0" sldId="259"/>
            <ac:spMk id="126" creationId="{00000000-0000-0000-0000-000000000000}"/>
          </ac:spMkLst>
        </pc:spChg>
      </pc:sldChg>
      <pc:sldChg chg="modSp mod">
        <pc:chgData name="Ma, Haoxin" userId="16e5675a-4024-400a-a9c5-47851166581f" providerId="ADAL" clId="{D5D9D254-B1C4-4932-82E5-1DB0497CB76D}" dt="2020-10-27T05:38:58.881" v="300" actId="20577"/>
        <pc:sldMkLst>
          <pc:docMk/>
          <pc:sldMk cId="0" sldId="260"/>
        </pc:sldMkLst>
        <pc:spChg chg="mod">
          <ac:chgData name="Ma, Haoxin" userId="16e5675a-4024-400a-a9c5-47851166581f" providerId="ADAL" clId="{D5D9D254-B1C4-4932-82E5-1DB0497CB76D}" dt="2020-10-27T05:22:24.191" v="226"/>
          <ac:spMkLst>
            <pc:docMk/>
            <pc:sldMk cId="0" sldId="260"/>
            <ac:spMk id="128" creationId="{00000000-0000-0000-0000-000000000000}"/>
          </ac:spMkLst>
        </pc:spChg>
        <pc:spChg chg="mod">
          <ac:chgData name="Ma, Haoxin" userId="16e5675a-4024-400a-a9c5-47851166581f" providerId="ADAL" clId="{D5D9D254-B1C4-4932-82E5-1DB0497CB76D}" dt="2020-10-27T05:38:58.881" v="300" actId="20577"/>
          <ac:spMkLst>
            <pc:docMk/>
            <pc:sldMk cId="0" sldId="260"/>
            <ac:spMk id="129" creationId="{00000000-0000-0000-0000-000000000000}"/>
          </ac:spMkLst>
        </pc:spChg>
      </pc:sldChg>
      <pc:sldChg chg="del">
        <pc:chgData name="Ma, Haoxin" userId="16e5675a-4024-400a-a9c5-47851166581f" providerId="ADAL" clId="{D5D9D254-B1C4-4932-82E5-1DB0497CB76D}" dt="2020-10-25T22:16:24.992" v="84" actId="47"/>
        <pc:sldMkLst>
          <pc:docMk/>
          <pc:sldMk cId="0" sldId="261"/>
        </pc:sldMkLst>
      </pc:sldChg>
      <pc:sldChg chg="del">
        <pc:chgData name="Ma, Haoxin" userId="16e5675a-4024-400a-a9c5-47851166581f" providerId="ADAL" clId="{D5D9D254-B1C4-4932-82E5-1DB0497CB76D}" dt="2020-10-25T22:16:25.368" v="85" actId="47"/>
        <pc:sldMkLst>
          <pc:docMk/>
          <pc:sldMk cId="0" sldId="262"/>
        </pc:sldMkLst>
      </pc:sldChg>
      <pc:sldChg chg="del">
        <pc:chgData name="Ma, Haoxin" userId="16e5675a-4024-400a-a9c5-47851166581f" providerId="ADAL" clId="{D5D9D254-B1C4-4932-82E5-1DB0497CB76D}" dt="2020-10-25T22:16:25.836" v="86" actId="47"/>
        <pc:sldMkLst>
          <pc:docMk/>
          <pc:sldMk cId="0" sldId="263"/>
        </pc:sldMkLst>
      </pc:sldChg>
      <pc:sldChg chg="del">
        <pc:chgData name="Ma, Haoxin" userId="16e5675a-4024-400a-a9c5-47851166581f" providerId="ADAL" clId="{D5D9D254-B1C4-4932-82E5-1DB0497CB76D}" dt="2020-10-25T22:16:26.352" v="87" actId="47"/>
        <pc:sldMkLst>
          <pc:docMk/>
          <pc:sldMk cId="0" sldId="264"/>
        </pc:sldMkLst>
      </pc:sldChg>
      <pc:sldChg chg="del">
        <pc:chgData name="Ma, Haoxin" userId="16e5675a-4024-400a-a9c5-47851166581f" providerId="ADAL" clId="{D5D9D254-B1C4-4932-82E5-1DB0497CB76D}" dt="2020-10-25T22:16:27.915" v="88" actId="47"/>
        <pc:sldMkLst>
          <pc:docMk/>
          <pc:sldMk cId="0" sldId="265"/>
        </pc:sldMkLst>
      </pc:sldChg>
      <pc:sldChg chg="del">
        <pc:chgData name="Ma, Haoxin" userId="16e5675a-4024-400a-a9c5-47851166581f" providerId="ADAL" clId="{D5D9D254-B1C4-4932-82E5-1DB0497CB76D}" dt="2020-10-25T22:16:28.727" v="89" actId="47"/>
        <pc:sldMkLst>
          <pc:docMk/>
          <pc:sldMk cId="0" sldId="266"/>
        </pc:sldMkLst>
      </pc:sldChg>
      <pc:sldChg chg="modSp add del mod">
        <pc:chgData name="Ma, Haoxin" userId="16e5675a-4024-400a-a9c5-47851166581f" providerId="ADAL" clId="{D5D9D254-B1C4-4932-82E5-1DB0497CB76D}" dt="2020-10-27T05:24:18.588" v="242" actId="20577"/>
        <pc:sldMkLst>
          <pc:docMk/>
          <pc:sldMk cId="0" sldId="267"/>
        </pc:sldMkLst>
        <pc:spChg chg="mod">
          <ac:chgData name="Ma, Haoxin" userId="16e5675a-4024-400a-a9c5-47851166581f" providerId="ADAL" clId="{D5D9D254-B1C4-4932-82E5-1DB0497CB76D}" dt="2020-10-27T05:24:18.588" v="242" actId="20577"/>
          <ac:spMkLst>
            <pc:docMk/>
            <pc:sldMk cId="0" sldId="267"/>
            <ac:spMk id="145" creationId="{00000000-0000-0000-0000-000000000000}"/>
          </ac:spMkLst>
        </pc:spChg>
      </pc:sldChg>
      <pc:sldChg chg="del">
        <pc:chgData name="Ma, Haoxin" userId="16e5675a-4024-400a-a9c5-47851166581f" providerId="ADAL" clId="{D5D9D254-B1C4-4932-82E5-1DB0497CB76D}" dt="2020-10-25T22:16:32.542" v="91" actId="47"/>
        <pc:sldMkLst>
          <pc:docMk/>
          <pc:sldMk cId="0" sldId="268"/>
        </pc:sldMkLst>
      </pc:sldChg>
      <pc:sldChg chg="del">
        <pc:chgData name="Ma, Haoxin" userId="16e5675a-4024-400a-a9c5-47851166581f" providerId="ADAL" clId="{D5D9D254-B1C4-4932-82E5-1DB0497CB76D}" dt="2020-10-25T22:16:33.683" v="92" actId="47"/>
        <pc:sldMkLst>
          <pc:docMk/>
          <pc:sldMk cId="0" sldId="269"/>
        </pc:sldMkLst>
      </pc:sldChg>
      <pc:sldChg chg="del">
        <pc:chgData name="Ma, Haoxin" userId="16e5675a-4024-400a-a9c5-47851166581f" providerId="ADAL" clId="{D5D9D254-B1C4-4932-82E5-1DB0497CB76D}" dt="2020-10-27T18:16:53.325" v="313" actId="47"/>
        <pc:sldMkLst>
          <pc:docMk/>
          <pc:sldMk cId="0" sldId="272"/>
        </pc:sldMkLst>
      </pc:sldChg>
      <pc:sldChg chg="modSp add mod ord">
        <pc:chgData name="Ma, Haoxin" userId="16e5675a-4024-400a-a9c5-47851166581f" providerId="ADAL" clId="{D5D9D254-B1C4-4932-82E5-1DB0497CB76D}" dt="2020-10-27T05:27:18.995" v="282"/>
        <pc:sldMkLst>
          <pc:docMk/>
          <pc:sldMk cId="1253151449" sldId="273"/>
        </pc:sldMkLst>
        <pc:spChg chg="mod">
          <ac:chgData name="Ma, Haoxin" userId="16e5675a-4024-400a-a9c5-47851166581f" providerId="ADAL" clId="{D5D9D254-B1C4-4932-82E5-1DB0497CB76D}" dt="2020-10-27T05:22:26.443" v="227"/>
          <ac:spMkLst>
            <pc:docMk/>
            <pc:sldMk cId="1253151449" sldId="273"/>
            <ac:spMk id="128" creationId="{00000000-0000-0000-0000-000000000000}"/>
          </ac:spMkLst>
        </pc:spChg>
        <pc:spChg chg="mod">
          <ac:chgData name="Ma, Haoxin" userId="16e5675a-4024-400a-a9c5-47851166581f" providerId="ADAL" clId="{D5D9D254-B1C4-4932-82E5-1DB0497CB76D}" dt="2020-10-27T05:27:03.867" v="280" actId="20577"/>
          <ac:spMkLst>
            <pc:docMk/>
            <pc:sldMk cId="1253151449" sldId="273"/>
            <ac:spMk id="129" creationId="{00000000-0000-0000-0000-000000000000}"/>
          </ac:spMkLst>
        </pc:spChg>
      </pc:sldChg>
      <pc:sldChg chg="modSp add mod">
        <pc:chgData name="Ma, Haoxin" userId="16e5675a-4024-400a-a9c5-47851166581f" providerId="ADAL" clId="{D5D9D254-B1C4-4932-82E5-1DB0497CB76D}" dt="2020-10-27T05:39:04.618" v="305" actId="20577"/>
        <pc:sldMkLst>
          <pc:docMk/>
          <pc:sldMk cId="1333113523" sldId="274"/>
        </pc:sldMkLst>
        <pc:spChg chg="mod">
          <ac:chgData name="Ma, Haoxin" userId="16e5675a-4024-400a-a9c5-47851166581f" providerId="ADAL" clId="{D5D9D254-B1C4-4932-82E5-1DB0497CB76D}" dt="2020-10-26T05:46:24.105" v="128" actId="20577"/>
          <ac:spMkLst>
            <pc:docMk/>
            <pc:sldMk cId="1333113523" sldId="274"/>
            <ac:spMk id="128" creationId="{00000000-0000-0000-0000-000000000000}"/>
          </ac:spMkLst>
        </pc:spChg>
        <pc:spChg chg="mod">
          <ac:chgData name="Ma, Haoxin" userId="16e5675a-4024-400a-a9c5-47851166581f" providerId="ADAL" clId="{D5D9D254-B1C4-4932-82E5-1DB0497CB76D}" dt="2020-10-27T05:39:04.618" v="305" actId="20577"/>
          <ac:spMkLst>
            <pc:docMk/>
            <pc:sldMk cId="1333113523" sldId="274"/>
            <ac:spMk id="129" creationId="{00000000-0000-0000-0000-000000000000}"/>
          </ac:spMkLst>
        </pc:spChg>
      </pc:sldChg>
      <pc:sldChg chg="modSp new del mod">
        <pc:chgData name="Ma, Haoxin" userId="16e5675a-4024-400a-a9c5-47851166581f" providerId="ADAL" clId="{D5D9D254-B1C4-4932-82E5-1DB0497CB76D}" dt="2020-10-27T05:21:04.487" v="145" actId="680"/>
        <pc:sldMkLst>
          <pc:docMk/>
          <pc:sldMk cId="693076362" sldId="275"/>
        </pc:sldMkLst>
        <pc:spChg chg="mod">
          <ac:chgData name="Ma, Haoxin" userId="16e5675a-4024-400a-a9c5-47851166581f" providerId="ADAL" clId="{D5D9D254-B1C4-4932-82E5-1DB0497CB76D}" dt="2020-10-27T05:21:04.109" v="144" actId="20577"/>
          <ac:spMkLst>
            <pc:docMk/>
            <pc:sldMk cId="693076362" sldId="275"/>
            <ac:spMk id="2" creationId="{0C9D5613-E9D1-42D1-8FD6-BAC94C7C3334}"/>
          </ac:spMkLst>
        </pc:spChg>
      </pc:sldChg>
      <pc:sldChg chg="delSp modSp add mod">
        <pc:chgData name="Ma, Haoxin" userId="16e5675a-4024-400a-a9c5-47851166581f" providerId="ADAL" clId="{D5D9D254-B1C4-4932-82E5-1DB0497CB76D}" dt="2020-10-27T05:22:10.505" v="223" actId="20577"/>
        <pc:sldMkLst>
          <pc:docMk/>
          <pc:sldMk cId="1698037570" sldId="275"/>
        </pc:sldMkLst>
        <pc:spChg chg="mod">
          <ac:chgData name="Ma, Haoxin" userId="16e5675a-4024-400a-a9c5-47851166581f" providerId="ADAL" clId="{D5D9D254-B1C4-4932-82E5-1DB0497CB76D}" dt="2020-10-27T05:22:10.505" v="223" actId="20577"/>
          <ac:spMkLst>
            <pc:docMk/>
            <pc:sldMk cId="1698037570" sldId="275"/>
            <ac:spMk id="120" creationId="{00000000-0000-0000-0000-000000000000}"/>
          </ac:spMkLst>
        </pc:spChg>
        <pc:spChg chg="del">
          <ac:chgData name="Ma, Haoxin" userId="16e5675a-4024-400a-a9c5-47851166581f" providerId="ADAL" clId="{D5D9D254-B1C4-4932-82E5-1DB0497CB76D}" dt="2020-10-27T05:21:13.972" v="149" actId="478"/>
          <ac:spMkLst>
            <pc:docMk/>
            <pc:sldMk cId="1698037570" sldId="275"/>
            <ac:spMk id="121" creationId="{00000000-0000-0000-0000-000000000000}"/>
          </ac:spMkLst>
        </pc:spChg>
        <pc:spChg chg="mod">
          <ac:chgData name="Ma, Haoxin" userId="16e5675a-4024-400a-a9c5-47851166581f" providerId="ADAL" clId="{D5D9D254-B1C4-4932-82E5-1DB0497CB76D}" dt="2020-10-27T05:21:20.894" v="151" actId="14100"/>
          <ac:spMkLst>
            <pc:docMk/>
            <pc:sldMk cId="1698037570" sldId="275"/>
            <ac:spMk id="122" creationId="{00000000-0000-0000-0000-000000000000}"/>
          </ac:spMkLst>
        </pc:spChg>
      </pc:sldChg>
      <pc:sldChg chg="delSp modSp add mod">
        <pc:chgData name="Ma, Haoxin" userId="16e5675a-4024-400a-a9c5-47851166581f" providerId="ADAL" clId="{D5D9D254-B1C4-4932-82E5-1DB0497CB76D}" dt="2020-10-27T05:38:21.884" v="287" actId="478"/>
        <pc:sldMkLst>
          <pc:docMk/>
          <pc:sldMk cId="2685493905" sldId="276"/>
        </pc:sldMkLst>
        <pc:spChg chg="mod">
          <ac:chgData name="Ma, Haoxin" userId="16e5675a-4024-400a-a9c5-47851166581f" providerId="ADAL" clId="{D5D9D254-B1C4-4932-82E5-1DB0497CB76D}" dt="2020-10-27T05:38:19.708" v="286"/>
          <ac:spMkLst>
            <pc:docMk/>
            <pc:sldMk cId="2685493905" sldId="276"/>
            <ac:spMk id="124" creationId="{00000000-0000-0000-0000-000000000000}"/>
          </ac:spMkLst>
        </pc:spChg>
        <pc:spChg chg="del mod">
          <ac:chgData name="Ma, Haoxin" userId="16e5675a-4024-400a-a9c5-47851166581f" providerId="ADAL" clId="{D5D9D254-B1C4-4932-82E5-1DB0497CB76D}" dt="2020-10-27T05:38:21.884" v="287" actId="478"/>
          <ac:spMkLst>
            <pc:docMk/>
            <pc:sldMk cId="2685493905" sldId="276"/>
            <ac:spMk id="125" creationId="{00000000-0000-0000-0000-000000000000}"/>
          </ac:spMkLst>
        </pc:spChg>
      </pc:sldChg>
      <pc:sldChg chg="modSp add mod">
        <pc:chgData name="Ma, Haoxin" userId="16e5675a-4024-400a-a9c5-47851166581f" providerId="ADAL" clId="{D5D9D254-B1C4-4932-82E5-1DB0497CB76D}" dt="2020-10-27T19:03:13.562" v="458" actId="20577"/>
        <pc:sldMkLst>
          <pc:docMk/>
          <pc:sldMk cId="1470968504" sldId="277"/>
        </pc:sldMkLst>
        <pc:spChg chg="mod">
          <ac:chgData name="Ma, Haoxin" userId="16e5675a-4024-400a-a9c5-47851166581f" providerId="ADAL" clId="{D5D9D254-B1C4-4932-82E5-1DB0497CB76D}" dt="2020-10-27T05:49:17.314" v="312" actId="20577"/>
          <ac:spMkLst>
            <pc:docMk/>
            <pc:sldMk cId="1470968504" sldId="277"/>
            <ac:spMk id="120" creationId="{00000000-0000-0000-0000-000000000000}"/>
          </ac:spMkLst>
        </pc:spChg>
        <pc:spChg chg="mod">
          <ac:chgData name="Ma, Haoxin" userId="16e5675a-4024-400a-a9c5-47851166581f" providerId="ADAL" clId="{D5D9D254-B1C4-4932-82E5-1DB0497CB76D}" dt="2020-10-27T19:03:13.562" v="458" actId="20577"/>
          <ac:spMkLst>
            <pc:docMk/>
            <pc:sldMk cId="1470968504" sldId="277"/>
            <ac:spMk id="121" creationId="{00000000-0000-0000-0000-000000000000}"/>
          </ac:spMkLst>
        </pc:spChg>
      </pc:sldChg>
      <pc:sldChg chg="addSp modSp add mod">
        <pc:chgData name="Ma, Haoxin" userId="16e5675a-4024-400a-a9c5-47851166581f" providerId="ADAL" clId="{D5D9D254-B1C4-4932-82E5-1DB0497CB76D}" dt="2020-10-27T19:03:00.086" v="435" actId="20577"/>
        <pc:sldMkLst>
          <pc:docMk/>
          <pc:sldMk cId="1082630760" sldId="278"/>
        </pc:sldMkLst>
        <pc:spChg chg="add mod">
          <ac:chgData name="Ma, Haoxin" userId="16e5675a-4024-400a-a9c5-47851166581f" providerId="ADAL" clId="{D5D9D254-B1C4-4932-82E5-1DB0497CB76D}" dt="2020-10-27T19:02:57.943" v="430" actId="20577"/>
          <ac:spMkLst>
            <pc:docMk/>
            <pc:sldMk cId="1082630760" sldId="278"/>
            <ac:spMk id="2" creationId="{56C56F16-7BEA-4C2C-9F00-AF21CD4AEF3F}"/>
          </ac:spMkLst>
        </pc:spChg>
        <pc:spChg chg="mod">
          <ac:chgData name="Ma, Haoxin" userId="16e5675a-4024-400a-a9c5-47851166581f" providerId="ADAL" clId="{D5D9D254-B1C4-4932-82E5-1DB0497CB76D}" dt="2020-10-27T18:58:52.485" v="315" actId="20577"/>
          <ac:spMkLst>
            <pc:docMk/>
            <pc:sldMk cId="1082630760" sldId="278"/>
            <ac:spMk id="145" creationId="{00000000-0000-0000-0000-000000000000}"/>
          </ac:spMkLst>
        </pc:spChg>
        <pc:spChg chg="mod">
          <ac:chgData name="Ma, Haoxin" userId="16e5675a-4024-400a-a9c5-47851166581f" providerId="ADAL" clId="{D5D9D254-B1C4-4932-82E5-1DB0497CB76D}" dt="2020-10-27T19:03:00.086" v="435" actId="20577"/>
          <ac:spMkLst>
            <pc:docMk/>
            <pc:sldMk cId="1082630760" sldId="278"/>
            <ac:spMk id="146" creationId="{00000000-0000-0000-0000-000000000000}"/>
          </ac:spMkLst>
        </pc:spChg>
      </pc:sldChg>
      <pc:sldChg chg="modSp add mod">
        <pc:chgData name="Ma, Haoxin" userId="16e5675a-4024-400a-a9c5-47851166581f" providerId="ADAL" clId="{D5D9D254-B1C4-4932-82E5-1DB0497CB76D}" dt="2020-10-27T22:25:47.124" v="532" actId="20577"/>
        <pc:sldMkLst>
          <pc:docMk/>
          <pc:sldMk cId="2075194681" sldId="279"/>
        </pc:sldMkLst>
        <pc:spChg chg="mod">
          <ac:chgData name="Ma, Haoxin" userId="16e5675a-4024-400a-a9c5-47851166581f" providerId="ADAL" clId="{D5D9D254-B1C4-4932-82E5-1DB0497CB76D}" dt="2020-10-27T19:05:34.468" v="463"/>
          <ac:spMkLst>
            <pc:docMk/>
            <pc:sldMk cId="2075194681" sldId="279"/>
            <ac:spMk id="145" creationId="{00000000-0000-0000-0000-000000000000}"/>
          </ac:spMkLst>
        </pc:spChg>
        <pc:spChg chg="mod">
          <ac:chgData name="Ma, Haoxin" userId="16e5675a-4024-400a-a9c5-47851166581f" providerId="ADAL" clId="{D5D9D254-B1C4-4932-82E5-1DB0497CB76D}" dt="2020-10-27T22:25:47.124" v="532" actId="20577"/>
          <ac:spMkLst>
            <pc:docMk/>
            <pc:sldMk cId="2075194681" sldId="279"/>
            <ac:spMk id="146" creationId="{00000000-0000-0000-0000-000000000000}"/>
          </ac:spMkLst>
        </pc:spChg>
      </pc:sldChg>
      <pc:sldChg chg="new del">
        <pc:chgData name="Ma, Haoxin" userId="16e5675a-4024-400a-a9c5-47851166581f" providerId="ADAL" clId="{D5D9D254-B1C4-4932-82E5-1DB0497CB76D}" dt="2020-10-27T19:05:28.055" v="461" actId="47"/>
        <pc:sldMkLst>
          <pc:docMk/>
          <pc:sldMk cId="3150578049" sldId="279"/>
        </pc:sldMkLst>
      </pc:sldChg>
      <pc:sldChg chg="modSp add mod">
        <pc:chgData name="Ma, Haoxin" userId="16e5675a-4024-400a-a9c5-47851166581f" providerId="ADAL" clId="{D5D9D254-B1C4-4932-82E5-1DB0497CB76D}" dt="2020-10-27T22:25:27.823" v="531" actId="20577"/>
        <pc:sldMkLst>
          <pc:docMk/>
          <pc:sldMk cId="2633603875" sldId="280"/>
        </pc:sldMkLst>
        <pc:spChg chg="mod">
          <ac:chgData name="Ma, Haoxin" userId="16e5675a-4024-400a-a9c5-47851166581f" providerId="ADAL" clId="{D5D9D254-B1C4-4932-82E5-1DB0497CB76D}" dt="2020-10-27T22:19:46.498" v="500" actId="20577"/>
          <ac:spMkLst>
            <pc:docMk/>
            <pc:sldMk cId="2633603875" sldId="280"/>
            <ac:spMk id="145" creationId="{00000000-0000-0000-0000-000000000000}"/>
          </ac:spMkLst>
        </pc:spChg>
        <pc:spChg chg="mod">
          <ac:chgData name="Ma, Haoxin" userId="16e5675a-4024-400a-a9c5-47851166581f" providerId="ADAL" clId="{D5D9D254-B1C4-4932-82E5-1DB0497CB76D}" dt="2020-10-27T22:25:27.823" v="531" actId="20577"/>
          <ac:spMkLst>
            <pc:docMk/>
            <pc:sldMk cId="2633603875" sldId="280"/>
            <ac:spMk id="146" creationId="{00000000-0000-0000-0000-000000000000}"/>
          </ac:spMkLst>
        </pc:spChg>
      </pc:sldChg>
      <pc:sldChg chg="modSp add mod">
        <pc:chgData name="Ma, Haoxin" userId="16e5675a-4024-400a-a9c5-47851166581f" providerId="ADAL" clId="{D5D9D254-B1C4-4932-82E5-1DB0497CB76D}" dt="2020-10-27T22:26:12.973" v="536" actId="20577"/>
        <pc:sldMkLst>
          <pc:docMk/>
          <pc:sldMk cId="3269756724" sldId="281"/>
        </pc:sldMkLst>
        <pc:spChg chg="mod">
          <ac:chgData name="Ma, Haoxin" userId="16e5675a-4024-400a-a9c5-47851166581f" providerId="ADAL" clId="{D5D9D254-B1C4-4932-82E5-1DB0497CB76D}" dt="2020-10-27T22:26:00.103" v="534"/>
          <ac:spMkLst>
            <pc:docMk/>
            <pc:sldMk cId="3269756724" sldId="281"/>
            <ac:spMk id="145" creationId="{00000000-0000-0000-0000-000000000000}"/>
          </ac:spMkLst>
        </pc:spChg>
        <pc:spChg chg="mod">
          <ac:chgData name="Ma, Haoxin" userId="16e5675a-4024-400a-a9c5-47851166581f" providerId="ADAL" clId="{D5D9D254-B1C4-4932-82E5-1DB0497CB76D}" dt="2020-10-27T22:26:12.973" v="536" actId="20577"/>
          <ac:spMkLst>
            <pc:docMk/>
            <pc:sldMk cId="3269756724" sldId="281"/>
            <ac:spMk id="146" creationId="{00000000-0000-0000-0000-000000000000}"/>
          </ac:spMkLst>
        </pc:spChg>
      </pc:sldChg>
      <pc:sldMasterChg chg="del delSldLayout">
        <pc:chgData name="Ma, Haoxin" userId="16e5675a-4024-400a-a9c5-47851166581f" providerId="ADAL" clId="{D5D9D254-B1C4-4932-82E5-1DB0497CB76D}" dt="2020-10-25T22:16:28.727" v="89" actId="47"/>
        <pc:sldMasterMkLst>
          <pc:docMk/>
          <pc:sldMasterMk cId="0" sldId="2147483661"/>
        </pc:sldMasterMkLst>
        <pc:sldLayoutChg chg="del">
          <pc:chgData name="Ma, Haoxin" userId="16e5675a-4024-400a-a9c5-47851166581f" providerId="ADAL" clId="{D5D9D254-B1C4-4932-82E5-1DB0497CB76D}" dt="2020-10-25T22:16:28.727" v="89" actId="47"/>
          <pc:sldLayoutMkLst>
            <pc:docMk/>
            <pc:sldMasterMk cId="0" sldId="2147483661"/>
            <pc:sldLayoutMk cId="0" sldId="2147483662"/>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3"/>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4"/>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5"/>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6"/>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7"/>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8"/>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9"/>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0"/>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1"/>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2"/>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90C15056-E073-494B-9234-0A40BAF24954}" type="slidenum">
              <a:rPr lang="en-US"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p:spPr>
        <p:txBody>
          <a:bodyPr tIns="91440" bIns="91440"/>
          <a:lstStyle/>
          <a:p>
            <a:r>
              <a:rPr lang="en-US" sz="2800" b="0" strike="noStrike" spc="-1">
                <a:solidFill>
                  <a:srgbClr val="000000"/>
                </a:solidFill>
                <a:latin typeface="Arial"/>
              </a:rPr>
              <a:t>Click to edit the title text format</a:t>
            </a:r>
          </a:p>
        </p:txBody>
      </p:sp>
      <p:sp>
        <p:nvSpPr>
          <p:cNvPr id="80" name="PlaceHolder 2"/>
          <p:cNvSpPr>
            <a:spLocks noGrp="1"/>
          </p:cNvSpPr>
          <p:nvPr>
            <p:ph type="body"/>
          </p:nvPr>
        </p:nvSpPr>
        <p:spPr>
          <a:xfrm>
            <a:off x="311760" y="1152360"/>
            <a:ext cx="8520120" cy="341604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1" name="PlaceHolder 3"/>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8CBCF650-AE11-47E8-A622-E8CDB31E95CA}" type="slidenum">
              <a:rPr lang="en-US"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11760" y="230400"/>
            <a:ext cx="8520120" cy="2052360"/>
          </a:xfrm>
          <a:prstGeom prst="rect">
            <a:avLst/>
          </a:prstGeom>
          <a:noFill/>
          <a:ln>
            <a:noFill/>
          </a:ln>
        </p:spPr>
        <p:txBody>
          <a:bodyPr tIns="91440" bIns="91440" anchor="b"/>
          <a:lstStyle/>
          <a:p>
            <a:pPr algn="ctr">
              <a:lnSpc>
                <a:spcPct val="100000"/>
              </a:lnSpc>
            </a:pPr>
            <a:r>
              <a:rPr lang="en-US" sz="5200" b="0" strike="noStrike" spc="-1" dirty="0">
                <a:solidFill>
                  <a:srgbClr val="000000"/>
                </a:solidFill>
                <a:latin typeface="Arial"/>
                <a:ea typeface="Arial"/>
              </a:rPr>
              <a:t>CS 6476 Project 4</a:t>
            </a:r>
            <a:endParaRPr lang="en-US" sz="5200" b="0" strike="noStrike" spc="-1" dirty="0">
              <a:solidFill>
                <a:srgbClr val="000000"/>
              </a:solidFill>
              <a:latin typeface="Arial"/>
            </a:endParaRPr>
          </a:p>
        </p:txBody>
      </p:sp>
      <p:sp>
        <p:nvSpPr>
          <p:cNvPr id="119" name="TextShape 2"/>
          <p:cNvSpPr txBox="1"/>
          <p:nvPr/>
        </p:nvSpPr>
        <p:spPr>
          <a:xfrm>
            <a:off x="311760" y="2320200"/>
            <a:ext cx="8520120" cy="1797120"/>
          </a:xfrm>
          <a:prstGeom prst="rect">
            <a:avLst/>
          </a:prstGeom>
          <a:noFill/>
          <a:ln>
            <a:noFill/>
          </a:ln>
        </p:spPr>
        <p:txBody>
          <a:bodyPr tIns="91440" bIns="91440"/>
          <a:lstStyle/>
          <a:p>
            <a:pPr algn="ctr">
              <a:lnSpc>
                <a:spcPct val="100000"/>
              </a:lnSpc>
            </a:pPr>
            <a:r>
              <a:rPr lang="en-US" sz="2800" b="0" strike="noStrike" spc="-1" dirty="0">
                <a:solidFill>
                  <a:srgbClr val="595959"/>
                </a:solidFill>
                <a:latin typeface="Arial"/>
                <a:ea typeface="Arial"/>
              </a:rPr>
              <a:t>Sandeep Dasari</a:t>
            </a:r>
            <a:endParaRPr lang="en-US" sz="2800" b="0" strike="noStrike" spc="-1" dirty="0">
              <a:latin typeface="Arial"/>
            </a:endParaRPr>
          </a:p>
          <a:p>
            <a:pPr algn="ctr">
              <a:lnSpc>
                <a:spcPct val="100000"/>
              </a:lnSpc>
            </a:pPr>
            <a:r>
              <a:rPr lang="en-US" sz="2800" spc="-1" dirty="0">
                <a:solidFill>
                  <a:srgbClr val="595959"/>
                </a:solidFill>
                <a:latin typeface="Arial"/>
              </a:rPr>
              <a:t>sdasari38@gatech.edu</a:t>
            </a:r>
            <a:endParaRPr lang="en-US" sz="2800" b="0" strike="noStrike" spc="-1" dirty="0">
              <a:latin typeface="Arial"/>
            </a:endParaRPr>
          </a:p>
          <a:p>
            <a:pPr algn="ctr">
              <a:lnSpc>
                <a:spcPct val="100000"/>
              </a:lnSpc>
            </a:pPr>
            <a:r>
              <a:rPr lang="en-US" sz="2800" b="0" strike="noStrike" spc="-1" dirty="0">
                <a:solidFill>
                  <a:srgbClr val="595959"/>
                </a:solidFill>
                <a:latin typeface="Arial"/>
                <a:ea typeface="Arial"/>
              </a:rPr>
              <a:t>903540744</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3: Camera Coordinates</a:t>
            </a:r>
            <a:endParaRPr lang="en-US" sz="1100" b="0" strike="noStrike" spc="-1" dirty="0">
              <a:solidFill>
                <a:srgbClr val="000000"/>
              </a:solidFill>
              <a:latin typeface="Arial"/>
            </a:endParaRPr>
          </a:p>
        </p:txBody>
      </p:sp>
      <p:sp>
        <p:nvSpPr>
          <p:cNvPr id="129" name="TextShape 2"/>
          <p:cNvSpPr txBox="1"/>
          <p:nvPr/>
        </p:nvSpPr>
        <p:spPr>
          <a:xfrm>
            <a:off x="603360" y="1152360"/>
            <a:ext cx="8124480" cy="3416040"/>
          </a:xfrm>
          <a:prstGeom prst="rect">
            <a:avLst/>
          </a:prstGeom>
          <a:noFill/>
          <a:ln>
            <a:noFill/>
          </a:ln>
        </p:spPr>
        <p:txBody>
          <a:bodyPr tIns="91440" bIns="91440"/>
          <a:lstStyle/>
          <a:p>
            <a:pPr algn="ctr">
              <a:lnSpc>
                <a:spcPct val="115000"/>
              </a:lnSpc>
              <a:spcBef>
                <a:spcPts val="1599"/>
              </a:spcBef>
            </a:pPr>
            <a:r>
              <a:rPr lang="en-US" sz="1400" b="0" strike="noStrike" spc="-1" dirty="0">
                <a:solidFill>
                  <a:srgbClr val="595959"/>
                </a:solidFill>
                <a:latin typeface="Arial"/>
                <a:ea typeface="Arial"/>
              </a:rPr>
              <a:t>&lt;insert both images you take with bounding boxes around your fiducial object&gt;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pic>
        <p:nvPicPr>
          <p:cNvPr id="3" name="Picture 2" descr="A picture containing text&#10;&#10;Description automatically generated">
            <a:extLst>
              <a:ext uri="{FF2B5EF4-FFF2-40B4-BE49-F238E27FC236}">
                <a16:creationId xmlns:a16="http://schemas.microsoft.com/office/drawing/2014/main" id="{6A31D5EA-872E-E540-8496-07C0898BA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293" y="971550"/>
            <a:ext cx="4470400" cy="3200400"/>
          </a:xfrm>
          <a:prstGeom prst="rect">
            <a:avLst/>
          </a:prstGeom>
        </p:spPr>
      </p:pic>
      <p:pic>
        <p:nvPicPr>
          <p:cNvPr id="5" name="Picture 4" descr="Text&#10;&#10;Description automatically generated">
            <a:extLst>
              <a:ext uri="{FF2B5EF4-FFF2-40B4-BE49-F238E27FC236}">
                <a16:creationId xmlns:a16="http://schemas.microsoft.com/office/drawing/2014/main" id="{913B8AFE-0510-B44E-A5A6-881B4C63E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1550"/>
            <a:ext cx="4229100" cy="3200400"/>
          </a:xfrm>
          <a:prstGeom prst="rect">
            <a:avLst/>
          </a:prstGeom>
        </p:spPr>
      </p:pic>
    </p:spTree>
    <p:extLst>
      <p:ext uri="{BB962C8B-B14F-4D97-AF65-F5344CB8AC3E}">
        <p14:creationId xmlns:p14="http://schemas.microsoft.com/office/powerpoint/2010/main" val="13331135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3: Camera Coordinates</a:t>
            </a:r>
            <a:endParaRPr lang="en-US" sz="1100" b="0" strike="noStrike" spc="-1" dirty="0">
              <a:solidFill>
                <a:srgbClr val="000000"/>
              </a:solidFill>
              <a:latin typeface="Arial"/>
            </a:endParaRPr>
          </a:p>
        </p:txBody>
      </p:sp>
      <p:sp>
        <p:nvSpPr>
          <p:cNvPr id="146" name="TextShape 2"/>
          <p:cNvSpPr txBox="1"/>
          <p:nvPr/>
        </p:nvSpPr>
        <p:spPr>
          <a:xfrm>
            <a:off x="31176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The first three rows of the transformation matrix are just the extrinsic parameters of our camera, why is that?</a:t>
            </a:r>
          </a:p>
          <a:p>
            <a:pPr marL="127440">
              <a:lnSpc>
                <a:spcPct val="115000"/>
              </a:lnSpc>
              <a:spcBef>
                <a:spcPts val="1599"/>
              </a:spcBef>
              <a:buClr>
                <a:srgbClr val="595959"/>
              </a:buClr>
            </a:pPr>
            <a:r>
              <a:rPr lang="en-US" sz="1200" dirty="0">
                <a:solidFill>
                  <a:srgbClr val="1D1C1D"/>
                </a:solidFill>
                <a:latin typeface="Slack-Lato"/>
              </a:rPr>
              <a:t>Since we are simply transforming from world coordinates to camera coordinates both in homogenous coordinates with no scaling or calibration, the first 3 rows are just extrinsic parameters of the camera.</a:t>
            </a:r>
          </a:p>
        </p:txBody>
      </p:sp>
      <p:sp>
        <p:nvSpPr>
          <p:cNvPr id="4" name="TextShape 2">
            <a:extLst>
              <a:ext uri="{FF2B5EF4-FFF2-40B4-BE49-F238E27FC236}">
                <a16:creationId xmlns:a16="http://schemas.microsoft.com/office/drawing/2014/main" id="{3A2B7D35-2473-4E20-BA49-8E726A60DB25}"/>
              </a:ext>
            </a:extLst>
          </p:cNvPr>
          <p:cNvSpPr txBox="1"/>
          <p:nvPr/>
        </p:nvSpPr>
        <p:spPr>
          <a:xfrm>
            <a:off x="457164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dirty="0">
                <a:solidFill>
                  <a:srgbClr val="1D1C1D"/>
                </a:solidFill>
                <a:latin typeface="Slack-Lato"/>
              </a:rPr>
              <a:t>Say if we know the coordinates of 3D points in camera 1 coordinate system, and we want to transform them into camera 2 coordinate system, what should we do? You may assume that the poses of both cameras are known.</a:t>
            </a:r>
          </a:p>
          <a:p>
            <a:pPr marL="127440">
              <a:lnSpc>
                <a:spcPct val="115000"/>
              </a:lnSpc>
              <a:spcBef>
                <a:spcPts val="1599"/>
              </a:spcBef>
              <a:buClr>
                <a:srgbClr val="595959"/>
              </a:buClr>
            </a:pPr>
            <a:r>
              <a:rPr lang="en-US" sz="1200" spc="-1" dirty="0">
                <a:solidFill>
                  <a:srgbClr val="1D1C1D"/>
                </a:solidFill>
                <a:latin typeface="Slack-Lato"/>
              </a:rPr>
              <a:t>In order to transform 3D coordinates of camera tc1 to camera tc2, we first subtract off tc2 (which is a point in tc1’s coordinate system). Since we also know the poses, we can perform the appropriate rotation and translation of axes to align with the axes of the camera 2. </a:t>
            </a:r>
            <a:r>
              <a:rPr lang="en-US" sz="1200" spc="-1" dirty="0" err="1">
                <a:solidFill>
                  <a:srgbClr val="1D1C1D"/>
                </a:solidFill>
                <a:latin typeface="Slack-Lato"/>
              </a:rPr>
              <a:t>ie</a:t>
            </a:r>
            <a:r>
              <a:rPr lang="en-US" sz="1200" spc="-1" dirty="0">
                <a:solidFill>
                  <a:srgbClr val="1D1C1D"/>
                </a:solidFill>
                <a:latin typeface="Slack-Lato"/>
              </a:rPr>
              <a:t>. Z axis of camera 2 points towards camera 1.</a:t>
            </a:r>
            <a:endParaRPr lang="en-US" sz="1200" spc="-1" dirty="0">
              <a:solidFill>
                <a:srgbClr val="000000"/>
              </a:solidFill>
            </a:endParaRPr>
          </a:p>
          <a:p>
            <a:pPr marL="127440">
              <a:lnSpc>
                <a:spcPct val="115000"/>
              </a:lnSpc>
              <a:spcBef>
                <a:spcPts val="1599"/>
              </a:spcBef>
              <a:buClr>
                <a:srgbClr val="595959"/>
              </a:buClr>
            </a:pPr>
            <a:endParaRPr lang="en-US" sz="1200" b="0" i="0" dirty="0">
              <a:solidFill>
                <a:srgbClr val="1D1C1D"/>
              </a:solidFill>
              <a:effectLst/>
              <a:latin typeface="Slack-Lato"/>
            </a:endParaRPr>
          </a:p>
        </p:txBody>
      </p:sp>
    </p:spTree>
    <p:extLst>
      <p:ext uri="{BB962C8B-B14F-4D97-AF65-F5344CB8AC3E}">
        <p14:creationId xmlns:p14="http://schemas.microsoft.com/office/powerpoint/2010/main" val="26336038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4: DLT</a:t>
            </a:r>
            <a:endParaRPr lang="en-US" sz="1100" b="0" strike="noStrike" spc="-1" dirty="0">
              <a:solidFill>
                <a:srgbClr val="000000"/>
              </a:solidFill>
              <a:latin typeface="Arial"/>
            </a:endParaRPr>
          </a:p>
        </p:txBody>
      </p:sp>
      <p:sp>
        <p:nvSpPr>
          <p:cNvPr id="121" name="TextShape 2"/>
          <p:cNvSpPr txBox="1"/>
          <p:nvPr/>
        </p:nvSpPr>
        <p:spPr>
          <a:xfrm>
            <a:off x="311760" y="1152360"/>
            <a:ext cx="3999600"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&lt;insert visualization of projected 3D points and actual 2D points for image provided by us and the total residual here&gt;</a:t>
            </a:r>
            <a:endParaRPr lang="en-US" sz="1400" b="0" strike="noStrike" spc="-1" dirty="0">
              <a:solidFill>
                <a:srgbClr val="000000"/>
              </a:solidFill>
              <a:latin typeface="Arial"/>
            </a:endParaRPr>
          </a:p>
          <a:p>
            <a:pPr>
              <a:lnSpc>
                <a:spcPct val="115000"/>
              </a:lnSpc>
              <a:spcBef>
                <a:spcPts val="1599"/>
              </a:spcBef>
              <a:spcAft>
                <a:spcPts val="1599"/>
              </a:spcAft>
            </a:pPr>
            <a:endParaRPr lang="en-US" sz="1400" b="0" strike="noStrike" spc="-1" dirty="0">
              <a:solidFill>
                <a:srgbClr val="000000"/>
              </a:solidFill>
              <a:latin typeface="Arial"/>
            </a:endParaRPr>
          </a:p>
        </p:txBody>
      </p:sp>
      <p:pic>
        <p:nvPicPr>
          <p:cNvPr id="3" name="Picture 2" descr="A picture containing text, indoor&#10;&#10;Description automatically generated">
            <a:extLst>
              <a:ext uri="{FF2B5EF4-FFF2-40B4-BE49-F238E27FC236}">
                <a16:creationId xmlns:a16="http://schemas.microsoft.com/office/drawing/2014/main" id="{C209E854-3493-514E-8217-C82D63EF8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0" y="971550"/>
            <a:ext cx="4660900" cy="3200400"/>
          </a:xfrm>
          <a:prstGeom prst="rect">
            <a:avLst/>
          </a:prstGeom>
        </p:spPr>
      </p:pic>
    </p:spTree>
    <p:extLst>
      <p:ext uri="{BB962C8B-B14F-4D97-AF65-F5344CB8AC3E}">
        <p14:creationId xmlns:p14="http://schemas.microsoft.com/office/powerpoint/2010/main" val="14709685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4: DLT</a:t>
            </a:r>
            <a:endParaRPr lang="en-US" sz="1100" b="0" strike="noStrike" spc="-1" dirty="0">
              <a:solidFill>
                <a:srgbClr val="000000"/>
              </a:solidFill>
              <a:latin typeface="Arial"/>
            </a:endParaRPr>
          </a:p>
        </p:txBody>
      </p:sp>
      <p:sp>
        <p:nvSpPr>
          <p:cNvPr id="146" name="TextShape 2"/>
          <p:cNvSpPr txBox="1"/>
          <p:nvPr/>
        </p:nvSpPr>
        <p:spPr>
          <a:xfrm>
            <a:off x="31176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Why do we need the cross product trick?</a:t>
            </a:r>
          </a:p>
          <a:p>
            <a:pPr marL="127440">
              <a:lnSpc>
                <a:spcPct val="115000"/>
              </a:lnSpc>
              <a:spcBef>
                <a:spcPts val="1599"/>
              </a:spcBef>
              <a:buClr>
                <a:srgbClr val="595959"/>
              </a:buClr>
            </a:pPr>
            <a:endParaRPr lang="en-US" sz="1200" dirty="0">
              <a:solidFill>
                <a:srgbClr val="1D1C1D"/>
              </a:solidFill>
              <a:latin typeface="Slack-Lato"/>
            </a:endParaRPr>
          </a:p>
          <a:p>
            <a:pPr marL="127440">
              <a:lnSpc>
                <a:spcPct val="115000"/>
              </a:lnSpc>
              <a:spcBef>
                <a:spcPts val="1599"/>
              </a:spcBef>
              <a:buClr>
                <a:srgbClr val="595959"/>
              </a:buClr>
            </a:pPr>
            <a:r>
              <a:rPr lang="en-US" sz="1200" dirty="0">
                <a:solidFill>
                  <a:srgbClr val="1D1C1D"/>
                </a:solidFill>
                <a:latin typeface="Slack-Lato"/>
              </a:rPr>
              <a:t>The cross product trick suddenly allows us to convert the eq </a:t>
            </a:r>
          </a:p>
          <a:p>
            <a:pPr marL="127440">
              <a:lnSpc>
                <a:spcPct val="115000"/>
              </a:lnSpc>
              <a:spcBef>
                <a:spcPts val="1599"/>
              </a:spcBef>
              <a:buClr>
                <a:srgbClr val="595959"/>
              </a:buClr>
            </a:pPr>
            <a:r>
              <a:rPr lang="en-US" sz="1200" dirty="0">
                <a:solidFill>
                  <a:srgbClr val="1D1C1D"/>
                </a:solidFill>
                <a:latin typeface="Slack-Lato"/>
              </a:rPr>
              <a:t>x = PX into a homogenous linear system of equations instead. which allows us to solve for the 11 DOF in P directly using eigen decomposition. This is possible because our vectors are in the same direction!</a:t>
            </a:r>
          </a:p>
          <a:p>
            <a:pPr marL="127440">
              <a:lnSpc>
                <a:spcPct val="115000"/>
              </a:lnSpc>
              <a:spcBef>
                <a:spcPts val="1599"/>
              </a:spcBef>
              <a:buClr>
                <a:srgbClr val="595959"/>
              </a:buClr>
            </a:pPr>
            <a:r>
              <a:rPr lang="en-US" sz="1200" dirty="0" err="1">
                <a:solidFill>
                  <a:srgbClr val="1D1C1D"/>
                </a:solidFill>
                <a:latin typeface="Slack-Lato"/>
              </a:rPr>
              <a:t>Ie</a:t>
            </a:r>
            <a:r>
              <a:rPr lang="en-US" sz="1200" dirty="0">
                <a:solidFill>
                  <a:srgbClr val="1D1C1D"/>
                </a:solidFill>
                <a:latin typeface="Slack-Lato"/>
              </a:rPr>
              <a:t>. x </a:t>
            </a:r>
            <a:r>
              <a:rPr lang="en-US" sz="1200" b="1" dirty="0">
                <a:solidFill>
                  <a:srgbClr val="1D1C1D"/>
                </a:solidFill>
                <a:latin typeface="Slack-Lato"/>
              </a:rPr>
              <a:t>X</a:t>
            </a:r>
            <a:r>
              <a:rPr lang="en-US" sz="1200" dirty="0">
                <a:solidFill>
                  <a:srgbClr val="1D1C1D"/>
                </a:solidFill>
                <a:latin typeface="Slack-Lato"/>
              </a:rPr>
              <a:t> PX = 0</a:t>
            </a:r>
            <a:br>
              <a:rPr lang="en-US" sz="1200" dirty="0"/>
            </a:br>
            <a:endParaRPr lang="en-US" sz="1200" b="0" strike="noStrike" spc="-1" dirty="0">
              <a:solidFill>
                <a:srgbClr val="000000"/>
              </a:solidFill>
              <a:latin typeface="Arial"/>
            </a:endParaRPr>
          </a:p>
        </p:txBody>
      </p:sp>
      <p:sp>
        <p:nvSpPr>
          <p:cNvPr id="4" name="TextShape 2">
            <a:extLst>
              <a:ext uri="{FF2B5EF4-FFF2-40B4-BE49-F238E27FC236}">
                <a16:creationId xmlns:a16="http://schemas.microsoft.com/office/drawing/2014/main" id="{A4514F5D-BD84-43BB-B148-5B735BEF555B}"/>
              </a:ext>
            </a:extLst>
          </p:cNvPr>
          <p:cNvSpPr txBox="1"/>
          <p:nvPr/>
        </p:nvSpPr>
        <p:spPr>
          <a:xfrm>
            <a:off x="4629105"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We pick up the eigenvector with the smallest eigenvalue. Will this eigenvalue be exactly zero? Why/why not?</a:t>
            </a:r>
          </a:p>
          <a:p>
            <a:pPr marL="127440">
              <a:lnSpc>
                <a:spcPct val="115000"/>
              </a:lnSpc>
              <a:spcBef>
                <a:spcPts val="1599"/>
              </a:spcBef>
              <a:buClr>
                <a:srgbClr val="595959"/>
              </a:buClr>
            </a:pPr>
            <a:r>
              <a:rPr lang="en-US" sz="1200" strike="noStrike" spc="-1" dirty="0">
                <a:solidFill>
                  <a:srgbClr val="1D1C1D"/>
                </a:solidFill>
                <a:latin typeface="Slack-Lato"/>
              </a:rPr>
              <a:t>We try to solve the hom</a:t>
            </a:r>
            <a:r>
              <a:rPr lang="en-US" sz="1200" spc="-1" dirty="0">
                <a:solidFill>
                  <a:srgbClr val="1D1C1D"/>
                </a:solidFill>
                <a:latin typeface="Slack-Lato"/>
              </a:rPr>
              <a:t>ogenous system Ap = 0 by getting the eigenvector with the smallest eigenvalue as the 0 eigenvalue is not possible. This is due to </a:t>
            </a:r>
          </a:p>
          <a:p>
            <a:pPr marL="127440">
              <a:lnSpc>
                <a:spcPct val="115000"/>
              </a:lnSpc>
              <a:spcBef>
                <a:spcPts val="1599"/>
              </a:spcBef>
              <a:buClr>
                <a:srgbClr val="595959"/>
              </a:buClr>
            </a:pPr>
            <a:r>
              <a:rPr lang="en-US" sz="1200" b="0" strike="noStrike" spc="-1" dirty="0">
                <a:solidFill>
                  <a:srgbClr val="1D1C1D"/>
                </a:solidFill>
                <a:latin typeface="Slack-Lato"/>
              </a:rPr>
              <a:t>Measurement error: The measure</a:t>
            </a:r>
            <a:r>
              <a:rPr lang="en-US" sz="1200" spc="-1" dirty="0">
                <a:solidFill>
                  <a:srgbClr val="1D1C1D"/>
                </a:solidFill>
                <a:latin typeface="Slack-Lato"/>
              </a:rPr>
              <a:t>ments are not entirely accurate in terms of </a:t>
            </a:r>
            <a:r>
              <a:rPr lang="en-US" sz="1200" spc="-1" dirty="0" err="1">
                <a:solidFill>
                  <a:srgbClr val="1D1C1D"/>
                </a:solidFill>
                <a:latin typeface="Slack-Lato"/>
              </a:rPr>
              <a:t>cms</a:t>
            </a:r>
            <a:r>
              <a:rPr lang="en-US" sz="1200" spc="-1" dirty="0">
                <a:solidFill>
                  <a:srgbClr val="1D1C1D"/>
                </a:solidFill>
                <a:latin typeface="Slack-Lato"/>
              </a:rPr>
              <a:t> (or whatever distance metric) to pixels in the image. </a:t>
            </a:r>
          </a:p>
          <a:p>
            <a:pPr marL="127440">
              <a:lnSpc>
                <a:spcPct val="115000"/>
              </a:lnSpc>
              <a:spcBef>
                <a:spcPts val="1599"/>
              </a:spcBef>
              <a:buClr>
                <a:srgbClr val="595959"/>
              </a:buClr>
            </a:pP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0751946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EC: RANSAC Iterations Questions</a:t>
            </a:r>
            <a:endParaRPr lang="en-US" sz="2800" b="0" strike="noStrike" spc="-1" dirty="0">
              <a:solidFill>
                <a:srgbClr val="000000"/>
              </a:solidFill>
              <a:latin typeface="Arial"/>
            </a:endParaRPr>
          </a:p>
        </p:txBody>
      </p:sp>
      <p:sp>
        <p:nvSpPr>
          <p:cNvPr id="146" name="TextShape 2"/>
          <p:cNvSpPr txBox="1"/>
          <p:nvPr/>
        </p:nvSpPr>
        <p:spPr>
          <a:xfrm>
            <a:off x="1" y="1127863"/>
            <a:ext cx="2866629" cy="3416040"/>
          </a:xfrm>
          <a:prstGeom prst="rect">
            <a:avLst/>
          </a:prstGeom>
          <a:noFill/>
          <a:ln>
            <a:noFill/>
          </a:ln>
        </p:spPr>
        <p:txBody>
          <a:bodyPr tIns="91440" bIns="91440"/>
          <a:lstStyle/>
          <a:p>
            <a:pPr marL="127440">
              <a:lnSpc>
                <a:spcPct val="115000"/>
              </a:lnSpc>
              <a:spcBef>
                <a:spcPts val="1599"/>
              </a:spcBef>
              <a:buClr>
                <a:srgbClr val="595959"/>
              </a:buClr>
            </a:pPr>
            <a:r>
              <a:rPr lang="en-US" sz="1100" b="0" strike="noStrike" spc="-1" dirty="0">
                <a:solidFill>
                  <a:srgbClr val="595959"/>
                </a:solidFill>
                <a:latin typeface="Arial"/>
                <a:ea typeface="Arial"/>
              </a:rPr>
              <a:t>How many RANSAC iterations would we need to find the fundamental matrix with 99.9% certainty from your Mount Rushmore and Notre Dame </a:t>
            </a:r>
            <a:r>
              <a:rPr lang="en-US" sz="1100" b="0" strike="noStrike" spc="-1" dirty="0" err="1">
                <a:solidFill>
                  <a:srgbClr val="595959"/>
                </a:solidFill>
                <a:latin typeface="Arial"/>
                <a:ea typeface="Arial"/>
              </a:rPr>
              <a:t>SIFTNet</a:t>
            </a:r>
            <a:r>
              <a:rPr lang="en-US" sz="1100" b="0" strike="noStrike" spc="-1" dirty="0">
                <a:solidFill>
                  <a:srgbClr val="595959"/>
                </a:solidFill>
                <a:latin typeface="Arial"/>
                <a:ea typeface="Arial"/>
              </a:rPr>
              <a:t> results assuming that they had a 90% point correspondence accuracy?</a:t>
            </a:r>
            <a:endParaRPr lang="en-US" sz="1100" b="0" strike="noStrike" spc="-1" dirty="0">
              <a:solidFill>
                <a:srgbClr val="000000"/>
              </a:solidFill>
              <a:latin typeface="Arial"/>
            </a:endParaRPr>
          </a:p>
        </p:txBody>
      </p:sp>
      <p:sp>
        <p:nvSpPr>
          <p:cNvPr id="4" name="TextShape 2">
            <a:extLst>
              <a:ext uri="{FF2B5EF4-FFF2-40B4-BE49-F238E27FC236}">
                <a16:creationId xmlns:a16="http://schemas.microsoft.com/office/drawing/2014/main" id="{3A75683F-5AEB-4C1D-88ED-61B74D1D7AE3}"/>
              </a:ext>
            </a:extLst>
          </p:cNvPr>
          <p:cNvSpPr txBox="1"/>
          <p:nvPr/>
        </p:nvSpPr>
        <p:spPr>
          <a:xfrm>
            <a:off x="3069542" y="1127863"/>
            <a:ext cx="2957312" cy="3416040"/>
          </a:xfrm>
          <a:prstGeom prst="rect">
            <a:avLst/>
          </a:prstGeom>
          <a:noFill/>
          <a:ln>
            <a:noFill/>
          </a:ln>
        </p:spPr>
        <p:txBody>
          <a:bodyPr tIns="91440" bIns="91440"/>
          <a:lstStyle/>
          <a:p>
            <a:pPr marL="127440">
              <a:lnSpc>
                <a:spcPct val="115000"/>
              </a:lnSpc>
              <a:buClr>
                <a:srgbClr val="595959"/>
              </a:buClr>
            </a:pPr>
            <a:r>
              <a:rPr lang="en-US" sz="1100" b="0" strike="noStrike" spc="-1" dirty="0">
                <a:solidFill>
                  <a:srgbClr val="595959"/>
                </a:solidFill>
                <a:latin typeface="Arial"/>
                <a:ea typeface="Arial"/>
              </a:rPr>
              <a:t>One might imagine that if we had more than 9 point correspondences, it would be better to use more of them to solve for the fundamental matrix. Investigate this by finding the number of RANSAC iterations you would need to run with 18 points.</a:t>
            </a:r>
            <a:endParaRPr lang="en-US" sz="1100" b="0" strike="noStrike" spc="-1" dirty="0">
              <a:solidFill>
                <a:srgbClr val="000000"/>
              </a:solidFill>
              <a:latin typeface="Arial"/>
            </a:endParaRPr>
          </a:p>
        </p:txBody>
      </p:sp>
      <p:sp>
        <p:nvSpPr>
          <p:cNvPr id="5" name="TextShape 2">
            <a:extLst>
              <a:ext uri="{FF2B5EF4-FFF2-40B4-BE49-F238E27FC236}">
                <a16:creationId xmlns:a16="http://schemas.microsoft.com/office/drawing/2014/main" id="{84B05973-977D-4708-997E-FFD4C9D91961}"/>
              </a:ext>
            </a:extLst>
          </p:cNvPr>
          <p:cNvSpPr txBox="1"/>
          <p:nvPr/>
        </p:nvSpPr>
        <p:spPr>
          <a:xfrm>
            <a:off x="6191206" y="1127863"/>
            <a:ext cx="2706147" cy="3416040"/>
          </a:xfrm>
          <a:prstGeom prst="rect">
            <a:avLst/>
          </a:prstGeom>
          <a:noFill/>
          <a:ln>
            <a:noFill/>
          </a:ln>
        </p:spPr>
        <p:txBody>
          <a:bodyPr tIns="91440" bIns="91440"/>
          <a:lstStyle/>
          <a:p>
            <a:pPr marL="127440">
              <a:lnSpc>
                <a:spcPct val="115000"/>
              </a:lnSpc>
              <a:buClr>
                <a:srgbClr val="595959"/>
              </a:buClr>
            </a:pPr>
            <a:r>
              <a:rPr lang="en-US" sz="1100" b="0" strike="noStrike" spc="-1" dirty="0">
                <a:solidFill>
                  <a:srgbClr val="595959"/>
                </a:solidFill>
                <a:latin typeface="Arial"/>
                <a:ea typeface="Arial"/>
              </a:rPr>
              <a:t>If our dataset had a lower point correspondence accuracy, say 70%, what is the minimum number of iterations needed to find the fundamental matrix with 99.9% certainty?</a:t>
            </a:r>
            <a:endParaRPr lang="en-US" sz="1100" b="0" strike="noStrike" spc="-1" dirty="0">
              <a:solidFill>
                <a:srgbClr val="000000"/>
              </a:solidFill>
              <a:latin typeface="Arial"/>
            </a:endParaRPr>
          </a:p>
        </p:txBody>
      </p:sp>
      <p:cxnSp>
        <p:nvCxnSpPr>
          <p:cNvPr id="3" name="Conector recto 2">
            <a:extLst>
              <a:ext uri="{FF2B5EF4-FFF2-40B4-BE49-F238E27FC236}">
                <a16:creationId xmlns:a16="http://schemas.microsoft.com/office/drawing/2014/main" id="{F604E8B5-58B2-4141-A4BA-C39B61577D3E}"/>
              </a:ext>
            </a:extLst>
          </p:cNvPr>
          <p:cNvCxnSpPr>
            <a:cxnSpLocks/>
          </p:cNvCxnSpPr>
          <p:nvPr/>
        </p:nvCxnSpPr>
        <p:spPr>
          <a:xfrm>
            <a:off x="2983832" y="1245268"/>
            <a:ext cx="0" cy="3368843"/>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09373599-B23D-41A2-A5AC-8F7AD1A0D1CD}"/>
              </a:ext>
            </a:extLst>
          </p:cNvPr>
          <p:cNvCxnSpPr>
            <a:cxnSpLocks/>
          </p:cNvCxnSpPr>
          <p:nvPr/>
        </p:nvCxnSpPr>
        <p:spPr>
          <a:xfrm>
            <a:off x="6175164" y="1245268"/>
            <a:ext cx="0" cy="336884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EC: RANSAC</a:t>
            </a:r>
            <a:endParaRPr lang="en-US" sz="2800" b="0" strike="noStrike" spc="-1" dirty="0">
              <a:solidFill>
                <a:srgbClr val="000000"/>
              </a:solidFill>
              <a:latin typeface="Arial"/>
            </a:endParaRPr>
          </a:p>
        </p:txBody>
      </p:sp>
      <p:sp>
        <p:nvSpPr>
          <p:cNvPr id="146" name="TextShape 2"/>
          <p:cNvSpPr txBox="1"/>
          <p:nvPr/>
        </p:nvSpPr>
        <p:spPr>
          <a:xfrm>
            <a:off x="311760" y="1152360"/>
            <a:ext cx="4040908" cy="3416040"/>
          </a:xfrm>
          <a:prstGeom prst="rect">
            <a:avLst/>
          </a:prstGeom>
          <a:noFill/>
          <a:ln>
            <a:noFill/>
          </a:ln>
        </p:spPr>
        <p:txBody>
          <a:bodyPr tIns="91440" bIns="91440"/>
          <a:lstStyle/>
          <a:p>
            <a:pPr>
              <a:lnSpc>
                <a:spcPct val="115000"/>
              </a:lnSpc>
            </a:pPr>
            <a:r>
              <a:rPr lang="en-US" sz="1800" b="0" strike="noStrike" spc="-1" dirty="0">
                <a:solidFill>
                  <a:srgbClr val="595959"/>
                </a:solidFill>
                <a:latin typeface="Arial"/>
                <a:ea typeface="Arial"/>
              </a:rPr>
              <a:t>&lt;insert the number of inliers from your best model here&gt;</a:t>
            </a:r>
            <a:endParaRPr lang="en-US" sz="1600" b="0" strike="noStrike" spc="-1" dirty="0">
              <a:solidFill>
                <a:srgbClr val="000000"/>
              </a:solidFill>
              <a:latin typeface="Arial"/>
            </a:endParaRPr>
          </a:p>
        </p:txBody>
      </p:sp>
      <p:sp>
        <p:nvSpPr>
          <p:cNvPr id="2" name="TextShape 2">
            <a:extLst>
              <a:ext uri="{FF2B5EF4-FFF2-40B4-BE49-F238E27FC236}">
                <a16:creationId xmlns:a16="http://schemas.microsoft.com/office/drawing/2014/main" id="{56C56F16-7BEA-4C2C-9F00-AF21CD4AEF3F}"/>
              </a:ext>
            </a:extLst>
          </p:cNvPr>
          <p:cNvSpPr txBox="1"/>
          <p:nvPr/>
        </p:nvSpPr>
        <p:spPr>
          <a:xfrm>
            <a:off x="4352668" y="1152360"/>
            <a:ext cx="4040908" cy="3416040"/>
          </a:xfrm>
          <a:prstGeom prst="rect">
            <a:avLst/>
          </a:prstGeom>
          <a:noFill/>
          <a:ln>
            <a:noFill/>
          </a:ln>
        </p:spPr>
        <p:txBody>
          <a:bodyPr tIns="91440" bIns="91440"/>
          <a:lstStyle/>
          <a:p>
            <a:pPr>
              <a:lnSpc>
                <a:spcPct val="115000"/>
              </a:lnSpc>
            </a:pPr>
            <a:r>
              <a:rPr lang="en-US" sz="1800" b="0" strike="noStrike" spc="-1" dirty="0">
                <a:solidFill>
                  <a:srgbClr val="595959"/>
                </a:solidFill>
                <a:latin typeface="Arial"/>
                <a:ea typeface="Arial"/>
              </a:rPr>
              <a:t>&lt;insert the </a:t>
            </a:r>
            <a:r>
              <a:rPr lang="en-US" spc="-1" dirty="0">
                <a:solidFill>
                  <a:srgbClr val="595959"/>
                </a:solidFill>
                <a:latin typeface="Arial"/>
                <a:ea typeface="Arial"/>
              </a:rPr>
              <a:t>image and total residual here</a:t>
            </a:r>
            <a:r>
              <a:rPr lang="en-US" sz="1800" b="0" strike="noStrike" spc="-1" dirty="0">
                <a:solidFill>
                  <a:srgbClr val="595959"/>
                </a:solidFill>
                <a:latin typeface="Arial"/>
                <a:ea typeface="Arial"/>
              </a:rPr>
              <a:t>&gt;</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10826307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a:solidFill>
                  <a:srgbClr val="000000"/>
                </a:solidFill>
                <a:latin typeface="Arial"/>
                <a:ea typeface="Arial"/>
              </a:rPr>
              <a:t>Tests</a:t>
            </a:r>
            <a:endParaRPr lang="en-US" sz="2800" b="0" strike="noStrike" spc="-1">
              <a:solidFill>
                <a:srgbClr val="000000"/>
              </a:solidFill>
              <a:latin typeface="Arial"/>
            </a:endParaRPr>
          </a:p>
        </p:txBody>
      </p:sp>
      <p:sp>
        <p:nvSpPr>
          <p:cNvPr id="152" name="TextShape 2"/>
          <p:cNvSpPr txBox="1"/>
          <p:nvPr/>
        </p:nvSpPr>
        <p:spPr>
          <a:xfrm>
            <a:off x="311760" y="1152360"/>
            <a:ext cx="8520120" cy="3416040"/>
          </a:xfrm>
          <a:prstGeom prst="rect">
            <a:avLst/>
          </a:prstGeom>
          <a:noFill/>
          <a:ln>
            <a:noFill/>
          </a:ln>
        </p:spPr>
        <p:txBody>
          <a:bodyPr tIns="91440" bIns="91440"/>
          <a:lstStyle/>
          <a:p>
            <a:pPr>
              <a:lnSpc>
                <a:spcPct val="115000"/>
              </a:lnSpc>
              <a:spcAft>
                <a:spcPts val="1599"/>
              </a:spcAft>
            </a:pPr>
            <a:r>
              <a:rPr lang="en-US" sz="1800" b="0" strike="noStrike" spc="-1">
                <a:solidFill>
                  <a:srgbClr val="595959"/>
                </a:solidFill>
                <a:latin typeface="Arial"/>
                <a:ea typeface="Arial"/>
              </a:rPr>
              <a:t>&lt;Provide a screenshot of the results when you run `pytest` from the unit tests directory with your final code implementation (note: we will re-run these tests).&gt;</a:t>
            </a:r>
            <a:endParaRPr lang="en-US" sz="1800" b="0" strike="noStrike" spc="-1">
              <a:solidFill>
                <a:srgbClr val="000000"/>
              </a:solidFill>
              <a:latin typeface="Arial"/>
            </a:endParaRPr>
          </a:p>
        </p:txBody>
      </p:sp>
      <p:pic>
        <p:nvPicPr>
          <p:cNvPr id="3" name="Picture 2" descr="Text&#10;&#10;Description automatically generated">
            <a:extLst>
              <a:ext uri="{FF2B5EF4-FFF2-40B4-BE49-F238E27FC236}">
                <a16:creationId xmlns:a16="http://schemas.microsoft.com/office/drawing/2014/main" id="{68A47CE6-FAF4-5F44-94BF-B2E0FE820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26"/>
            <a:ext cx="9144000" cy="1989193"/>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a:solidFill>
                  <a:srgbClr val="000000"/>
                </a:solidFill>
                <a:latin typeface="Arial"/>
                <a:ea typeface="Arial"/>
              </a:rPr>
              <a:t>Conclusions</a:t>
            </a:r>
            <a:endParaRPr lang="en-US" sz="2800" b="0" strike="noStrike" spc="-1">
              <a:solidFill>
                <a:srgbClr val="000000"/>
              </a:solidFill>
              <a:latin typeface="Arial"/>
            </a:endParaRPr>
          </a:p>
        </p:txBody>
      </p:sp>
      <p:sp>
        <p:nvSpPr>
          <p:cNvPr id="154" name="TextShape 2"/>
          <p:cNvSpPr txBox="1"/>
          <p:nvPr/>
        </p:nvSpPr>
        <p:spPr>
          <a:xfrm>
            <a:off x="311760" y="1152360"/>
            <a:ext cx="8520120" cy="3416040"/>
          </a:xfrm>
          <a:prstGeom prst="rect">
            <a:avLst/>
          </a:prstGeom>
          <a:noFill/>
          <a:ln>
            <a:noFill/>
          </a:ln>
        </p:spPr>
        <p:txBody>
          <a:bodyPr tIns="91440" bIns="91440"/>
          <a:lstStyle/>
          <a:p>
            <a:pPr>
              <a:lnSpc>
                <a:spcPct val="115000"/>
              </a:lnSpc>
              <a:spcAft>
                <a:spcPts val="1599"/>
              </a:spcAft>
            </a:pPr>
            <a:r>
              <a:rPr lang="en-US" sz="1800" b="0" strike="noStrike" spc="-1" dirty="0">
                <a:latin typeface="Arial"/>
                <a:ea typeface="Arial"/>
              </a:rPr>
              <a:t>Learnt</a:t>
            </a:r>
            <a:r>
              <a:rPr lang="en-US" spc="-1" dirty="0">
                <a:latin typeface="Arial"/>
                <a:ea typeface="Arial"/>
              </a:rPr>
              <a:t>: </a:t>
            </a:r>
          </a:p>
          <a:p>
            <a:pPr marL="342900" indent="-342900">
              <a:lnSpc>
                <a:spcPct val="115000"/>
              </a:lnSpc>
              <a:spcAft>
                <a:spcPts val="1599"/>
              </a:spcAft>
              <a:buAutoNum type="arabicPeriod"/>
            </a:pPr>
            <a:r>
              <a:rPr lang="en-US" sz="1800" b="0" strike="noStrike" spc="-1" dirty="0">
                <a:latin typeface="Arial"/>
                <a:ea typeface="Arial"/>
              </a:rPr>
              <a:t>Projection from 3-d to 2-d (multiple applications in </a:t>
            </a:r>
            <a:r>
              <a:rPr lang="en-US" spc="-1" dirty="0">
                <a:latin typeface="Arial"/>
                <a:ea typeface="Arial"/>
              </a:rPr>
              <a:t>VR, 3D reconstruction, game programming, I just found this during this project!)</a:t>
            </a:r>
          </a:p>
          <a:p>
            <a:pPr marL="342900" indent="-342900">
              <a:lnSpc>
                <a:spcPct val="115000"/>
              </a:lnSpc>
              <a:spcAft>
                <a:spcPts val="1599"/>
              </a:spcAft>
              <a:buAutoNum type="arabicPeriod"/>
            </a:pPr>
            <a:r>
              <a:rPr lang="en-US" spc="-1" dirty="0">
                <a:latin typeface="Arial"/>
                <a:ea typeface="Arial"/>
              </a:rPr>
              <a:t>Simple to implement for cubes. Optimization algorithms </a:t>
            </a:r>
            <a:r>
              <a:rPr lang="en-US" spc="-1" dirty="0" err="1">
                <a:latin typeface="Arial"/>
                <a:ea typeface="Arial"/>
              </a:rPr>
              <a:t>least_squares</a:t>
            </a:r>
            <a:r>
              <a:rPr lang="en-US" spc="-1" dirty="0">
                <a:latin typeface="Arial"/>
                <a:ea typeface="Arial"/>
              </a:rPr>
              <a:t> and SVD</a:t>
            </a:r>
          </a:p>
          <a:p>
            <a:pPr>
              <a:lnSpc>
                <a:spcPct val="115000"/>
              </a:lnSpc>
              <a:spcAft>
                <a:spcPts val="1599"/>
              </a:spcAft>
            </a:pPr>
            <a:r>
              <a:rPr lang="en-US" spc="-1" dirty="0">
                <a:latin typeface="Arial"/>
                <a:ea typeface="Arial"/>
              </a:rPr>
              <a:t>The challenges in this assignment were surprisingly in the understanding as the coding part was fairly straightforward.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1: Projection Matrix</a:t>
            </a:r>
            <a:r>
              <a:rPr lang="en-US" sz="1100" b="0" strike="noStrike" spc="-1" dirty="0">
                <a:solidFill>
                  <a:srgbClr val="000000"/>
                </a:solidFill>
                <a:latin typeface="Arial"/>
                <a:ea typeface="Arial"/>
              </a:rPr>
              <a:t> </a:t>
            </a:r>
            <a:endParaRPr lang="en-US" sz="1100" b="0" strike="noStrike" spc="-1" dirty="0">
              <a:solidFill>
                <a:srgbClr val="000000"/>
              </a:solidFill>
              <a:latin typeface="Arial"/>
            </a:endParaRPr>
          </a:p>
        </p:txBody>
      </p:sp>
      <p:sp>
        <p:nvSpPr>
          <p:cNvPr id="121" name="TextShape 2"/>
          <p:cNvSpPr txBox="1"/>
          <p:nvPr/>
        </p:nvSpPr>
        <p:spPr>
          <a:xfrm>
            <a:off x="311760" y="1152360"/>
            <a:ext cx="3999600"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&lt;insert visualization of projected 3D points and actual 2D points for image provided by us and the total residual here&gt;</a:t>
            </a:r>
            <a:endParaRPr lang="en-US" sz="1400" b="0" strike="noStrike" spc="-1" dirty="0">
              <a:solidFill>
                <a:srgbClr val="000000"/>
              </a:solidFill>
              <a:latin typeface="Arial"/>
            </a:endParaRPr>
          </a:p>
          <a:p>
            <a:pPr>
              <a:lnSpc>
                <a:spcPct val="115000"/>
              </a:lnSpc>
              <a:spcBef>
                <a:spcPts val="1599"/>
              </a:spcBef>
              <a:spcAft>
                <a:spcPts val="1599"/>
              </a:spcAft>
            </a:pPr>
            <a:endParaRPr lang="en-US" sz="1400" b="0" strike="noStrike" spc="-1" dirty="0">
              <a:solidFill>
                <a:srgbClr val="000000"/>
              </a:solidFill>
              <a:latin typeface="Arial"/>
            </a:endParaRPr>
          </a:p>
        </p:txBody>
      </p:sp>
      <p:pic>
        <p:nvPicPr>
          <p:cNvPr id="3" name="Picture 2" descr="A picture containing text, indoor&#10;&#10;Description automatically generated">
            <a:extLst>
              <a:ext uri="{FF2B5EF4-FFF2-40B4-BE49-F238E27FC236}">
                <a16:creationId xmlns:a16="http://schemas.microsoft.com/office/drawing/2014/main" id="{0E5AD3B2-81A6-9846-8697-CBD6E7787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0" y="1152360"/>
            <a:ext cx="4660900" cy="3200400"/>
          </a:xfrm>
          <a:prstGeom prst="rect">
            <a:avLst/>
          </a:prstGeom>
        </p:spPr>
      </p:pic>
      <p:sp>
        <p:nvSpPr>
          <p:cNvPr id="4" name="Rectangle 3">
            <a:extLst>
              <a:ext uri="{FF2B5EF4-FFF2-40B4-BE49-F238E27FC236}">
                <a16:creationId xmlns:a16="http://schemas.microsoft.com/office/drawing/2014/main" id="{0F92E359-B5C4-B743-86E7-2FEDDC459269}"/>
              </a:ext>
            </a:extLst>
          </p:cNvPr>
          <p:cNvSpPr/>
          <p:nvPr/>
        </p:nvSpPr>
        <p:spPr>
          <a:xfrm>
            <a:off x="4839880" y="1322372"/>
            <a:ext cx="3322256" cy="369332"/>
          </a:xfrm>
          <a:prstGeom prst="rect">
            <a:avLst/>
          </a:prstGeom>
        </p:spPr>
        <p:txBody>
          <a:bodyPr wrap="none">
            <a:spAutoFit/>
          </a:bodyPr>
          <a:lstStyle/>
          <a:p>
            <a:r>
              <a:rPr lang="en-US" dirty="0"/>
              <a:t>The total residual is 14.711455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1: Projection Matrix</a:t>
            </a:r>
            <a:r>
              <a:rPr lang="en-US" sz="1100" b="0" strike="noStrike" spc="-1" dirty="0">
                <a:solidFill>
                  <a:srgbClr val="000000"/>
                </a:solidFill>
                <a:latin typeface="Arial"/>
                <a:ea typeface="Arial"/>
              </a:rPr>
              <a:t> </a:t>
            </a:r>
            <a:endParaRPr lang="en-US" sz="1100" b="0" strike="noStrike" spc="-1" dirty="0">
              <a:solidFill>
                <a:srgbClr val="000000"/>
              </a:solidFill>
              <a:latin typeface="Arial"/>
            </a:endParaRPr>
          </a:p>
        </p:txBody>
      </p:sp>
      <p:sp>
        <p:nvSpPr>
          <p:cNvPr id="146" name="TextShape 2"/>
          <p:cNvSpPr txBox="1"/>
          <p:nvPr/>
        </p:nvSpPr>
        <p:spPr>
          <a:xfrm>
            <a:off x="311760" y="1152360"/>
            <a:ext cx="8520120" cy="3416040"/>
          </a:xfrm>
          <a:prstGeom prst="rect">
            <a:avLst/>
          </a:prstGeom>
          <a:noFill/>
          <a:ln>
            <a:noFill/>
          </a:ln>
        </p:spPr>
        <p:txBody>
          <a:bodyPr tIns="91440" bIns="91440"/>
          <a:lstStyle/>
          <a:p>
            <a:pPr marL="127440">
              <a:lnSpc>
                <a:spcPct val="115000"/>
              </a:lnSpc>
              <a:spcBef>
                <a:spcPts val="1599"/>
              </a:spcBef>
              <a:buClr>
                <a:srgbClr val="595959"/>
              </a:buClr>
            </a:pPr>
            <a:r>
              <a:rPr lang="en-US" sz="1600" b="0" i="0" dirty="0">
                <a:solidFill>
                  <a:srgbClr val="1D1C1D"/>
                </a:solidFill>
                <a:effectLst/>
                <a:latin typeface="Slack-Lato"/>
              </a:rPr>
              <a:t>At least how many 3D-2D point correspondences do you need to estimate the projection matrix? Why?</a:t>
            </a:r>
          </a:p>
          <a:p>
            <a:pPr marL="127440">
              <a:lnSpc>
                <a:spcPct val="115000"/>
              </a:lnSpc>
              <a:spcBef>
                <a:spcPts val="1599"/>
              </a:spcBef>
              <a:buClr>
                <a:srgbClr val="595959"/>
              </a:buClr>
            </a:pPr>
            <a:endParaRPr lang="en-US" sz="1600" strike="noStrike" spc="-1" dirty="0">
              <a:solidFill>
                <a:srgbClr val="1D1C1D"/>
              </a:solidFill>
              <a:latin typeface="Slack-Lato"/>
            </a:endParaRPr>
          </a:p>
          <a:p>
            <a:pPr marL="127440">
              <a:lnSpc>
                <a:spcPct val="115000"/>
              </a:lnSpc>
              <a:spcBef>
                <a:spcPts val="1599"/>
              </a:spcBef>
              <a:buClr>
                <a:srgbClr val="595959"/>
              </a:buClr>
            </a:pPr>
            <a:r>
              <a:rPr lang="en-US" sz="1600" b="0" spc="-1" dirty="0">
                <a:solidFill>
                  <a:srgbClr val="1D1C1D"/>
                </a:solidFill>
                <a:latin typeface="Slack-Lato"/>
              </a:rPr>
              <a:t>Projection matrix P of size 3 x 4 has 11 degrees of freedom since we fix P34 = 1. Each 3D-2D point correspondence gives us 2 equations  while we need 11 equations to solve for 11 DOF. Thus we need </a:t>
            </a:r>
            <a:r>
              <a:rPr lang="en-US" sz="1600" b="0" spc="-1" dirty="0" err="1">
                <a:solidFill>
                  <a:srgbClr val="1D1C1D"/>
                </a:solidFill>
                <a:latin typeface="Slack-Lato"/>
              </a:rPr>
              <a:t>atleast</a:t>
            </a:r>
            <a:r>
              <a:rPr lang="en-US" sz="1600" b="0" spc="-1" dirty="0">
                <a:solidFill>
                  <a:srgbClr val="1D1C1D"/>
                </a:solidFill>
                <a:latin typeface="Slack-Lato"/>
              </a:rPr>
              <a:t> 6 3D-2D point correspondences to estimate the projection matrix.</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32697567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2" name="TextShape 3"/>
          <p:cNvSpPr txBox="1"/>
          <p:nvPr/>
        </p:nvSpPr>
        <p:spPr>
          <a:xfrm>
            <a:off x="395416" y="1152360"/>
            <a:ext cx="8436464"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 insert the two images of your fiducial object here&gt;</a:t>
            </a:r>
            <a:endParaRPr lang="en-US" sz="1400" b="0" strike="noStrike" spc="-1" dirty="0">
              <a:solidFill>
                <a:srgbClr val="000000"/>
              </a:solidFill>
              <a:latin typeface="Arial"/>
            </a:endParaRPr>
          </a:p>
          <a:p>
            <a:pPr>
              <a:lnSpc>
                <a:spcPct val="115000"/>
              </a:lnSpc>
              <a:spcBef>
                <a:spcPts val="1599"/>
              </a:spcBef>
              <a:spcAft>
                <a:spcPts val="1599"/>
              </a:spcAft>
            </a:pPr>
            <a:endParaRPr lang="en-US"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B6129C63-A941-6240-ABAA-8E1064B9C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79" y="1017360"/>
            <a:ext cx="3825989" cy="2550659"/>
          </a:xfrm>
          <a:prstGeom prst="rect">
            <a:avLst/>
          </a:prstGeom>
        </p:spPr>
      </p:pic>
      <p:pic>
        <p:nvPicPr>
          <p:cNvPr id="5" name="Picture 4">
            <a:extLst>
              <a:ext uri="{FF2B5EF4-FFF2-40B4-BE49-F238E27FC236}">
                <a16:creationId xmlns:a16="http://schemas.microsoft.com/office/drawing/2014/main" id="{2914A978-5C2B-E54B-A3BC-5BB0D228E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405" y="960625"/>
            <a:ext cx="3996195" cy="2664130"/>
          </a:xfrm>
          <a:prstGeom prst="rect">
            <a:avLst/>
          </a:prstGeom>
        </p:spPr>
      </p:pic>
    </p:spTree>
    <p:extLst>
      <p:ext uri="{BB962C8B-B14F-4D97-AF65-F5344CB8AC3E}">
        <p14:creationId xmlns:p14="http://schemas.microsoft.com/office/powerpoint/2010/main" val="16980375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4" name="TextShape 2"/>
          <p:cNvSpPr txBox="1"/>
          <p:nvPr/>
        </p:nvSpPr>
        <p:spPr>
          <a:xfrm>
            <a:off x="311760" y="1152360"/>
            <a:ext cx="3999600" cy="3416040"/>
          </a:xfrm>
          <a:prstGeom prst="rect">
            <a:avLst/>
          </a:prstGeom>
          <a:noFill/>
          <a:ln>
            <a:noFill/>
          </a:ln>
        </p:spPr>
        <p:txBody>
          <a:bodyPr tIns="91440" bIns="91440"/>
          <a:lstStyle/>
          <a:p>
            <a:pPr>
              <a:lnSpc>
                <a:spcPct val="115000"/>
              </a:lnSpc>
              <a:spcBef>
                <a:spcPts val="1599"/>
              </a:spcBef>
            </a:pPr>
            <a:r>
              <a:rPr lang="en-US" sz="1400" b="0" strike="noStrike" spc="-1">
                <a:solidFill>
                  <a:srgbClr val="000000"/>
                </a:solidFill>
                <a:latin typeface="Arial"/>
                <a:ea typeface="Arial"/>
              </a:rPr>
              <a:t>&lt;insert visualization the initial guesses for rotation matrix and camera center for the two images you took here&gt;</a:t>
            </a:r>
            <a:endParaRPr lang="en-US" sz="1400" b="0" strike="noStrike" spc="-1">
              <a:solidFill>
                <a:srgbClr val="000000"/>
              </a:solidFill>
              <a:latin typeface="Arial"/>
            </a:endParaRPr>
          </a:p>
          <a:p>
            <a:pPr>
              <a:lnSpc>
                <a:spcPct val="115000"/>
              </a:lnSpc>
              <a:spcAft>
                <a:spcPts val="1599"/>
              </a:spcAft>
            </a:pPr>
            <a:endParaRPr lang="en-US" sz="1400" b="0" strike="noStrike" spc="-1">
              <a:solidFill>
                <a:srgbClr val="000000"/>
              </a:solidFill>
              <a:latin typeface="Arial"/>
            </a:endParaRPr>
          </a:p>
        </p:txBody>
      </p:sp>
      <p:pic>
        <p:nvPicPr>
          <p:cNvPr id="3" name="Picture 2" descr="A picture containing text, stationary, lumber&#10;&#10;Description automatically generated">
            <a:extLst>
              <a:ext uri="{FF2B5EF4-FFF2-40B4-BE49-F238E27FC236}">
                <a16:creationId xmlns:a16="http://schemas.microsoft.com/office/drawing/2014/main" id="{6CAA1840-0957-BC42-B9EB-7E413A255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480" y="971550"/>
            <a:ext cx="4470400" cy="3200400"/>
          </a:xfrm>
          <a:prstGeom prst="rect">
            <a:avLst/>
          </a:prstGeom>
        </p:spPr>
      </p:pic>
      <p:pic>
        <p:nvPicPr>
          <p:cNvPr id="5" name="Picture 4">
            <a:extLst>
              <a:ext uri="{FF2B5EF4-FFF2-40B4-BE49-F238E27FC236}">
                <a16:creationId xmlns:a16="http://schemas.microsoft.com/office/drawing/2014/main" id="{11151F4C-5938-344E-9D95-A5ABD63D9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12" y="971550"/>
            <a:ext cx="4229100" cy="32004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4" name="TextShape 2"/>
          <p:cNvSpPr txBox="1"/>
          <p:nvPr/>
        </p:nvSpPr>
        <p:spPr>
          <a:xfrm>
            <a:off x="311760" y="1152360"/>
            <a:ext cx="3999600" cy="3416040"/>
          </a:xfrm>
          <a:prstGeom prst="rect">
            <a:avLst/>
          </a:prstGeom>
          <a:noFill/>
          <a:ln>
            <a:noFill/>
          </a:ln>
        </p:spPr>
        <p:txBody>
          <a:bodyPr tIns="91440" bIns="91440"/>
          <a:lstStyle/>
          <a:p>
            <a:pPr>
              <a:lnSpc>
                <a:spcPct val="115000"/>
              </a:lnSpc>
              <a:spcBef>
                <a:spcPts val="1599"/>
              </a:spcBef>
            </a:pPr>
            <a:r>
              <a:rPr lang="en-US" sz="1400" b="0" strike="noStrike" spc="-1" dirty="0">
                <a:solidFill>
                  <a:srgbClr val="595959"/>
                </a:solidFill>
                <a:latin typeface="Arial"/>
                <a:ea typeface="Arial"/>
              </a:rPr>
              <a:t>&lt;insert visualization of projected 3D points and actual 2D points for both the images you took&gt;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6FCAAAFD-A917-6545-9DB7-FC5ED4087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480" y="971550"/>
            <a:ext cx="4470400" cy="3200400"/>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495139FF-D7C0-8243-A6C4-6BF7DA36B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1550"/>
            <a:ext cx="4229100" cy="3200400"/>
          </a:xfrm>
          <a:prstGeom prst="rect">
            <a:avLst/>
          </a:prstGeom>
        </p:spPr>
      </p:pic>
    </p:spTree>
    <p:extLst>
      <p:ext uri="{BB962C8B-B14F-4D97-AF65-F5344CB8AC3E}">
        <p14:creationId xmlns:p14="http://schemas.microsoft.com/office/powerpoint/2010/main" val="26854939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7" name="TextShape 2"/>
          <p:cNvSpPr txBox="1"/>
          <p:nvPr/>
        </p:nvSpPr>
        <p:spPr>
          <a:xfrm>
            <a:off x="1611000" y="1161360"/>
            <a:ext cx="5921280" cy="3416040"/>
          </a:xfrm>
          <a:prstGeom prst="rect">
            <a:avLst/>
          </a:prstGeom>
          <a:noFill/>
          <a:ln>
            <a:noFill/>
          </a:ln>
        </p:spPr>
        <p:txBody>
          <a:bodyPr tIns="91440" bIns="91440"/>
          <a:lstStyle/>
          <a:p>
            <a:pPr>
              <a:lnSpc>
                <a:spcPct val="115000"/>
              </a:lnSpc>
              <a:spcBef>
                <a:spcPts val="1599"/>
              </a:spcBef>
            </a:pPr>
            <a:r>
              <a:rPr lang="en-US" sz="1400" b="0" strike="noStrike" spc="-1" dirty="0">
                <a:solidFill>
                  <a:srgbClr val="000000"/>
                </a:solidFill>
                <a:latin typeface="Arial"/>
                <a:ea typeface="Arial"/>
              </a:rPr>
              <a:t>&lt;insert </a:t>
            </a:r>
            <a:r>
              <a:rPr lang="en-US" sz="1400" b="0" strike="noStrike" spc="-1" dirty="0" err="1">
                <a:solidFill>
                  <a:srgbClr val="000000"/>
                </a:solidFill>
                <a:latin typeface="Arial"/>
                <a:ea typeface="Arial"/>
              </a:rPr>
              <a:t>visualizatiocan</a:t>
            </a:r>
            <a:r>
              <a:rPr lang="en-US" sz="1400" b="0" strike="noStrike" spc="-1" dirty="0">
                <a:solidFill>
                  <a:srgbClr val="000000"/>
                </a:solidFill>
                <a:latin typeface="Arial"/>
                <a:ea typeface="Arial"/>
              </a:rPr>
              <a:t> of both camera poses&gt;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pic>
        <p:nvPicPr>
          <p:cNvPr id="3" name="Picture 2" descr="Chart, radar chart&#10;&#10;Description automatically generated">
            <a:extLst>
              <a:ext uri="{FF2B5EF4-FFF2-40B4-BE49-F238E27FC236}">
                <a16:creationId xmlns:a16="http://schemas.microsoft.com/office/drawing/2014/main" id="{FED9808C-7904-9F41-8556-21F7B7A06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823" y="904414"/>
            <a:ext cx="4181707" cy="402440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9" name="TextShape 2"/>
          <p:cNvSpPr txBox="1"/>
          <p:nvPr/>
        </p:nvSpPr>
        <p:spPr>
          <a:xfrm>
            <a:off x="603360" y="1017360"/>
            <a:ext cx="3968640" cy="3920400"/>
          </a:xfrm>
          <a:prstGeom prst="rect">
            <a:avLst/>
          </a:prstGeom>
          <a:noFill/>
          <a:ln>
            <a:noFill/>
          </a:ln>
        </p:spPr>
        <p:txBody>
          <a:bodyPr tIns="91440" bIns="91440"/>
          <a:lstStyle/>
          <a:p>
            <a:pPr marL="285750" indent="-285750">
              <a:lnSpc>
                <a:spcPct val="115000"/>
              </a:lnSpc>
              <a:spcBef>
                <a:spcPts val="1599"/>
              </a:spcBef>
              <a:buFont typeface="Arial" panose="020B0604020202020204" pitchFamily="34" charset="0"/>
              <a:buChar char="•"/>
            </a:pPr>
            <a:r>
              <a:rPr lang="en-US" sz="1100" b="0" strike="noStrike" spc="-1" dirty="0">
                <a:solidFill>
                  <a:srgbClr val="666666"/>
                </a:solidFill>
                <a:latin typeface="Arial"/>
              </a:rPr>
              <a:t>What would happen to the projected points if you increased/decreased the x coordinate, or the other coordinates of the camera center t? Write down a description of your expectations in the appropriate part of your writeup submission.</a:t>
            </a:r>
          </a:p>
          <a:p>
            <a:pPr marL="285750" indent="-285750">
              <a:lnSpc>
                <a:spcPct val="115000"/>
              </a:lnSpc>
              <a:spcBef>
                <a:spcPts val="1599"/>
              </a:spcBef>
              <a:buFont typeface="Arial" panose="020B0604020202020204" pitchFamily="34" charset="0"/>
              <a:buChar char="•"/>
            </a:pPr>
            <a:endParaRPr lang="en-US" sz="1100" spc="-1" dirty="0">
              <a:solidFill>
                <a:srgbClr val="666666"/>
              </a:solidFill>
              <a:latin typeface="Arial"/>
            </a:endParaRPr>
          </a:p>
          <a:p>
            <a:pPr>
              <a:lnSpc>
                <a:spcPct val="115000"/>
              </a:lnSpc>
              <a:spcBef>
                <a:spcPts val="1599"/>
              </a:spcBef>
            </a:pPr>
            <a:r>
              <a:rPr lang="en-US" sz="1100" b="0" strike="noStrike" spc="-1" dirty="0">
                <a:solidFill>
                  <a:srgbClr val="666666"/>
                </a:solidFill>
                <a:latin typeface="Arial"/>
              </a:rPr>
              <a:t>Upon changing our initial guess of camera center t from the given values, the least squares optimization algorithm has to work harder to optimize the projection matrix but we should still see the same poses of the cameras at the end</a:t>
            </a:r>
            <a:r>
              <a:rPr lang="en-US" sz="1100" spc="-1" dirty="0">
                <a:solidFill>
                  <a:srgbClr val="666666"/>
                </a:solidFill>
                <a:latin typeface="Arial"/>
              </a:rPr>
              <a:t> of our experiment</a:t>
            </a:r>
            <a:endParaRPr lang="en-US" sz="1100" b="0" strike="noStrike" spc="-1" dirty="0">
              <a:solidFill>
                <a:srgbClr val="666666"/>
              </a:solidFill>
              <a:latin typeface="Arial"/>
            </a:endParaRPr>
          </a:p>
        </p:txBody>
      </p:sp>
      <p:sp>
        <p:nvSpPr>
          <p:cNvPr id="4" name="TextShape 2">
            <a:extLst>
              <a:ext uri="{FF2B5EF4-FFF2-40B4-BE49-F238E27FC236}">
                <a16:creationId xmlns:a16="http://schemas.microsoft.com/office/drawing/2014/main" id="{295C233A-4EFE-4EB3-8385-876B11B2F484}"/>
              </a:ext>
            </a:extLst>
          </p:cNvPr>
          <p:cNvSpPr txBox="1"/>
          <p:nvPr/>
        </p:nvSpPr>
        <p:spPr>
          <a:xfrm>
            <a:off x="4678831" y="1017359"/>
            <a:ext cx="3968640" cy="3920399"/>
          </a:xfrm>
          <a:prstGeom prst="rect">
            <a:avLst/>
          </a:prstGeom>
          <a:noFill/>
          <a:ln>
            <a:noFill/>
          </a:ln>
        </p:spPr>
        <p:txBody>
          <a:bodyPr tIns="91440" bIns="91440"/>
          <a:lstStyle/>
          <a:p>
            <a:pPr marL="285750" indent="-285750">
              <a:lnSpc>
                <a:spcPct val="115000"/>
              </a:lnSpc>
              <a:spcBef>
                <a:spcPts val="1599"/>
              </a:spcBef>
              <a:buFont typeface="Arial" panose="020B0604020202020204" pitchFamily="34" charset="0"/>
              <a:buChar char="•"/>
            </a:pPr>
            <a:r>
              <a:rPr lang="en-US" sz="1100" b="0" strike="noStrike" spc="-1" dirty="0">
                <a:solidFill>
                  <a:srgbClr val="666666"/>
                </a:solidFill>
                <a:latin typeface="Arial"/>
              </a:rPr>
              <a:t>Perform this shift for each of the camera coordinates and then recompose the projection matrix and visualize the result in the </a:t>
            </a:r>
            <a:r>
              <a:rPr lang="en-US" sz="1100" b="0" strike="noStrike" spc="-1" dirty="0" err="1">
                <a:solidFill>
                  <a:srgbClr val="666666"/>
                </a:solidFill>
                <a:latin typeface="Arial"/>
              </a:rPr>
              <a:t>Jupyter</a:t>
            </a:r>
            <a:r>
              <a:rPr lang="en-US" sz="1100" b="0" strike="noStrike" spc="-1" dirty="0">
                <a:solidFill>
                  <a:srgbClr val="666666"/>
                </a:solidFill>
                <a:latin typeface="Arial"/>
              </a:rPr>
              <a:t> notebook. Was the visualized result what you expected?</a:t>
            </a:r>
          </a:p>
          <a:p>
            <a:pPr>
              <a:lnSpc>
                <a:spcPct val="115000"/>
              </a:lnSpc>
              <a:spcAft>
                <a:spcPts val="1599"/>
              </a:spcAft>
            </a:pPr>
            <a:r>
              <a:rPr lang="en-US" sz="1050" b="0" strike="noStrike" spc="-1" dirty="0">
                <a:solidFill>
                  <a:srgbClr val="000000"/>
                </a:solidFill>
                <a:latin typeface="Arial"/>
              </a:rPr>
              <a:t>Yes, upon tweaking the camera center by multiples of 10 in all x,</a:t>
            </a:r>
            <a:r>
              <a:rPr lang="en-US" sz="1050" spc="-1" dirty="0">
                <a:solidFill>
                  <a:srgbClr val="000000"/>
                </a:solidFill>
                <a:latin typeface="Arial"/>
              </a:rPr>
              <a:t> y and z directions, the final result was the same as previous slide</a:t>
            </a:r>
            <a:endParaRPr lang="en-US" sz="1050" b="0" strike="noStrike" spc="-1" dirty="0">
              <a:solidFill>
                <a:srgbClr val="000000"/>
              </a:solidFill>
              <a:latin typeface="Arial"/>
            </a:endParaRPr>
          </a:p>
        </p:txBody>
      </p:sp>
      <p:pic>
        <p:nvPicPr>
          <p:cNvPr id="3" name="Picture 2" descr="Chart, radar chart&#10;&#10;Description automatically generated">
            <a:extLst>
              <a:ext uri="{FF2B5EF4-FFF2-40B4-BE49-F238E27FC236}">
                <a16:creationId xmlns:a16="http://schemas.microsoft.com/office/drawing/2014/main" id="{2AB26F49-8C53-3643-A632-3F39E7049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600" y="2169390"/>
            <a:ext cx="3090362" cy="2974110"/>
          </a:xfrm>
          <a:prstGeom prst="rect">
            <a:avLst/>
          </a:prstGeom>
        </p:spPr>
      </p:pic>
    </p:spTree>
    <p:extLst>
      <p:ext uri="{BB962C8B-B14F-4D97-AF65-F5344CB8AC3E}">
        <p14:creationId xmlns:p14="http://schemas.microsoft.com/office/powerpoint/2010/main" val="12531514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9" name="TextShape 2"/>
          <p:cNvSpPr txBox="1"/>
          <p:nvPr/>
        </p:nvSpPr>
        <p:spPr>
          <a:xfrm>
            <a:off x="603360" y="1152360"/>
            <a:ext cx="8124480" cy="3416040"/>
          </a:xfrm>
          <a:prstGeom prst="rect">
            <a:avLst/>
          </a:prstGeom>
          <a:noFill/>
          <a:ln>
            <a:noFill/>
          </a:ln>
        </p:spPr>
        <p:txBody>
          <a:bodyPr tIns="91440" bIns="91440"/>
          <a:lstStyle/>
          <a:p>
            <a:pPr algn="ctr">
              <a:lnSpc>
                <a:spcPct val="115000"/>
              </a:lnSpc>
              <a:spcBef>
                <a:spcPts val="1599"/>
              </a:spcBef>
            </a:pPr>
            <a:r>
              <a:rPr lang="en-US" sz="1400" b="0" strike="noStrike" spc="-1" dirty="0">
                <a:solidFill>
                  <a:srgbClr val="595959"/>
                </a:solidFill>
                <a:latin typeface="Arial"/>
                <a:ea typeface="Arial"/>
              </a:rPr>
              <a:t>&lt;insert both images you take with bounding boxes around your fiducial object&gt;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pic>
        <p:nvPicPr>
          <p:cNvPr id="3" name="Picture 2" descr="A picture containing text&#10;&#10;Description automatically generated">
            <a:extLst>
              <a:ext uri="{FF2B5EF4-FFF2-40B4-BE49-F238E27FC236}">
                <a16:creationId xmlns:a16="http://schemas.microsoft.com/office/drawing/2014/main" id="{989B1DB3-CD96-A448-B2EB-47B7A936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240" y="1498140"/>
            <a:ext cx="4470400" cy="3200400"/>
          </a:xfrm>
          <a:prstGeom prst="rect">
            <a:avLst/>
          </a:prstGeom>
        </p:spPr>
      </p:pic>
      <p:pic>
        <p:nvPicPr>
          <p:cNvPr id="5" name="Picture 4" descr="Text&#10;&#10;Description automatically generated">
            <a:extLst>
              <a:ext uri="{FF2B5EF4-FFF2-40B4-BE49-F238E27FC236}">
                <a16:creationId xmlns:a16="http://schemas.microsoft.com/office/drawing/2014/main" id="{19010E57-FCD8-FF4B-A633-25DF4FFD6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60" y="1498140"/>
            <a:ext cx="4229100" cy="32004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TotalTime>
  <Words>986</Words>
  <Application>Microsoft Macintosh PowerPoint</Application>
  <PresentationFormat>On-screen Show (16:9)</PresentationFormat>
  <Paragraphs>59</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Slack-Lato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Dasari, Sai Sandeep</cp:lastModifiedBy>
  <cp:revision>12</cp:revision>
  <dcterms:modified xsi:type="dcterms:W3CDTF">2020-11-11T03:08:00Z</dcterms:modified>
  <dc:language>en-US</dc:language>
</cp:coreProperties>
</file>