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3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714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612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86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5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048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56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25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7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79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27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605D538-0A26-4804-8034-B69C9A3DACF8}" type="datetimeFigureOut">
              <a:rPr lang="nl-BE" smtClean="0"/>
              <a:t>26/10/2016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8A55FC0-E69B-4B17-99C0-22ED3D7FEED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540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6286" y="882376"/>
            <a:ext cx="10712742" cy="2926080"/>
          </a:xfrm>
        </p:spPr>
        <p:txBody>
          <a:bodyPr>
            <a:normAutofit/>
          </a:bodyPr>
          <a:lstStyle/>
          <a:p>
            <a:r>
              <a:rPr lang="en-US" sz="5000" cap="small" dirty="0">
                <a:solidFill>
                  <a:schemeClr val="accent2"/>
                </a:solidFill>
              </a:rPr>
              <a:t>Local Exchange and Trading System</a:t>
            </a:r>
            <a:endParaRPr lang="nl-BE" sz="5000" cap="small" dirty="0">
              <a:solidFill>
                <a:schemeClr val="accent2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Eindopdracht Crossmedia Productie III</a:t>
            </a:r>
          </a:p>
        </p:txBody>
      </p:sp>
    </p:spTree>
    <p:extLst>
      <p:ext uri="{BB962C8B-B14F-4D97-AF65-F5344CB8AC3E}">
        <p14:creationId xmlns:p14="http://schemas.microsoft.com/office/powerpoint/2010/main" val="372507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small" dirty="0">
                <a:solidFill>
                  <a:schemeClr val="accent5"/>
                </a:solidFill>
              </a:rPr>
              <a:t>Workflow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rebuchet MS" panose="020B0603020202020204" pitchFamily="34" charset="0"/>
              <a:buChar char="г"/>
            </a:pPr>
            <a:r>
              <a:rPr lang="nl-BE" cap="small" dirty="0"/>
              <a:t>Discover</a:t>
            </a:r>
          </a:p>
          <a:p>
            <a:pPr>
              <a:buFont typeface="Trebuchet MS" panose="020B0603020202020204" pitchFamily="34" charset="0"/>
              <a:buChar char="г"/>
            </a:pPr>
            <a:r>
              <a:rPr lang="nl-BE" cap="small" dirty="0" err="1"/>
              <a:t>Define</a:t>
            </a:r>
            <a:endParaRPr lang="nl-BE" cap="small" dirty="0"/>
          </a:p>
          <a:p>
            <a:pPr>
              <a:buFont typeface="Trebuchet MS" panose="020B0603020202020204" pitchFamily="34" charset="0"/>
              <a:buChar char="г"/>
            </a:pPr>
            <a:r>
              <a:rPr lang="nl-BE" cap="small" dirty="0"/>
              <a:t>Design</a:t>
            </a:r>
          </a:p>
          <a:p>
            <a:pPr>
              <a:buFont typeface="Trebuchet MS" panose="020B0603020202020204" pitchFamily="34" charset="0"/>
              <a:buChar char="г"/>
            </a:pPr>
            <a:r>
              <a:rPr lang="nl-BE" cap="small" dirty="0"/>
              <a:t>Development</a:t>
            </a:r>
          </a:p>
          <a:p>
            <a:pPr>
              <a:buFont typeface="Trebuchet MS" panose="020B0603020202020204" pitchFamily="34" charset="0"/>
              <a:buChar char="г"/>
            </a:pPr>
            <a:r>
              <a:rPr lang="nl-BE" cap="small" dirty="0" err="1"/>
              <a:t>Deliver</a:t>
            </a:r>
            <a:endParaRPr lang="nl-BE" cap="small" dirty="0"/>
          </a:p>
          <a:p>
            <a:pPr>
              <a:buFont typeface="Trebuchet MS" panose="020B0603020202020204" pitchFamily="34" charset="0"/>
              <a:buChar char="г"/>
            </a:pPr>
            <a:r>
              <a:rPr lang="nl-BE" cap="small" dirty="0" err="1"/>
              <a:t>Deploy</a:t>
            </a:r>
            <a:endParaRPr lang="nl-BE" cap="small" dirty="0"/>
          </a:p>
        </p:txBody>
      </p:sp>
    </p:spTree>
    <p:extLst>
      <p:ext uri="{BB962C8B-B14F-4D97-AF65-F5344CB8AC3E}">
        <p14:creationId xmlns:p14="http://schemas.microsoft.com/office/powerpoint/2010/main" val="94625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small" dirty="0">
                <a:solidFill>
                  <a:schemeClr val="accent2"/>
                </a:solidFill>
              </a:rPr>
              <a:t>Discover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rebuchet MS" panose="020B0603020202020204" pitchFamily="34" charset="0"/>
              <a:buChar char="г"/>
            </a:pPr>
            <a:endParaRPr lang="nl-BE" cap="small" dirty="0"/>
          </a:p>
        </p:txBody>
      </p:sp>
    </p:spTree>
    <p:extLst>
      <p:ext uri="{BB962C8B-B14F-4D97-AF65-F5344CB8AC3E}">
        <p14:creationId xmlns:p14="http://schemas.microsoft.com/office/powerpoint/2010/main" val="8474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small" dirty="0" err="1">
                <a:solidFill>
                  <a:schemeClr val="accent2"/>
                </a:solidFill>
              </a:rPr>
              <a:t>Define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rebuchet MS" panose="020B0603020202020204" pitchFamily="34" charset="0"/>
              <a:buChar char="г"/>
            </a:pPr>
            <a:endParaRPr lang="nl-BE" cap="small" dirty="0"/>
          </a:p>
        </p:txBody>
      </p:sp>
    </p:spTree>
    <p:extLst>
      <p:ext uri="{BB962C8B-B14F-4D97-AF65-F5344CB8AC3E}">
        <p14:creationId xmlns:p14="http://schemas.microsoft.com/office/powerpoint/2010/main" val="402698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small" dirty="0">
                <a:solidFill>
                  <a:schemeClr val="accent2"/>
                </a:solidFill>
              </a:rPr>
              <a:t>Design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rebuchet MS" panose="020B0603020202020204" pitchFamily="34" charset="0"/>
              <a:buChar char="г"/>
            </a:pPr>
            <a:endParaRPr lang="nl-BE" cap="small" dirty="0"/>
          </a:p>
        </p:txBody>
      </p:sp>
    </p:spTree>
    <p:extLst>
      <p:ext uri="{BB962C8B-B14F-4D97-AF65-F5344CB8AC3E}">
        <p14:creationId xmlns:p14="http://schemas.microsoft.com/office/powerpoint/2010/main" val="69090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small" dirty="0">
                <a:solidFill>
                  <a:schemeClr val="accent2"/>
                </a:solidFill>
              </a:rPr>
              <a:t>Development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rebuchet MS" panose="020B0603020202020204" pitchFamily="34" charset="0"/>
              <a:buChar char="г"/>
            </a:pPr>
            <a:endParaRPr lang="nl-BE" cap="small" dirty="0"/>
          </a:p>
        </p:txBody>
      </p:sp>
    </p:spTree>
    <p:extLst>
      <p:ext uri="{BB962C8B-B14F-4D97-AF65-F5344CB8AC3E}">
        <p14:creationId xmlns:p14="http://schemas.microsoft.com/office/powerpoint/2010/main" val="243908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small" dirty="0" err="1">
                <a:solidFill>
                  <a:schemeClr val="accent2"/>
                </a:solidFill>
              </a:rPr>
              <a:t>Deliver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rebuchet MS" panose="020B0603020202020204" pitchFamily="34" charset="0"/>
              <a:buChar char="г"/>
            </a:pPr>
            <a:endParaRPr lang="nl-BE" cap="small" dirty="0"/>
          </a:p>
        </p:txBody>
      </p:sp>
    </p:spTree>
    <p:extLst>
      <p:ext uri="{BB962C8B-B14F-4D97-AF65-F5344CB8AC3E}">
        <p14:creationId xmlns:p14="http://schemas.microsoft.com/office/powerpoint/2010/main" val="112860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cap="small" dirty="0" err="1">
                <a:solidFill>
                  <a:schemeClr val="accent2"/>
                </a:solidFill>
              </a:rPr>
              <a:t>Deploy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rebuchet MS" panose="020B0603020202020204" pitchFamily="34" charset="0"/>
              <a:buChar char="г"/>
            </a:pPr>
            <a:endParaRPr lang="nl-BE" cap="small" dirty="0"/>
          </a:p>
        </p:txBody>
      </p:sp>
    </p:spTree>
    <p:extLst>
      <p:ext uri="{BB962C8B-B14F-4D97-AF65-F5344CB8AC3E}">
        <p14:creationId xmlns:p14="http://schemas.microsoft.com/office/powerpoint/2010/main" val="6772039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Aangepast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DCDCF0"/>
      </a:accent1>
      <a:accent2>
        <a:srgbClr val="283282"/>
      </a:accent2>
      <a:accent3>
        <a:srgbClr val="27CED7"/>
      </a:accent3>
      <a:accent4>
        <a:srgbClr val="42BA97"/>
      </a:accent4>
      <a:accent5>
        <a:srgbClr val="F0B464"/>
      </a:accent5>
      <a:accent6>
        <a:srgbClr val="62A39F"/>
      </a:accent6>
      <a:hlink>
        <a:srgbClr val="6EAC1C"/>
      </a:hlink>
      <a:folHlink>
        <a:srgbClr val="B26B0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24</TotalTime>
  <Words>22</Words>
  <Application>Microsoft Office PowerPoint</Application>
  <PresentationFormat>Breedbeeld</PresentationFormat>
  <Paragraphs>15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Corbel</vt:lpstr>
      <vt:lpstr>Trebuchet MS</vt:lpstr>
      <vt:lpstr>Basis</vt:lpstr>
      <vt:lpstr>Local Exchange and Trading System</vt:lpstr>
      <vt:lpstr>Workflow</vt:lpstr>
      <vt:lpstr>Discover</vt:lpstr>
      <vt:lpstr>Define</vt:lpstr>
      <vt:lpstr>Design</vt:lpstr>
      <vt:lpstr>Development</vt:lpstr>
      <vt:lpstr>Deliver</vt:lpstr>
      <vt:lpstr>Deploy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Exchange and Trading System</dc:title>
  <dc:creator>Sander David</dc:creator>
  <cp:lastModifiedBy>Sander David</cp:lastModifiedBy>
  <cp:revision>2</cp:revision>
  <dcterms:created xsi:type="dcterms:W3CDTF">2016-10-26T15:08:57Z</dcterms:created>
  <dcterms:modified xsi:type="dcterms:W3CDTF">2016-10-26T15:33:48Z</dcterms:modified>
</cp:coreProperties>
</file>