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30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302" r:id="rId22"/>
    <p:sldId id="303" r:id="rId23"/>
    <p:sldId id="304" r:id="rId24"/>
    <p:sldId id="305" r:id="rId25"/>
    <p:sldId id="274" r:id="rId26"/>
    <p:sldId id="275" r:id="rId27"/>
    <p:sldId id="306" r:id="rId28"/>
    <p:sldId id="307" r:id="rId29"/>
    <p:sldId id="308" r:id="rId30"/>
    <p:sldId id="316" r:id="rId31"/>
    <p:sldId id="309" r:id="rId32"/>
    <p:sldId id="317" r:id="rId33"/>
    <p:sldId id="318" r:id="rId34"/>
    <p:sldId id="319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DA58-A1DB-4F55-8230-F6E368E8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7D65A-414E-43EA-A41C-5284C3729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2FA7-2ACA-48C3-AEC6-F446AC06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9743-F178-4116-88E1-DCD54B10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AC79-5511-4747-8728-FC1CA1FB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33DF-C368-4621-9D0E-6C7255AB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BB18-4594-45EE-9F11-1F21D7DC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51C2-24F6-4F78-A576-257E881B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C184-217B-4DB9-9354-582B1245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0455-1DD7-41D2-AAD8-3E1FD179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3B949-9538-47D9-B148-77ADBFD36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86AB-5380-426B-BE42-4342DFD85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159A-A0D4-4D1B-879F-0640EDC4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DEBD-46F4-4251-8F26-BC73C98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B10D-FD46-4660-9420-52A0CE0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26C-9A7C-4820-A346-FB06FFC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45E0-B234-4DA9-9A7A-182E71F7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8734-AF27-4F4F-A0CC-5B252D9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5078-3A2E-49C1-BF3D-C0B07B6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BBBB-82D8-4C1D-9E4F-478A491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F702-8677-4322-84EE-F02A5C0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F08A-E2FA-4E89-8912-F0216984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BB4F-26E8-43EA-A801-661AC629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E1C5-2B21-47C7-9BA7-7AD06F5C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ED1-3289-4C18-BB69-2266ADF4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3A68-E108-45E4-9F69-3116F76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97DC-65FF-4590-9C78-9E1B28C6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8A59-A1CB-48DE-91E6-82443D6A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1791-AA97-4E91-B2CE-591AAF52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F1FD-F685-4901-8467-AAE173B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78E2-77B2-4035-B6ED-BDA7478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733-6888-4CFD-824F-68E83E94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07FC-1D3E-485D-8E07-84BFAF12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A009B-505A-45CE-B933-2CB7A282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19030-0721-4C31-BC86-C8732313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900E-34F3-4873-8101-94F7E1148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DCC2-7CE3-44DB-B97F-ECE0CE4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593D-85D5-4479-A969-0012C5ED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ED120-8A33-4931-8A6C-FBB6009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D657-AC11-45C7-BC11-14B2D2C2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2B17-C30C-4586-A739-AA60F65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80FBC-4EE5-493F-9B89-59E52A6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335B-1195-426F-B3EF-0FD4BE38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E68D-5E5F-49C2-B7F6-30BB914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768-7E3C-4FAB-BD53-B5D3ED4F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8F8A0-44F5-4163-895A-3178CB86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5369-C748-407A-8476-5FEB451B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2CA2-3C3D-4462-AA7E-8A1C249B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E19F-E243-4115-AB59-BCAF6529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6D54-7E30-453E-8EA0-28C78049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A161-01CE-47A2-AB41-13FFF467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D3CC-678B-4042-A43F-C169E1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0181-B85B-44B2-87B8-CA038BC9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89B96-1729-4203-AD11-0DFC16A2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B276-7820-48B6-8FB8-7748C206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BB84-AEBD-4CDA-AF06-41D29AF0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4E53-B9B9-4F60-82F0-91E53316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8547-F442-43FE-9F59-76102BAE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988D-136F-4130-B246-C4A1819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707F-50A2-422B-B061-C5FA56D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E0E-6DCE-4E4F-9ECB-FF0FD8BC7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8DB3-C75E-4B9C-B0C6-8F2304536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31C9-7523-4C9A-A3DA-C4FB38886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C62-00E6-4D31-879C-C1A6A9EE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GENERAL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F1C9-586A-4481-B8DD-E3F19A68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From which year Nepali celebrate </a:t>
            </a:r>
            <a:r>
              <a:rPr lang="en-GB" dirty="0" err="1"/>
              <a:t>baisakh</a:t>
            </a:r>
            <a:r>
              <a:rPr lang="en-GB" dirty="0"/>
              <a:t> 1 as New Year?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6B8F-8679-46AE-A6E3-00C4C06D0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1959 BS</a:t>
            </a:r>
          </a:p>
          <a:p>
            <a:pPr marL="0" indent="0" fontAlgn="base">
              <a:buNone/>
            </a:pPr>
            <a:r>
              <a:rPr lang="en-US" dirty="0"/>
              <a:t>b. 1960 BS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BA1C-8215-4179-90D3-783A7D3F3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1961 BS</a:t>
            </a:r>
          </a:p>
          <a:p>
            <a:pPr marL="0" indent="0" fontAlgn="base">
              <a:buNone/>
            </a:pPr>
            <a:r>
              <a:rPr lang="en-US" dirty="0"/>
              <a:t>d. 1962 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A6D2-6E11-4030-BC69-3CE7201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IN which war </a:t>
            </a:r>
            <a:r>
              <a:rPr lang="en-GB" dirty="0" err="1"/>
              <a:t>kaji</a:t>
            </a:r>
            <a:r>
              <a:rPr lang="en-GB" dirty="0"/>
              <a:t> </a:t>
            </a:r>
            <a:r>
              <a:rPr lang="en-GB" dirty="0" err="1"/>
              <a:t>kalu</a:t>
            </a:r>
            <a:r>
              <a:rPr lang="en-GB" dirty="0"/>
              <a:t> </a:t>
            </a:r>
            <a:r>
              <a:rPr lang="en-GB" dirty="0" err="1"/>
              <a:t>padey</a:t>
            </a:r>
            <a:r>
              <a:rPr lang="en-GB" dirty="0"/>
              <a:t> was died?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975-94A7-4228-A5AD-7C59A9FC1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 </a:t>
            </a:r>
            <a:r>
              <a:rPr lang="en-US" dirty="0" err="1"/>
              <a:t>Kirtipur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b="1" dirty="0"/>
              <a:t> </a:t>
            </a:r>
            <a:r>
              <a:rPr lang="en-US" dirty="0" err="1"/>
              <a:t>Makwanpur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110F-E7CD-47E8-A510-C9FC20BDD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Nuwakot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d. </a:t>
            </a:r>
            <a:r>
              <a:rPr lang="en-US" dirty="0" err="1"/>
              <a:t>Belkot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A36E-1146-4ECE-8192-7638CA82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Whose murder was the reason of </a:t>
            </a:r>
            <a:r>
              <a:rPr lang="en-GB" dirty="0" err="1"/>
              <a:t>kot</a:t>
            </a:r>
            <a:r>
              <a:rPr lang="en-GB" dirty="0"/>
              <a:t> parva?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15D0-0EA9-4330-B75E-0A26AAF79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Jung Bahadur Rana</a:t>
            </a:r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Gagan</a:t>
            </a:r>
            <a:r>
              <a:rPr lang="en-US" dirty="0"/>
              <a:t> Singh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805CB-A5C7-48E6-811B-EF1003B34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Balabhadra</a:t>
            </a:r>
            <a:r>
              <a:rPr lang="en-US" dirty="0"/>
              <a:t> Kunwar</a:t>
            </a:r>
          </a:p>
          <a:p>
            <a:pPr marL="0" indent="0" fontAlgn="base">
              <a:buNone/>
            </a:pPr>
            <a:r>
              <a:rPr lang="en-US" dirty="0"/>
              <a:t>d. Amar Singh </a:t>
            </a:r>
            <a:r>
              <a:rPr lang="en-US" dirty="0" err="1"/>
              <a:t>thapa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BFEB-8F1A-4D2F-9AD8-2F33E436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12. From which district tea cultivation started?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D0DA-B828-49B9-9537-C0F1385C5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</a:t>
            </a:r>
            <a:r>
              <a:rPr lang="en-US" dirty="0" err="1"/>
              <a:t>Panchhthar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Dhankuta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F29E-236D-4824-ACC3-D35D32B51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Terathum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d.  </a:t>
            </a:r>
            <a:r>
              <a:rPr lang="en-US" dirty="0" err="1"/>
              <a:t>Ilam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C3FE-064A-4A55-B44C-62E568E2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What is the height of Kathmandu from sea level?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98AF-C5C0-444C-9ED8-02DFB2461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1883 m</a:t>
            </a:r>
          </a:p>
          <a:p>
            <a:pPr marL="0" indent="0" fontAlgn="base">
              <a:buNone/>
            </a:pPr>
            <a:r>
              <a:rPr lang="en-US" dirty="0"/>
              <a:t>b. 2338 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EE9A2-BA07-48D2-8CC9-72B049C16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3338 m</a:t>
            </a:r>
          </a:p>
          <a:p>
            <a:pPr marL="0" indent="0" fontAlgn="base">
              <a:buNone/>
            </a:pPr>
            <a:r>
              <a:rPr lang="en-US" dirty="0"/>
              <a:t>d. 1338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62F7-02FC-4CE9-820B-C8F089D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14. In which district </a:t>
            </a:r>
            <a:r>
              <a:rPr lang="en-GB" dirty="0" err="1"/>
              <a:t>helambu</a:t>
            </a:r>
            <a:r>
              <a:rPr lang="en-GB" dirty="0"/>
              <a:t> is located?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FFD0-1C9A-4BC7-BE89-BCE4FA8F8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</a:t>
            </a:r>
            <a:r>
              <a:rPr lang="en-US" dirty="0" err="1"/>
              <a:t>Pyuthan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Kavre</a:t>
            </a:r>
            <a:r>
              <a:rPr lang="en-US" dirty="0"/>
              <a:t> </a:t>
            </a:r>
            <a:r>
              <a:rPr lang="en-US" dirty="0" err="1"/>
              <a:t>palanchok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CA89-46AA-4FC4-8C36-A46FD6989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Dolakha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d. </a:t>
            </a:r>
            <a:r>
              <a:rPr lang="en-US" dirty="0" err="1"/>
              <a:t>Sindupalchowk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8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B7DB-B0E3-4F09-8BC3-9BA1E47D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15. Which continent has most landlocked country?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C051-EB48-45E5-BCA6-BAD88DC48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South America</a:t>
            </a:r>
          </a:p>
          <a:p>
            <a:pPr marL="0" indent="0" fontAlgn="base">
              <a:buNone/>
            </a:pPr>
            <a:r>
              <a:rPr lang="en-US" dirty="0"/>
              <a:t>b. Asia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5FFE-7A5C-4F71-B349-23134E6B0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Europe</a:t>
            </a:r>
          </a:p>
          <a:p>
            <a:pPr marL="0" indent="0" fontAlgn="base">
              <a:buNone/>
            </a:pPr>
            <a:r>
              <a:rPr lang="en-US" dirty="0"/>
              <a:t>d.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2E6-4A63-402C-AF46-8743FA6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16. How many Member of Parliament voted in opposition of constitution?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5C6C-FF43-46F1-A34B-51F49CD66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25</a:t>
            </a:r>
          </a:p>
          <a:p>
            <a:pPr marL="0" indent="0" fontAlgn="base">
              <a:buNone/>
            </a:pPr>
            <a:r>
              <a:rPr lang="en-US" dirty="0"/>
              <a:t>b. 21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9484-49D9-490E-9B46-F0572827F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29</a:t>
            </a:r>
          </a:p>
          <a:p>
            <a:pPr marL="0" indent="0" fontAlgn="base">
              <a:buNone/>
            </a:pPr>
            <a:r>
              <a:rPr lang="en-US" dirty="0"/>
              <a:t>d.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8BC0-1280-4026-AA98-89BCEDE0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 How many members are there in house of representatives in Nepal?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8F92-3E86-4CD0-9814-34014DFFA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601</a:t>
            </a:r>
          </a:p>
          <a:p>
            <a:pPr marL="0" indent="0" fontAlgn="base">
              <a:buNone/>
            </a:pPr>
            <a:r>
              <a:rPr lang="en-US" dirty="0"/>
              <a:t>b. 276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76F06-C078-4BAF-950C-B48FF1F423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600</a:t>
            </a:r>
          </a:p>
          <a:p>
            <a:pPr marL="0" indent="0" fontAlgn="base">
              <a:buNone/>
            </a:pPr>
            <a:r>
              <a:rPr lang="en-US" dirty="0"/>
              <a:t>d. 275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A192-714C-4C51-8C06-90BC0DD2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Headqauter</a:t>
            </a:r>
            <a:r>
              <a:rPr lang="en-US" dirty="0"/>
              <a:t> of UNESCO?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E876-27E0-478E-88E3-8A6F47DE2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Sydney Australia</a:t>
            </a:r>
          </a:p>
          <a:p>
            <a:pPr marL="0" indent="0" fontAlgn="base">
              <a:buNone/>
            </a:pPr>
            <a:r>
              <a:rPr lang="en-GB" dirty="0"/>
              <a:t>b. London UK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9C2A-7E8A-4978-B8C8-D7120EE64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New York USA</a:t>
            </a:r>
          </a:p>
          <a:p>
            <a:pPr marL="0" indent="0" fontAlgn="base">
              <a:buNone/>
            </a:pPr>
            <a:r>
              <a:rPr lang="en-GB" dirty="0"/>
              <a:t>d. Paris France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F818-7325-45FB-85FF-1027C0BF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" y="57679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sz="4900" dirty="0"/>
              <a:t>1.What is the tenure of president In Nepal? </a:t>
            </a:r>
            <a:br>
              <a:rPr lang="en-GB" sz="4900" dirty="0"/>
            </a:b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AF5A-8242-4168-9920-5F37FA0B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267" y="2351608"/>
            <a:ext cx="5181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4000" dirty="0"/>
              <a:t>a. 4 years</a:t>
            </a:r>
          </a:p>
          <a:p>
            <a:pPr marL="0" indent="0" fontAlgn="base">
              <a:buNone/>
            </a:pPr>
            <a:r>
              <a:rPr lang="en-GB" sz="4000" dirty="0"/>
              <a:t>b. 5 years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E343-56DD-467A-9C5C-33A4CAA2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867" y="2173808"/>
            <a:ext cx="5181600" cy="3825355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4000" dirty="0"/>
              <a:t>c</a:t>
            </a:r>
            <a:r>
              <a:rPr lang="en-GB" sz="4000" b="1" dirty="0"/>
              <a:t>.</a:t>
            </a:r>
            <a:r>
              <a:rPr lang="en-GB" sz="4000" dirty="0"/>
              <a:t> 6 years</a:t>
            </a:r>
          </a:p>
          <a:p>
            <a:pPr marL="0" indent="0" fontAlgn="base">
              <a:buNone/>
            </a:pPr>
            <a:r>
              <a:rPr lang="en-GB" sz="4000" dirty="0"/>
              <a:t>d</a:t>
            </a:r>
            <a:r>
              <a:rPr lang="en-GB" sz="4000" b="1" dirty="0"/>
              <a:t>.</a:t>
            </a:r>
            <a:r>
              <a:rPr lang="en-GB" sz="4000" dirty="0"/>
              <a:t> 7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D8FD-849B-49EC-B600-AE181700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19. Who won Golden Gloves 2022?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CB0C-BF3F-4D2F-B227-BF966FC29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Yassine </a:t>
            </a:r>
            <a:r>
              <a:rPr lang="en-US" dirty="0" err="1"/>
              <a:t>Bounou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Dominik </a:t>
            </a:r>
            <a:r>
              <a:rPr lang="en-US" dirty="0" err="1"/>
              <a:t>Livakovic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1914-D757-4994-9DAE-BB292488B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Mike </a:t>
            </a:r>
            <a:r>
              <a:rPr lang="en-US" dirty="0" err="1"/>
              <a:t>Maignan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d. Emiliano Martinez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8F8A-231A-4916-B503-46975E1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20.  1, 5, 20, 60……... What comes after 60?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71B1-41B4-4D4B-8023-28D5F733E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100</a:t>
            </a:r>
          </a:p>
          <a:p>
            <a:pPr marL="0" indent="0" fontAlgn="base">
              <a:buNone/>
            </a:pPr>
            <a:r>
              <a:rPr lang="en-US" dirty="0"/>
              <a:t>b. 75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AD63-B8B2-466D-A1C7-4EFAF67B2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c.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62E-5E9B-471D-B80A-DB0B055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21. When was Bir Hospital established?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C57F-59A5-42E6-A6A6-A75F659EB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61F87-90CD-4568-8A9C-554415337BB5}"/>
              </a:ext>
            </a:extLst>
          </p:cNvPr>
          <p:cNvSpPr txBox="1"/>
          <p:nvPr/>
        </p:nvSpPr>
        <p:spPr>
          <a:xfrm flipH="1">
            <a:off x="1617345" y="1690688"/>
            <a:ext cx="167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1947 BS</a:t>
            </a:r>
          </a:p>
          <a:p>
            <a:pPr marL="342900" indent="-342900">
              <a:buAutoNum type="alphaLcPeriod"/>
            </a:pPr>
            <a:r>
              <a:rPr lang="en-US" sz="2400" dirty="0"/>
              <a:t>1950 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8C45-E722-48DD-9F63-DB637C66CE2C}"/>
              </a:ext>
            </a:extLst>
          </p:cNvPr>
          <p:cNvSpPr txBox="1"/>
          <p:nvPr/>
        </p:nvSpPr>
        <p:spPr>
          <a:xfrm flipH="1">
            <a:off x="8265795" y="1690688"/>
            <a:ext cx="167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1945 BS</a:t>
            </a:r>
          </a:p>
          <a:p>
            <a:r>
              <a:rPr lang="en-US" sz="2400" dirty="0"/>
              <a:t>d. 1960 BS</a:t>
            </a:r>
          </a:p>
        </p:txBody>
      </p:sp>
    </p:spTree>
    <p:extLst>
      <p:ext uri="{BB962C8B-B14F-4D97-AF65-F5344CB8AC3E}">
        <p14:creationId xmlns:p14="http://schemas.microsoft.com/office/powerpoint/2010/main" val="320624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5AAE-1BAB-4F79-A0CF-F08D38AE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22. </a:t>
            </a:r>
            <a:r>
              <a:rPr lang="en-GB" dirty="0"/>
              <a:t>What is the ratio of 25 paisa, and 2 rupees?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AE68-EF93-43D8-AA71-345598A7A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1:8</a:t>
            </a:r>
          </a:p>
          <a:p>
            <a:pPr marL="0" indent="0" fontAlgn="base">
              <a:buNone/>
            </a:pPr>
            <a:r>
              <a:rPr lang="en-US" dirty="0"/>
              <a:t>b. 1:12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AE13-B5CF-4935-B309-4D0B3A5F0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8:1</a:t>
            </a:r>
          </a:p>
          <a:p>
            <a:pPr marL="0" indent="0" fontAlgn="base">
              <a:buNone/>
            </a:pPr>
            <a:r>
              <a:rPr lang="en-US" dirty="0"/>
              <a:t>d. 12:1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0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61EF-80EE-4E17-9306-8F27D2CD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23. When was United Nations Environment Program established?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CC99-E3EF-49D3-8D8C-36B23E6AA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it-IT" dirty="0"/>
              <a:t>a. 1969 AD</a:t>
            </a:r>
          </a:p>
          <a:p>
            <a:pPr marL="0" indent="0" fontAlgn="base">
              <a:buNone/>
            </a:pPr>
            <a:r>
              <a:rPr lang="it-IT" dirty="0"/>
              <a:t>b. 1970 AD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1591-B363-4F04-B362-1405AA207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it-IT" dirty="0"/>
              <a:t>c. 1971 AD</a:t>
            </a:r>
          </a:p>
          <a:p>
            <a:pPr marL="0" indent="0" fontAlgn="base">
              <a:buNone/>
            </a:pPr>
            <a:r>
              <a:rPr lang="it-IT" dirty="0"/>
              <a:t>d. 1972 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868-9448-46F8-A9B2-091C00CC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24. Which game is Jack related to?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9992-0E62-4F43-988C-4B948C01B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Cricket</a:t>
            </a:r>
          </a:p>
          <a:p>
            <a:pPr marL="0" indent="0" fontAlgn="base">
              <a:buNone/>
            </a:pPr>
            <a:r>
              <a:rPr lang="en-US" dirty="0"/>
              <a:t>b. Football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451B-D2CE-4445-BB3A-2A7C2963D8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Basketball</a:t>
            </a:r>
          </a:p>
          <a:p>
            <a:pPr marL="0" indent="0" fontAlgn="base">
              <a:buNone/>
            </a:pPr>
            <a:r>
              <a:rPr lang="en-US" dirty="0"/>
              <a:t>d. Kabaddi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055F-6B70-40C2-ABA1-78C00E5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25. Which continent is the most diversified continent in terms of languages?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A88B-771E-4C33-880D-16B1C34FB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Asia</a:t>
            </a:r>
          </a:p>
          <a:p>
            <a:pPr marL="0" indent="0" fontAlgn="base">
              <a:buNone/>
            </a:pPr>
            <a:r>
              <a:rPr lang="en-US" dirty="0"/>
              <a:t>b. North America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7019-6608-4559-875C-B42967772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Europe</a:t>
            </a:r>
          </a:p>
          <a:p>
            <a:pPr marL="0" indent="0" fontAlgn="base">
              <a:buNone/>
            </a:pPr>
            <a:r>
              <a:rPr lang="en-US" dirty="0"/>
              <a:t>d.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6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979-5D56-4208-90A2-B53414D6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26. How many local level are there in Nepal?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0D47-3A09-4135-8A94-F3FA58F13F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/>
              <a:t>a. 643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/>
              <a:t>b. 601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46DAB-6E26-4F9C-B4F8-CA3E73160F2F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753</a:t>
            </a:r>
          </a:p>
          <a:p>
            <a:r>
              <a:rPr lang="en-US" sz="2800" dirty="0"/>
              <a:t>d. 740</a:t>
            </a:r>
          </a:p>
        </p:txBody>
      </p:sp>
    </p:spTree>
    <p:extLst>
      <p:ext uri="{BB962C8B-B14F-4D97-AF65-F5344CB8AC3E}">
        <p14:creationId xmlns:p14="http://schemas.microsoft.com/office/powerpoint/2010/main" val="309546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61AD-8AFA-4304-B116-D21CDF13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27. How many district of Nepal are only linked with china?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803B3-21A6-4C5B-AAFA-84421BC9FAD6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16</a:t>
            </a:r>
          </a:p>
          <a:p>
            <a:r>
              <a:rPr lang="en-US" sz="2800" dirty="0"/>
              <a:t>d.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F80A5-9E62-4508-A8B1-4104B198482D}"/>
              </a:ext>
            </a:extLst>
          </p:cNvPr>
          <p:cNvSpPr txBox="1"/>
          <p:nvPr/>
        </p:nvSpPr>
        <p:spPr>
          <a:xfrm>
            <a:off x="1247775" y="186213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15</a:t>
            </a:r>
          </a:p>
          <a:p>
            <a:r>
              <a:rPr lang="en-US" sz="2800" dirty="0"/>
              <a:t>b. 20</a:t>
            </a:r>
          </a:p>
        </p:txBody>
      </p:sp>
    </p:spTree>
    <p:extLst>
      <p:ext uri="{BB962C8B-B14F-4D97-AF65-F5344CB8AC3E}">
        <p14:creationId xmlns:p14="http://schemas.microsoft.com/office/powerpoint/2010/main" val="532634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577E-5077-4754-B9F6-63FA264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28. Which caste is appointed the priest in </a:t>
            </a:r>
            <a:r>
              <a:rPr lang="en-GB" dirty="0" err="1"/>
              <a:t>Manakamana</a:t>
            </a:r>
            <a:r>
              <a:rPr lang="en-GB" dirty="0"/>
              <a:t> Temple?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46017-B049-4200-98C6-9A9D2CE4A3F3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Brahmin</a:t>
            </a:r>
          </a:p>
          <a:p>
            <a:r>
              <a:rPr lang="en-US" sz="2800" dirty="0"/>
              <a:t>d. </a:t>
            </a:r>
            <a:r>
              <a:rPr lang="en-US" sz="2800" dirty="0" err="1"/>
              <a:t>Chetrri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3494-1A41-448D-931A-A66B838F6F9A}"/>
              </a:ext>
            </a:extLst>
          </p:cNvPr>
          <p:cNvSpPr txBox="1"/>
          <p:nvPr/>
        </p:nvSpPr>
        <p:spPr>
          <a:xfrm>
            <a:off x="942975" y="1695451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Newar</a:t>
            </a:r>
            <a:endParaRPr lang="en-US" sz="2800" dirty="0"/>
          </a:p>
          <a:p>
            <a:r>
              <a:rPr lang="en-US" sz="2800" dirty="0"/>
              <a:t>b. Magar</a:t>
            </a:r>
          </a:p>
        </p:txBody>
      </p:sp>
    </p:spTree>
    <p:extLst>
      <p:ext uri="{BB962C8B-B14F-4D97-AF65-F5344CB8AC3E}">
        <p14:creationId xmlns:p14="http://schemas.microsoft.com/office/powerpoint/2010/main" val="344541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DB70-9321-425F-9797-F89F2D92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2.Which city is known as Forbidden City in the world?</a:t>
            </a:r>
            <a:br>
              <a:rPr lang="en-GB" sz="3600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DFED-0208-4D33-BD40-81F5B5950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4000" dirty="0"/>
              <a:t>a. Kathmandu</a:t>
            </a:r>
          </a:p>
          <a:p>
            <a:pPr marL="0" indent="0" fontAlgn="base">
              <a:buNone/>
            </a:pPr>
            <a:r>
              <a:rPr lang="en-US" sz="4000" dirty="0"/>
              <a:t>b. New Delhi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1FD6-29C4-4C7F-BF10-36D8DFD7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29846"/>
            <a:ext cx="5181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4000" dirty="0"/>
              <a:t>c. Beijing</a:t>
            </a:r>
          </a:p>
          <a:p>
            <a:pPr marL="0" indent="0" fontAlgn="base">
              <a:buNone/>
            </a:pPr>
            <a:r>
              <a:rPr lang="en-US" sz="4000" dirty="0"/>
              <a:t>d. Karachi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4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9E5-1E1B-4B60-84F2-FE20036D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29. Which mountain is known as White </a:t>
            </a:r>
            <a:r>
              <a:rPr lang="en-GB" dirty="0" err="1"/>
              <a:t>Himal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F6D68-928F-4893-9E06-E781149507F6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</a:t>
            </a:r>
            <a:r>
              <a:rPr lang="en-US" sz="2800" dirty="0" err="1"/>
              <a:t>Manaslu</a:t>
            </a:r>
            <a:endParaRPr lang="en-US" sz="2800" dirty="0"/>
          </a:p>
          <a:p>
            <a:r>
              <a:rPr lang="en-US" sz="2800" dirty="0"/>
              <a:t>d. </a:t>
            </a:r>
            <a:r>
              <a:rPr lang="en-US" sz="2800" dirty="0" err="1"/>
              <a:t>Machhapuchare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6FAD9-B0A8-4A95-BEB2-CE33EC7E2845}"/>
              </a:ext>
            </a:extLst>
          </p:cNvPr>
          <p:cNvSpPr txBox="1"/>
          <p:nvPr/>
        </p:nvSpPr>
        <p:spPr>
          <a:xfrm>
            <a:off x="9239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Sagarmath</a:t>
            </a:r>
            <a:endParaRPr lang="en-US" sz="2800" dirty="0"/>
          </a:p>
          <a:p>
            <a:r>
              <a:rPr lang="en-US" sz="2800" dirty="0"/>
              <a:t>b. </a:t>
            </a:r>
            <a:r>
              <a:rPr lang="en-US" sz="2800" dirty="0" err="1"/>
              <a:t>Dhaulagari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66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93A2-BCB1-42D0-97F7-7474E9F7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30. What is the world record time for the 100 meters’ race?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13DFF-5C3C-47F8-8067-C162A6E8FB47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 9.46 seconds</a:t>
            </a:r>
          </a:p>
          <a:p>
            <a:r>
              <a:rPr lang="en-US" sz="2800" dirty="0"/>
              <a:t>d.  8.56 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FC573-0E23-417C-9E8D-A5DE4A686795}"/>
              </a:ext>
            </a:extLst>
          </p:cNvPr>
          <p:cNvSpPr txBox="1"/>
          <p:nvPr/>
        </p:nvSpPr>
        <p:spPr>
          <a:xfrm>
            <a:off x="914400" y="1690687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10.5 seconds</a:t>
            </a:r>
          </a:p>
          <a:p>
            <a:r>
              <a:rPr lang="en-US" sz="2800" dirty="0"/>
              <a:t>b. 9.58 seconds</a:t>
            </a:r>
          </a:p>
        </p:txBody>
      </p:sp>
    </p:spTree>
    <p:extLst>
      <p:ext uri="{BB962C8B-B14F-4D97-AF65-F5344CB8AC3E}">
        <p14:creationId xmlns:p14="http://schemas.microsoft.com/office/powerpoint/2010/main" val="212362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01C4-325A-4BA2-AAD3-256AB534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Fire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3539-D54F-42B4-83B9-DD774C3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56ED-9B43-4B8E-B095-3D4273C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country won the 2010 FIFA WC?</a:t>
            </a:r>
          </a:p>
          <a:p>
            <a:pPr marL="0" indent="0" fontAlgn="base">
              <a:buNone/>
            </a:pPr>
            <a:r>
              <a:rPr lang="en-GB" dirty="0"/>
              <a:t>2. What is the capital city of Iran? </a:t>
            </a:r>
          </a:p>
          <a:p>
            <a:pPr marL="0" indent="0" fontAlgn="base">
              <a:buNone/>
            </a:pPr>
            <a:r>
              <a:rPr lang="en-GB" dirty="0"/>
              <a:t>3. Who is the current president of France? </a:t>
            </a:r>
          </a:p>
          <a:p>
            <a:pPr marL="0" indent="0" fontAlgn="base">
              <a:buNone/>
            </a:pPr>
            <a:r>
              <a:rPr lang="en-GB" dirty="0"/>
              <a:t>4. Who is the writer of novel </a:t>
            </a:r>
            <a:r>
              <a:rPr lang="en-GB" dirty="0" err="1"/>
              <a:t>Karnali</a:t>
            </a:r>
            <a:r>
              <a:rPr lang="en-GB" dirty="0"/>
              <a:t> Blues?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5. What is fear of men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2EE-8781-4B05-83CD-1D9D736A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109-5424-4E43-ACE3-8C7A4397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6. Which country won the 2014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7. What is the capital city of Pakistan? </a:t>
            </a:r>
          </a:p>
          <a:p>
            <a:pPr marL="0" indent="0" fontAlgn="base">
              <a:buNone/>
            </a:pPr>
            <a:r>
              <a:rPr lang="en-GB" dirty="0"/>
              <a:t>8. Who is the current king of </a:t>
            </a:r>
            <a:r>
              <a:rPr lang="en-GB" dirty="0" err="1"/>
              <a:t>bhutan</a:t>
            </a:r>
            <a:r>
              <a:rPr lang="en-GB" dirty="0"/>
              <a:t>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9. Who is the writer of Novel </a:t>
            </a:r>
            <a:r>
              <a:rPr lang="en-GB" dirty="0" err="1"/>
              <a:t>Jhola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10. What is Fear of bacteria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49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CD60-F5F3-478D-89D8-575DB117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6F5E-E933-4FFE-9DD9-00905136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11. Which country won the 2018 </a:t>
            </a:r>
            <a:r>
              <a:rPr lang="en-GB" dirty="0" err="1"/>
              <a:t>fifa</a:t>
            </a:r>
            <a:r>
              <a:rPr lang="en-GB" dirty="0"/>
              <a:t> w c-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12. What is the capital city of Germany?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13. Who is the current president of USA? </a:t>
            </a:r>
          </a:p>
          <a:p>
            <a:pPr marL="0" indent="0" fontAlgn="base">
              <a:buNone/>
            </a:pPr>
            <a:r>
              <a:rPr lang="en-GB" dirty="0"/>
              <a:t>14. Who is the writer of novel </a:t>
            </a:r>
            <a:r>
              <a:rPr lang="en-GB" dirty="0" err="1"/>
              <a:t>Seto</a:t>
            </a:r>
            <a:r>
              <a:rPr lang="en-GB" dirty="0"/>
              <a:t> </a:t>
            </a:r>
            <a:r>
              <a:rPr lang="en-GB" dirty="0" err="1"/>
              <a:t>Dharti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15. What is Fear of flowers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79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8308-6403-478A-8669-F592741A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3BAA-0C35-4547-96C7-F277BEEC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16. Which country won the 2002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17. What is the capital city of Canada?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18. Who is the current prime minister of Pakistan?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19. Who is the writer of novel summer love?-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20. What is Fear of cats called? 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6A39-6BAC-45E1-8EF1-4E486E76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C124-4226-4F64-9BBB-3FAA266F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21. Which country won the 2006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22. What is the capital city of Malaysia?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23. Who is the current President of Maldives?  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24. Who is the writer of novel </a:t>
            </a:r>
            <a:r>
              <a:rPr lang="en-GB" dirty="0" err="1"/>
              <a:t>Ek</a:t>
            </a:r>
            <a:r>
              <a:rPr lang="en-GB" dirty="0"/>
              <a:t> </a:t>
            </a:r>
            <a:r>
              <a:rPr lang="en-GB" dirty="0" err="1"/>
              <a:t>Sarko</a:t>
            </a:r>
            <a:r>
              <a:rPr lang="en-GB" dirty="0"/>
              <a:t> Maya? </a:t>
            </a:r>
          </a:p>
          <a:p>
            <a:pPr marL="0" indent="0">
              <a:buNone/>
            </a:pPr>
            <a:r>
              <a:rPr lang="en-GB" dirty="0"/>
              <a:t>25. Fear of being alone?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64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30D4-B97F-4DB7-8702-3669D98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D59-8A8D-4878-9F59-1011D1EF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26. Who country won the 2022 </a:t>
            </a:r>
            <a:r>
              <a:rPr lang="en-GB" dirty="0" err="1"/>
              <a:t>fifa</a:t>
            </a:r>
            <a:r>
              <a:rPr lang="en-GB" dirty="0"/>
              <a:t> </a:t>
            </a:r>
            <a:r>
              <a:rPr lang="en-GB" dirty="0" err="1"/>
              <a:t>wc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27. What is the capital city of Netherlands?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28. Who is the current Chancellor of </a:t>
            </a:r>
            <a:r>
              <a:rPr lang="en-GB" dirty="0" err="1"/>
              <a:t>germany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29. Who is the writer of book </a:t>
            </a:r>
            <a:r>
              <a:rPr lang="en-GB" dirty="0" err="1"/>
              <a:t>Cheena</a:t>
            </a:r>
            <a:r>
              <a:rPr lang="en-GB" dirty="0"/>
              <a:t> </a:t>
            </a:r>
            <a:r>
              <a:rPr lang="en-GB" dirty="0" err="1"/>
              <a:t>harayeko</a:t>
            </a:r>
            <a:r>
              <a:rPr lang="en-GB" dirty="0"/>
              <a:t> </a:t>
            </a:r>
            <a:r>
              <a:rPr lang="en-GB" dirty="0" err="1"/>
              <a:t>manchhe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30. Fear of books</a:t>
            </a:r>
            <a:r>
              <a:rPr lang="en-GB" b="1" dirty="0"/>
              <a:t>?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15C3-D076-4368-ABA4-7C10FF1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DC7-A1D0-46D9-8D58-E3A769C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31. Who won the Golden Boot in FIFA WC 2022?-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32. What is the capital city of ITALY? </a:t>
            </a:r>
          </a:p>
          <a:p>
            <a:pPr marL="0" indent="0" fontAlgn="base">
              <a:buNone/>
            </a:pPr>
            <a:r>
              <a:rPr lang="en-GB" dirty="0"/>
              <a:t>33. Who is the current prime minister of England?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34. Who is the writer of book </a:t>
            </a:r>
            <a:r>
              <a:rPr lang="en-GB" dirty="0" err="1"/>
              <a:t>Maha</a:t>
            </a:r>
            <a:r>
              <a:rPr lang="en-GB" dirty="0"/>
              <a:t> KO Ma? </a:t>
            </a:r>
          </a:p>
          <a:p>
            <a:pPr marL="0" indent="0" fontAlgn="base">
              <a:buNone/>
            </a:pPr>
            <a:r>
              <a:rPr lang="en-GB" dirty="0"/>
              <a:t>35. Fear of plants?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829-A579-43FD-A4CB-E2FCF64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3.In which country headquarter of SAARC located?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0BA7-C053-45F9-88A8-F0DB42152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India</a:t>
            </a:r>
          </a:p>
          <a:p>
            <a:pPr marL="0" indent="0" fontAlgn="base">
              <a:buNone/>
            </a:pPr>
            <a:r>
              <a:rPr lang="en-US" dirty="0"/>
              <a:t>b. Bangladesh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4B8D-CAD5-4814-B7BB-7E40FDCFC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Nepal </a:t>
            </a:r>
          </a:p>
          <a:p>
            <a:pPr marL="0" indent="0" fontAlgn="base">
              <a:buNone/>
            </a:pPr>
            <a:r>
              <a:rPr lang="en-US" dirty="0"/>
              <a:t>d. Maldives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299-AEEF-43CA-A4C3-330E655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A6E8-8B7B-413F-9E81-E96C90B5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36. Who won the Golden Ball in FIFA WC 2022?-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37. What is the capital city of PORTUGAL? </a:t>
            </a:r>
          </a:p>
          <a:p>
            <a:pPr marL="0" indent="0" fontAlgn="base">
              <a:buNone/>
            </a:pPr>
            <a:r>
              <a:rPr lang="en-GB" dirty="0"/>
              <a:t>38. Who is the current prime minister of Finland?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39. Who is the writer of book </a:t>
            </a:r>
            <a:r>
              <a:rPr lang="en-GB" dirty="0" err="1"/>
              <a:t>Sumnima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40. Fear of gravity?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22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28C8-D648-4F15-BB5D-965847AA9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Game Changer Round</a:t>
            </a:r>
            <a:br>
              <a:rPr lang="en-US" b="1" i="1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26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5007-28B0-4606-A956-AB24D2B2A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Sports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61FF-0CCC-4255-BF95-D022002C6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C687-6902-47D3-915B-5604BD6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Bronze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7D35-0E3C-4C43-A94B-1C6BBD7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team won the IPL 2022? </a:t>
            </a:r>
          </a:p>
          <a:p>
            <a:pPr marL="0" indent="0" fontAlgn="base">
              <a:buNone/>
            </a:pPr>
            <a:r>
              <a:rPr lang="en-GB" dirty="0"/>
              <a:t>2. Which country will host upcoming T20 CRICKET world cup 2022? </a:t>
            </a:r>
          </a:p>
          <a:p>
            <a:pPr marL="0" indent="0" fontAlgn="base">
              <a:buNone/>
            </a:pPr>
            <a:r>
              <a:rPr lang="en-GB" dirty="0"/>
              <a:t>3. WHAT IS THE DISTANCE OF MARATHON RUN? </a:t>
            </a:r>
          </a:p>
          <a:p>
            <a:pPr marL="0" indent="0" fontAlgn="base">
              <a:buNone/>
            </a:pPr>
            <a:r>
              <a:rPr lang="en-GB" dirty="0"/>
              <a:t>4. from which year Nepal started to participate in Olympic games? </a:t>
            </a:r>
          </a:p>
          <a:p>
            <a:pPr marL="0" indent="0" fontAlgn="base">
              <a:buNone/>
            </a:pPr>
            <a:r>
              <a:rPr lang="en-GB" dirty="0"/>
              <a:t>5. HOW MANY TIMES DID URUGUAY HAS WON COPA AMERICA CUP?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6. who won 10th Italian open 2021?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262B-6BDC-418D-A6EE-6415C531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E20B-174C-4F32-95E4-0E1A2367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country hosted the first Olympics? </a:t>
            </a:r>
          </a:p>
          <a:p>
            <a:pPr marL="0" indent="0" fontAlgn="base">
              <a:buNone/>
            </a:pPr>
            <a:r>
              <a:rPr lang="en-GB" dirty="0"/>
              <a:t>2. HOW MANY PLAYERS ARE THERE IN ONE TEAM OF WATERPOLO?  </a:t>
            </a:r>
          </a:p>
          <a:p>
            <a:pPr marL="0" indent="0" fontAlgn="base">
              <a:buNone/>
            </a:pPr>
            <a:r>
              <a:rPr lang="en-GB" dirty="0"/>
              <a:t>3. AGAINST WHICH COUNTRY DID </a:t>
            </a:r>
            <a:r>
              <a:rPr lang="en-GB" dirty="0" err="1"/>
              <a:t>Herschelle</a:t>
            </a:r>
            <a:r>
              <a:rPr lang="en-GB" dirty="0"/>
              <a:t> Gibbs HITS SIX SIXES IN AN OVER IN INTERNATIONAL CRICKET? </a:t>
            </a:r>
          </a:p>
          <a:p>
            <a:pPr marL="0" indent="0" fontAlgn="base">
              <a:buNone/>
            </a:pPr>
            <a:r>
              <a:rPr lang="en-GB" dirty="0"/>
              <a:t>4. how many nations participated in the 2020 TOKYO Olympics? </a:t>
            </a:r>
          </a:p>
          <a:p>
            <a:pPr marL="0" indent="0" fontAlgn="base">
              <a:buNone/>
            </a:pPr>
            <a:r>
              <a:rPr lang="en-GB" dirty="0"/>
              <a:t>5. NATIONAL GAME OF SOUTH KOREA? </a:t>
            </a:r>
          </a:p>
          <a:p>
            <a:pPr marL="0" indent="0" fontAlgn="base">
              <a:buNone/>
            </a:pPr>
            <a:r>
              <a:rPr lang="en-GB" dirty="0"/>
              <a:t>6. Nepal was the winner of Bangabandhu gold cup 2016 which country was runner up?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8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76BD-D856-44FD-8F1C-61F04AE6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7DE0-CC34-4B67-AF46-3383BE4A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endParaRPr lang="en-GB" dirty="0"/>
          </a:p>
          <a:p>
            <a:pPr marL="0" indent="0" fontAlgn="base">
              <a:buNone/>
            </a:pPr>
            <a:r>
              <a:rPr lang="en-GB" dirty="0"/>
              <a:t>1. CRICKET? </a:t>
            </a:r>
            <a:r>
              <a:rPr lang="en-GB" b="1" dirty="0"/>
              <a:t>BANGL</a:t>
            </a:r>
            <a:r>
              <a:rPr lang="en-GB" dirty="0"/>
              <a:t>WHEN DID NEPAL GET ONE DAY INTERNATIONAL CRICKET     STATUS?</a:t>
            </a:r>
          </a:p>
          <a:p>
            <a:pPr marL="0" indent="0" fontAlgn="base">
              <a:buNone/>
            </a:pPr>
            <a:r>
              <a:rPr lang="en-GB" dirty="0"/>
              <a:t>2. WHEN WAS TABLE TENNIS INTRODUCED IN OLYMPICS?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3. WHO BECOME THE FIRST PLAYER OF INDIAN ORIGIN TO PLAY IN NBA GAME?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4. WHICH SWIMMER FROM AUSTRIALIAN WON 4 GOLD MEDALS AT TOKYO OLYMPICS 2020-2021?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5.AGAINST WHICH COUNTRY DID SACHIN TENDULAR COMPLETED HIS 100</a:t>
            </a:r>
            <a:r>
              <a:rPr lang="en-GB" baseline="30000" dirty="0"/>
              <a:t>TH</a:t>
            </a:r>
            <a:r>
              <a:rPr lang="en-GB" dirty="0"/>
              <a:t> INTERNATIONAL CENTURY IN? </a:t>
            </a:r>
          </a:p>
          <a:p>
            <a:pPr marL="0" indent="0" fontAlgn="base">
              <a:buNone/>
            </a:pPr>
            <a:r>
              <a:rPr lang="en-GB" dirty="0"/>
              <a:t>6. HOW MANY GOALS DID MESSI SCORED IN FIFA WORLD CUP 2022?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EBD6-AF74-43C1-97F1-59F31B50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F652-6888-4125-B6BA-E251BE37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7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C7A7-B93D-41DE-B9B0-8237D2F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Bronze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F351-DC02-47AB-BBF7-637CF96F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1. Who made Rani </a:t>
            </a:r>
            <a:r>
              <a:rPr lang="en-US" dirty="0" err="1"/>
              <a:t>Pokhari</a:t>
            </a:r>
            <a:r>
              <a:rPr lang="en-US" dirty="0"/>
              <a:t>? </a:t>
            </a:r>
          </a:p>
          <a:p>
            <a:pPr marL="0" indent="0" fontAlgn="base">
              <a:buNone/>
            </a:pPr>
            <a:r>
              <a:rPr lang="en-US" dirty="0"/>
              <a:t>2. Who is known as living martyr of Nepal? </a:t>
            </a:r>
          </a:p>
          <a:p>
            <a:pPr marL="0" indent="0" fontAlgn="base">
              <a:buNone/>
            </a:pPr>
            <a:r>
              <a:rPr lang="en-US" dirty="0"/>
              <a:t>3. IN which </a:t>
            </a:r>
            <a:r>
              <a:rPr lang="en-US" dirty="0" err="1"/>
              <a:t>palce</a:t>
            </a:r>
            <a:r>
              <a:rPr lang="en-US" dirty="0"/>
              <a:t> Prithvi Narayan </a:t>
            </a:r>
            <a:r>
              <a:rPr lang="en-US" dirty="0" err="1"/>
              <a:t>Shaha</a:t>
            </a:r>
            <a:r>
              <a:rPr lang="en-US" dirty="0"/>
              <a:t> had first victory?</a:t>
            </a:r>
            <a:r>
              <a:rPr lang="en-US" b="1" dirty="0"/>
              <a:t>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4. Who built Rani Mahal in </a:t>
            </a:r>
            <a:r>
              <a:rPr lang="en-US" dirty="0" err="1"/>
              <a:t>Palpa</a:t>
            </a:r>
            <a:r>
              <a:rPr lang="en-US" dirty="0"/>
              <a:t>? </a:t>
            </a:r>
          </a:p>
          <a:p>
            <a:pPr marL="0" indent="0" fontAlgn="base">
              <a:buNone/>
            </a:pPr>
            <a:r>
              <a:rPr lang="en-US" dirty="0"/>
              <a:t>5. How many years Gopal Dynasty ruled in Nepal? </a:t>
            </a:r>
          </a:p>
          <a:p>
            <a:pPr marL="0" indent="0" fontAlgn="base">
              <a:buNone/>
            </a:pPr>
            <a:r>
              <a:rPr lang="en-US" dirty="0"/>
              <a:t>6. Who lead </a:t>
            </a:r>
            <a:r>
              <a:rPr lang="en-US" dirty="0" err="1"/>
              <a:t>nalapani</a:t>
            </a:r>
            <a:r>
              <a:rPr lang="en-US" dirty="0"/>
              <a:t> war? </a:t>
            </a:r>
          </a:p>
          <a:p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2775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ABC-5643-43E3-83C8-2E436291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FF8E-7A97-4A22-9AD0-AC250EEB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When did Maoist started arm revolution in Nepal? </a:t>
            </a:r>
          </a:p>
          <a:p>
            <a:pPr marL="0" indent="0" fontAlgn="base">
              <a:buNone/>
            </a:pPr>
            <a:r>
              <a:rPr lang="en-GB" dirty="0"/>
              <a:t>2. Who made Krishna Mandir in </a:t>
            </a:r>
            <a:r>
              <a:rPr lang="en-GB" dirty="0" err="1"/>
              <a:t>Patan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3. What is the height of </a:t>
            </a:r>
            <a:r>
              <a:rPr lang="en-GB" dirty="0" err="1"/>
              <a:t>Pashupatinath</a:t>
            </a:r>
            <a:r>
              <a:rPr lang="en-GB" dirty="0"/>
              <a:t> Temple? </a:t>
            </a:r>
          </a:p>
          <a:p>
            <a:pPr marL="0" indent="0" fontAlgn="base">
              <a:buNone/>
            </a:pPr>
            <a:r>
              <a:rPr lang="en-GB" dirty="0"/>
              <a:t>4. What was the prime minister used to be called during </a:t>
            </a:r>
            <a:r>
              <a:rPr lang="en-GB" dirty="0" err="1"/>
              <a:t>Malla</a:t>
            </a:r>
            <a:r>
              <a:rPr lang="en-GB" dirty="0"/>
              <a:t> Period? </a:t>
            </a:r>
          </a:p>
          <a:p>
            <a:pPr marL="0" indent="0" fontAlgn="base">
              <a:buNone/>
            </a:pPr>
            <a:r>
              <a:rPr lang="en-GB" dirty="0"/>
              <a:t>5. Who was called living lion of Nepal? </a:t>
            </a:r>
          </a:p>
          <a:p>
            <a:pPr marL="0" indent="0" fontAlgn="base">
              <a:buNone/>
            </a:pPr>
            <a:r>
              <a:rPr lang="en-GB" dirty="0"/>
              <a:t>6. WHO WAS THE LAST KING OF BHAKTAPUR?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81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530-047C-4001-9C02-DA8F279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7E3-BD1E-4534-B692-019014C0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In which date monarchy was ended?</a:t>
            </a:r>
            <a:endParaRPr lang="en-GB" b="1" dirty="0"/>
          </a:p>
          <a:p>
            <a:pPr fontAlgn="base"/>
            <a:r>
              <a:rPr lang="en-GB" dirty="0"/>
              <a:t>For many years and moth </a:t>
            </a:r>
            <a:r>
              <a:rPr lang="en-GB" dirty="0" err="1"/>
              <a:t>maoist</a:t>
            </a:r>
            <a:r>
              <a:rPr lang="en-GB" dirty="0"/>
              <a:t> armed revolution continued? </a:t>
            </a:r>
          </a:p>
          <a:p>
            <a:pPr fontAlgn="base"/>
            <a:r>
              <a:rPr lang="en-GB" dirty="0"/>
              <a:t>Who was the world’s first journalist to climb Mt. Everest? </a:t>
            </a:r>
          </a:p>
          <a:p>
            <a:pPr fontAlgn="base"/>
            <a:r>
              <a:rPr lang="en-GB" dirty="0"/>
              <a:t>Who made the Statue of four martyrs in </a:t>
            </a:r>
            <a:r>
              <a:rPr lang="en-GB" dirty="0" err="1"/>
              <a:t>sahid</a:t>
            </a:r>
            <a:r>
              <a:rPr lang="en-GB" dirty="0"/>
              <a:t> Gate? </a:t>
            </a:r>
          </a:p>
          <a:p>
            <a:pPr fontAlgn="base"/>
            <a:r>
              <a:rPr lang="en-GB" dirty="0"/>
              <a:t>last king of Gopal dynasty? </a:t>
            </a:r>
          </a:p>
          <a:p>
            <a:pPr fontAlgn="base"/>
            <a:r>
              <a:rPr lang="en-GB" dirty="0"/>
              <a:t>when did </a:t>
            </a:r>
            <a:r>
              <a:rPr lang="en-GB" dirty="0" err="1"/>
              <a:t>prithvi</a:t>
            </a:r>
            <a:r>
              <a:rPr lang="en-GB" dirty="0"/>
              <a:t> </a:t>
            </a:r>
            <a:r>
              <a:rPr lang="en-GB" dirty="0" err="1"/>
              <a:t>narayan</a:t>
            </a:r>
            <a:r>
              <a:rPr lang="en-GB" dirty="0"/>
              <a:t> shah get victory over KIRTIPUR? 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D879-3B5C-4033-858E-E244DC33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4.When was Radio Nepal established?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957F-D7BC-4737-BBAF-B7A508FA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1949 A.D</a:t>
            </a:r>
          </a:p>
          <a:p>
            <a:pPr marL="0" indent="0" fontAlgn="base">
              <a:buNone/>
            </a:pPr>
            <a:r>
              <a:rPr lang="en-GB" dirty="0"/>
              <a:t>b. 1950 A.D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701A-0DD9-436F-8835-62343A730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1951 A.D</a:t>
            </a:r>
          </a:p>
          <a:p>
            <a:pPr marL="0" indent="0" fontAlgn="base">
              <a:buNone/>
            </a:pPr>
            <a:r>
              <a:rPr lang="en-GB" dirty="0"/>
              <a:t>d. 1952 A.D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9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31F7-51FB-4FC1-9430-5FDB8223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Science and technology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02DA-5126-4A4A-9425-F04872D1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22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2CDC-0DD4-4A55-B608-3D85DDB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BRONZE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C2DF-A143-4518-BFDA-7F533AAE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What is the maximum capacity of d orbital? </a:t>
            </a:r>
          </a:p>
          <a:p>
            <a:pPr fontAlgn="base"/>
            <a:r>
              <a:rPr lang="en-GB" dirty="0"/>
              <a:t>What is the shape of p-orbital?</a:t>
            </a:r>
          </a:p>
          <a:p>
            <a:pPr fontAlgn="base"/>
            <a:r>
              <a:rPr lang="en-GB" dirty="0"/>
              <a:t>Which series of hydrogen atomic spectrum lies in visible region? </a:t>
            </a:r>
          </a:p>
          <a:p>
            <a:pPr fontAlgn="base"/>
            <a:r>
              <a:rPr lang="en-GB" b="1" dirty="0"/>
              <a:t> </a:t>
            </a:r>
            <a:r>
              <a:rPr lang="en-GB" dirty="0"/>
              <a:t>First Spacecraft to carry man on the Moon was - </a:t>
            </a:r>
          </a:p>
          <a:p>
            <a:pPr fontAlgn="base"/>
            <a:r>
              <a:rPr lang="en-GB" dirty="0"/>
              <a:t>How many times is the proton heavier than the electron? </a:t>
            </a:r>
          </a:p>
          <a:p>
            <a:r>
              <a:rPr lang="en-GB" dirty="0"/>
              <a:t>WHICH COUNTRY RECENTLY LAUNCHED A DRIVER LESS BULLET TRAIN WITH THE SPEED UPTO 350KM/H?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6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CCEF-65AD-476A-A28F-EC07E91E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702A-044B-4ABA-88EC-CA14B8C9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form of science deals with study of structural and cultural traits of human being?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2. Who developed a method for making artificial magnet?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3. Study of trees is? </a:t>
            </a:r>
          </a:p>
          <a:p>
            <a:pPr marL="0" indent="0" fontAlgn="base">
              <a:buNone/>
            </a:pPr>
            <a:r>
              <a:rPr lang="en-GB" dirty="0"/>
              <a:t>4. Who is called Father of Nano-technology?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5. Study of life in outer space is CALLED?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6. What was the fastest growing web browser in 2020?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4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022D-6DA5-4979-9956-02C0C0D5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ED73-C4E6-4943-96C4-89A3A251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 who invented submarine?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2. A solar probe from NASA touched the sun. The name of the solar probe is </a:t>
            </a:r>
          </a:p>
          <a:p>
            <a:pPr marL="0" indent="0" fontAlgn="base">
              <a:buNone/>
            </a:pPr>
            <a:r>
              <a:rPr lang="en-GB" dirty="0"/>
              <a:t>3. WHO IS THE Inventor and founder of www? </a:t>
            </a:r>
          </a:p>
          <a:p>
            <a:pPr marL="0" indent="0" fontAlgn="base">
              <a:buNone/>
            </a:pPr>
            <a:r>
              <a:rPr lang="en-GB" dirty="0"/>
              <a:t>4. When was the first email sent? </a:t>
            </a:r>
          </a:p>
          <a:p>
            <a:pPr marL="0" indent="0" fontAlgn="base">
              <a:buNone/>
            </a:pPr>
            <a:r>
              <a:rPr lang="en-GB" dirty="0"/>
              <a:t>5. What is the name of the oldest programming language still in use? </a:t>
            </a:r>
          </a:p>
          <a:p>
            <a:pPr marL="0" indent="0" fontAlgn="base">
              <a:buNone/>
            </a:pPr>
            <a:r>
              <a:rPr lang="en-GB" dirty="0"/>
              <a:t>6. What is the boiling point of diamond?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88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E465-29F0-4320-8D4C-EC849F6A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GEOGRAPHY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B71F-9A27-4B0F-B6FC-EAB2FB18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5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40A-97ED-4CA2-8331-6525686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BRONZE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7FC1-D88B-4E3F-9E0A-294171A2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What is the east west average length of Nepal? </a:t>
            </a:r>
          </a:p>
          <a:p>
            <a:pPr marL="0" indent="0" fontAlgn="base">
              <a:buNone/>
            </a:pPr>
            <a:r>
              <a:rPr lang="en-GB" dirty="0"/>
              <a:t>2. Which river is known as Sorrow of China? </a:t>
            </a:r>
          </a:p>
          <a:p>
            <a:pPr marL="0" indent="0" fontAlgn="base">
              <a:buNone/>
            </a:pPr>
            <a:r>
              <a:rPr lang="en-GB" dirty="0"/>
              <a:t>3. How many zones have touched the border of both China and India? </a:t>
            </a:r>
          </a:p>
          <a:p>
            <a:pPr marL="0" indent="0" fontAlgn="base">
              <a:buNone/>
            </a:pPr>
            <a:r>
              <a:rPr lang="en-GB" dirty="0"/>
              <a:t>4. Which ocean</a:t>
            </a:r>
            <a:r>
              <a:rPr lang="en-GB" b="1" dirty="0"/>
              <a:t> </a:t>
            </a:r>
            <a:r>
              <a:rPr lang="en-GB" dirty="0"/>
              <a:t>separates the old world from the new world? </a:t>
            </a:r>
          </a:p>
          <a:p>
            <a:pPr marL="0" indent="0" fontAlgn="base">
              <a:buNone/>
            </a:pPr>
            <a:r>
              <a:rPr lang="en-GB" dirty="0"/>
              <a:t>5. How many district are there in province no 7?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6. What is the north and south average length of Nepal?</a:t>
            </a:r>
            <a:r>
              <a:rPr lang="en-GB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49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B22B-349D-45D5-8478-4B57163E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C45-7BB2-4DDF-A8C3-BDC337CA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Where is “Ground Zero”?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2. Which district headquarter is situated at highest altitude in Nepal?</a:t>
            </a:r>
          </a:p>
          <a:p>
            <a:pPr marL="0" indent="0" fontAlgn="base">
              <a:buNone/>
            </a:pPr>
            <a:r>
              <a:rPr lang="en-GB" dirty="0"/>
              <a:t>3. What is the height of Lhotse Mountain?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4. Which district is famous for ginger farming? </a:t>
            </a:r>
          </a:p>
          <a:p>
            <a:pPr marL="0" indent="0" fontAlgn="base">
              <a:buNone/>
            </a:pPr>
            <a:r>
              <a:rPr lang="en-GB" dirty="0"/>
              <a:t>5. In which district does </a:t>
            </a:r>
            <a:r>
              <a:rPr lang="en-GB" dirty="0" err="1"/>
              <a:t>Daamodar</a:t>
            </a:r>
            <a:r>
              <a:rPr lang="en-GB" dirty="0"/>
              <a:t> lake is located? </a:t>
            </a:r>
          </a:p>
          <a:p>
            <a:pPr marL="0" indent="0" fontAlgn="base">
              <a:buNone/>
            </a:pPr>
            <a:r>
              <a:rPr lang="en-GB" dirty="0"/>
              <a:t>6. WHICH DISTRICT HAS MOST NO OF MUNCIPALITIES?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B454-8B78-405F-9E8C-8D480DFF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D186-B2DE-40C2-9ECA-432A2D2C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In which district </a:t>
            </a:r>
            <a:r>
              <a:rPr lang="en-GB" dirty="0" err="1"/>
              <a:t>Araniko</a:t>
            </a:r>
            <a:r>
              <a:rPr lang="en-GB" dirty="0"/>
              <a:t> Mountain is located? </a:t>
            </a:r>
          </a:p>
          <a:p>
            <a:pPr marL="0" indent="0" fontAlgn="base">
              <a:buNone/>
            </a:pPr>
            <a:r>
              <a:rPr lang="en-GB" dirty="0"/>
              <a:t>2. WHAT IS THE TOTAL AREA OF SMALLEST DISTRICT OF NEPAL?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3. How many districts are there in Pradesh no 5? </a:t>
            </a:r>
            <a:r>
              <a:rPr lang="en-GB" b="1" dirty="0"/>
              <a:t> </a:t>
            </a:r>
          </a:p>
          <a:p>
            <a:pPr marL="0" indent="0" fontAlgn="base">
              <a:buNone/>
            </a:pPr>
            <a:r>
              <a:rPr lang="en-GB" dirty="0"/>
              <a:t>4. World largest temple located in which country? </a:t>
            </a:r>
          </a:p>
          <a:p>
            <a:pPr marL="0" indent="0" fontAlgn="base">
              <a:buNone/>
            </a:pPr>
            <a:r>
              <a:rPr lang="en-GB" dirty="0"/>
              <a:t>5. In in which year Nepal is divided into 4 development region? </a:t>
            </a:r>
          </a:p>
          <a:p>
            <a:pPr marL="0" indent="0" fontAlgn="base">
              <a:buNone/>
            </a:pPr>
            <a:r>
              <a:rPr lang="en-GB" dirty="0"/>
              <a:t>6. What is the height of mount K2?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FEB2-F8FA-4BFD-9C2B-5DB97695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5.</a:t>
            </a:r>
            <a:r>
              <a:rPr lang="en-GB" dirty="0"/>
              <a:t>How much production capacity does the largest hydropower plant in Nepal ‘Upper </a:t>
            </a:r>
            <a:r>
              <a:rPr lang="en-GB" dirty="0" err="1"/>
              <a:t>Tamakoshi</a:t>
            </a:r>
            <a:r>
              <a:rPr lang="en-GB" dirty="0"/>
              <a:t> Hydroelectric project have?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E472-393D-4023-8BC3-AF11EBF95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444 MW</a:t>
            </a:r>
          </a:p>
          <a:p>
            <a:pPr marL="0" indent="0" fontAlgn="base">
              <a:buNone/>
            </a:pPr>
            <a:r>
              <a:rPr lang="en-US" dirty="0"/>
              <a:t>b. 446 MW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719F-67EE-4EFF-8065-3D2353DCC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456 MW</a:t>
            </a:r>
          </a:p>
          <a:p>
            <a:pPr marL="0" indent="0" fontAlgn="base">
              <a:buNone/>
            </a:pPr>
            <a:r>
              <a:rPr lang="en-US" dirty="0"/>
              <a:t>d. 466 MW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5366-0B1E-4E75-BE0A-0634B381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6.</a:t>
            </a:r>
            <a:r>
              <a:rPr lang="en-GB" dirty="0"/>
              <a:t>What is the height of Mt. Everest In feet?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9E2-64E4-4E43-8CF0-2531EA1C6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20,031.7 ft</a:t>
            </a:r>
          </a:p>
          <a:p>
            <a:pPr marL="0" indent="0" fontAlgn="base">
              <a:buNone/>
            </a:pPr>
            <a:r>
              <a:rPr lang="en-US" dirty="0"/>
              <a:t>b. 29,031.7 ft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2039-9C1A-433D-8B5C-9B1071017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67A4-0F67-4E24-9B8A-B28E54A1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7. For how many years second world war fought?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7D84-04BA-476E-B3BA-42DCC92143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2 years</a:t>
            </a:r>
          </a:p>
          <a:p>
            <a:pPr marL="0" indent="0" fontAlgn="base">
              <a:buNone/>
            </a:pPr>
            <a:r>
              <a:rPr lang="en-GB" dirty="0"/>
              <a:t>b. 4 years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AB322-7323-482A-8140-BC536E85B0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5 years</a:t>
            </a:r>
          </a:p>
          <a:p>
            <a:pPr marL="0" indent="0" fontAlgn="base">
              <a:buNone/>
            </a:pPr>
            <a:r>
              <a:rPr lang="en-GB" dirty="0"/>
              <a:t>d. 6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0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21BB-0DEA-4826-9B5F-2CF3C67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8. What was the name of atomic bomb blasted in Hiroshima, japan august 6 1945?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1B73-31B8-4BF6-B93D-BE1463540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Little boy</a:t>
            </a:r>
          </a:p>
          <a:p>
            <a:pPr marL="0" indent="0" fontAlgn="base">
              <a:buNone/>
            </a:pPr>
            <a:r>
              <a:rPr lang="en-GB" dirty="0"/>
              <a:t>b. Fat Man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FF277-9DA2-482A-ADDA-044AA0799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Both</a:t>
            </a:r>
          </a:p>
          <a:p>
            <a:pPr marL="0" indent="0" fontAlgn="base">
              <a:buNone/>
            </a:pPr>
            <a:r>
              <a:rPr lang="en-GB" dirty="0"/>
              <a:t>d.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2083</Words>
  <Application>Microsoft Office PowerPoint</Application>
  <PresentationFormat>Widescreen</PresentationFormat>
  <Paragraphs>293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GENERAL ROUND</vt:lpstr>
      <vt:lpstr> 1.What is the tenure of president In Nepal?  </vt:lpstr>
      <vt:lpstr>2.Which city is known as Forbidden City in the world? </vt:lpstr>
      <vt:lpstr>3.In which country headquarter of SAARC located? </vt:lpstr>
      <vt:lpstr>4.When was Radio Nepal established?</vt:lpstr>
      <vt:lpstr> 5.How much production capacity does the largest hydropower plant in Nepal ‘Upper Tamakoshi Hydroelectric project have? </vt:lpstr>
      <vt:lpstr> 6.What is the height of Mt. Everest In feet? </vt:lpstr>
      <vt:lpstr>7. For how many years second world war fought?  </vt:lpstr>
      <vt:lpstr>8. What was the name of atomic bomb blasted in Hiroshima, japan august 6 1945?  </vt:lpstr>
      <vt:lpstr>9. From which year Nepali celebrate baisakh 1 as New Year? -</vt:lpstr>
      <vt:lpstr>10. IN which war kaji kalu padey was died?</vt:lpstr>
      <vt:lpstr>11. Whose murder was the reason of kot parva?</vt:lpstr>
      <vt:lpstr>12. From which district tea cultivation started? </vt:lpstr>
      <vt:lpstr>13. What is the height of Kathmandu from sea level? </vt:lpstr>
      <vt:lpstr>14. In which district helambu is located? </vt:lpstr>
      <vt:lpstr>15. Which continent has most landlocked country? </vt:lpstr>
      <vt:lpstr>16. How many Member of Parliament voted in opposition of constitution? </vt:lpstr>
      <vt:lpstr>17. How many members are there in house of representatives in Nepal? </vt:lpstr>
      <vt:lpstr>18. Headqauter of UNESCO? </vt:lpstr>
      <vt:lpstr>19. Who won Golden Gloves 2022? </vt:lpstr>
      <vt:lpstr>20.  1, 5, 20, 60……... What comes after 60?  </vt:lpstr>
      <vt:lpstr>21. When was Bir Hospital established? </vt:lpstr>
      <vt:lpstr> 22. What is the ratio of 25 paisa, and 2 rupees?  </vt:lpstr>
      <vt:lpstr>23. When was United Nations Environment Program established?  </vt:lpstr>
      <vt:lpstr>24. Which game is Jack related to?  </vt:lpstr>
      <vt:lpstr>25. Which continent is the most diversified continent in terms of languages? </vt:lpstr>
      <vt:lpstr>26. How many local level are there in Nepal? </vt:lpstr>
      <vt:lpstr>27. How many district of Nepal are only linked with china? </vt:lpstr>
      <vt:lpstr>28. Which caste is appointed the priest in Manakamana Temple? </vt:lpstr>
      <vt:lpstr>29. Which mountain is known as White Himal?</vt:lpstr>
      <vt:lpstr>30. What is the world record time for the 100 meters’ race? </vt:lpstr>
      <vt:lpstr>Rapid Fire Round</vt:lpstr>
      <vt:lpstr>A</vt:lpstr>
      <vt:lpstr>B</vt:lpstr>
      <vt:lpstr>C</vt:lpstr>
      <vt:lpstr>D</vt:lpstr>
      <vt:lpstr>E</vt:lpstr>
      <vt:lpstr>F</vt:lpstr>
      <vt:lpstr>G</vt:lpstr>
      <vt:lpstr>H</vt:lpstr>
      <vt:lpstr>Game Changer Round </vt:lpstr>
      <vt:lpstr>Sports </vt:lpstr>
      <vt:lpstr>Bronze</vt:lpstr>
      <vt:lpstr>SILVER  </vt:lpstr>
      <vt:lpstr>Gold</vt:lpstr>
      <vt:lpstr>History  </vt:lpstr>
      <vt:lpstr>Bronze</vt:lpstr>
      <vt:lpstr>SILVER   </vt:lpstr>
      <vt:lpstr>GOLD  </vt:lpstr>
      <vt:lpstr>Science and technology  </vt:lpstr>
      <vt:lpstr>BRONZE  </vt:lpstr>
      <vt:lpstr>SILVER  </vt:lpstr>
      <vt:lpstr>GOLD  </vt:lpstr>
      <vt:lpstr>GEOGRAPHY  </vt:lpstr>
      <vt:lpstr>BRONZE  </vt:lpstr>
      <vt:lpstr> SILVER  </vt:lpstr>
      <vt:lpstr>GOLD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ROUND</dc:title>
  <dc:creator>AASTHA  SHRESTHA</dc:creator>
  <cp:lastModifiedBy>Sandesh</cp:lastModifiedBy>
  <cp:revision>27</cp:revision>
  <dcterms:created xsi:type="dcterms:W3CDTF">2023-01-03T03:32:44Z</dcterms:created>
  <dcterms:modified xsi:type="dcterms:W3CDTF">2023-01-04T05:37:18Z</dcterms:modified>
</cp:coreProperties>
</file>