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6" r:id="rId5"/>
    <p:sldId id="257" r:id="rId6"/>
    <p:sldId id="277" r:id="rId7"/>
    <p:sldId id="278" r:id="rId8"/>
    <p:sldId id="259" r:id="rId9"/>
    <p:sldId id="260" r:id="rId10"/>
    <p:sldId id="262" r:id="rId11"/>
    <p:sldId id="263" r:id="rId12"/>
    <p:sldId id="264" r:id="rId13"/>
    <p:sldId id="265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://1.bp.blogspot.com/-GQnEMzDTouo/URWCz0Hj6rI/AAAAAAAABY0/uyFvFfQ4Bfo/s1600/146503_Papel-de-Parede-Java_1280x800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71506" y="0"/>
            <a:ext cx="10215506" cy="685800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CD4D-4F97-44F7-92CF-F9A10461026A}" type="datetimeFigureOut">
              <a:rPr lang="pt-BR" smtClean="0"/>
              <a:pPr/>
              <a:t>05/04/2016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030E-88ED-4B04-9584-76F4624F1C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CD4D-4F97-44F7-92CF-F9A10461026A}" type="datetimeFigureOut">
              <a:rPr lang="pt-BR" smtClean="0"/>
              <a:pPr/>
              <a:t>05/04/2016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030E-88ED-4B04-9584-76F4624F1C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CD4D-4F97-44F7-92CF-F9A10461026A}" type="datetimeFigureOut">
              <a:rPr lang="pt-BR" smtClean="0"/>
              <a:pPr/>
              <a:t>05/04/2016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030E-88ED-4B04-9584-76F4624F1C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://1.bp.blogspot.com/-GQnEMzDTouo/URWCz0Hj6rI/AAAAAAAABY0/uyFvFfQ4Bfo/s1600/146503_Papel-de-Parede-Java_1280x800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71506" y="0"/>
            <a:ext cx="10215506" cy="685800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CD4D-4F97-44F7-92CF-F9A10461026A}" type="datetimeFigureOut">
              <a:rPr lang="pt-BR" smtClean="0"/>
              <a:pPr/>
              <a:t>05/04/2016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030E-88ED-4B04-9584-76F4624F1C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CD4D-4F97-44F7-92CF-F9A10461026A}" type="datetimeFigureOut">
              <a:rPr lang="pt-BR" smtClean="0"/>
              <a:pPr/>
              <a:t>05/04/2016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030E-88ED-4B04-9584-76F4624F1C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CD4D-4F97-44F7-92CF-F9A10461026A}" type="datetimeFigureOut">
              <a:rPr lang="pt-BR" smtClean="0"/>
              <a:pPr/>
              <a:t>05/04/2016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030E-88ED-4B04-9584-76F4624F1C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CD4D-4F97-44F7-92CF-F9A10461026A}" type="datetimeFigureOut">
              <a:rPr lang="pt-BR" smtClean="0"/>
              <a:pPr/>
              <a:t>05/04/2016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030E-88ED-4B04-9584-76F4624F1C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CD4D-4F97-44F7-92CF-F9A10461026A}" type="datetimeFigureOut">
              <a:rPr lang="pt-BR" smtClean="0"/>
              <a:pPr/>
              <a:t>05/04/2016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030E-88ED-4B04-9584-76F4624F1C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CD4D-4F97-44F7-92CF-F9A10461026A}" type="datetimeFigureOut">
              <a:rPr lang="pt-BR" smtClean="0"/>
              <a:pPr/>
              <a:t>05/04/2016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030E-88ED-4B04-9584-76F4624F1C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CD4D-4F97-44F7-92CF-F9A10461026A}" type="datetimeFigureOut">
              <a:rPr lang="pt-BR" smtClean="0"/>
              <a:pPr/>
              <a:t>05/04/2016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030E-88ED-4B04-9584-76F4624F1C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CD4D-4F97-44F7-92CF-F9A10461026A}" type="datetimeFigureOut">
              <a:rPr lang="pt-BR" smtClean="0"/>
              <a:pPr/>
              <a:t>05/04/2016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030E-88ED-4B04-9584-76F4624F1C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4CD4D-4F97-44F7-92CF-F9A10461026A}" type="datetimeFigureOut">
              <a:rPr lang="pt-BR" smtClean="0"/>
              <a:pPr/>
              <a:t>05/04/2016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9030E-88ED-4B04-9584-76F4624F1C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29058" y="928670"/>
            <a:ext cx="5643602" cy="1470025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Programação </a:t>
            </a:r>
            <a:br>
              <a:rPr lang="pt-BR" b="1" dirty="0" smtClean="0">
                <a:solidFill>
                  <a:schemeClr val="bg1"/>
                </a:solidFill>
              </a:rPr>
            </a:br>
            <a:r>
              <a:rPr lang="pt-BR" b="1" dirty="0" smtClean="0">
                <a:solidFill>
                  <a:schemeClr val="bg1"/>
                </a:solidFill>
              </a:rPr>
              <a:t>para Web I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57612" y="2890846"/>
            <a:ext cx="6400800" cy="175260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Prof. </a:t>
            </a:r>
            <a:r>
              <a:rPr lang="pt-BR" dirty="0" err="1" smtClean="0">
                <a:solidFill>
                  <a:schemeClr val="bg1"/>
                </a:solidFill>
              </a:rPr>
              <a:t>Sanderson</a:t>
            </a:r>
            <a:r>
              <a:rPr lang="pt-BR" dirty="0" smtClean="0">
                <a:solidFill>
                  <a:schemeClr val="bg1"/>
                </a:solidFill>
              </a:rPr>
              <a:t> Macedo</a:t>
            </a:r>
          </a:p>
          <a:p>
            <a:r>
              <a:rPr lang="pt-BR" sz="2000" dirty="0" smtClean="0">
                <a:solidFill>
                  <a:schemeClr val="bg1"/>
                </a:solidFill>
              </a:rPr>
              <a:t>Facebook.com/</a:t>
            </a:r>
            <a:r>
              <a:rPr lang="pt-BR" sz="2000" dirty="0" err="1" smtClean="0">
                <a:solidFill>
                  <a:schemeClr val="bg1"/>
                </a:solidFill>
              </a:rPr>
              <a:t>sandecom</a:t>
            </a:r>
            <a:endParaRPr lang="pt-BR" sz="2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071934" y="500042"/>
            <a:ext cx="5500726" cy="1143000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Facilidades de Internacionalização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4578" name="AutoShape 2" descr="data:image/jpeg;base64,/9j/4AAQSkZJRgABAQAAAQABAAD/2wCEAAkGBhQSEBUPEhEUFBUVFhQUFBUVExYXFBYYFBQVFRYUFRQXHiYeFxojGRQUHy8gIycpLCwsFSAxNTAqNSYrLCkBCQoKDgwOGQ8PFywcHhwpLCktLCkpLCkpKTIxKTUzLDUpKTApNS81LS0pNSksKjApKTQtKTUpKSkpNTUsLDUsKf/AABEIAL0BCwMBIgACEQEDEQH/xAAbAAABBQEBAAAAAAAAAAAAAAAAAwQFBgcCAf/EAEwQAAEDAgEECw0FBgUFAQAAAAEAAgMEERIFEyExBgciMkFCUVNxkdEUFRc1UlRhcoGSk7GyFiNVobQzYqPS4fAkQ3OCsyVEdKLBNP/EABsBAQEBAAMBAQAAAAAAAAAAAAABAgMEBQYH/8QAKxEBAAEDAwMDAwQDAAAAAAAAAAECAxETFFEEIWEFEkExcdEGIkKhI1KB/9oADAMBAAIRAxEAPwC27Ptmpya2FzaeOXOmQHEbEYTe/pVRG3hJ5jD7xU/tkULJqrJcEjcTJJ3te25FwTpFwqvlzYax9aKCCKkgDpjGyRk7pJrNaXWkivovb5LvWaLU0x7o7uGuas9pOxt2yeYw+8exdjbpf5lD7x7FB021rI+SWJtXTl0MbpH2N2iz3NDXO1NO5vp1XSUWwjcPmkq4mwtmbTsla10jZXutvQ3U0E2uufT6dx+64sY25n+ZQ+8V0NuN/mUPvFUfLuRH0lQ+llILmW0jU5p0td6LjgTVq3HTWpjMQzq18tGG3A/zKH3iuhtuv8zh6ys7YlWptbXCatfLQRtsv8zi6yuxtrP80i6yqA1KNTbWuDVr5X0baT/NIusrsbZ7/NIusqitSrVNta4NWvleBtmO81i6yuhtku81i6yqU1KNU21vg1auV0G2K7zaL810NsJ3m0X5qmtSrU29vg1auVwGz93m0X5robPHebxKpMSrVNvb4NWrlahs4d5vElBs0d5vGqs1LBTb2+DVq5WUbMXcxGuxsudzEfUq2xKtU29vg1auVhGyt3Mx9S7Gyg8zH1KAalGpt7fBq1cp4bJDzMfUuhshPNR9ShGpVqmhb4NWvlMDLx5qP3V2MtHmo/dUS1KNU0KOE1a+UqMrnm4/dXbcpk/5cfuqNal4d8OkfMKTYo4XVr5Sv3vMx/8Ar2o+95qP/wBe1Msssfd5jeGua4u07024HHgHpTLJFYah2PEI42aHMBBe93/xnpXQ98f6u37Z5PJcraZIg2PGxt3WAu27SW6RwpztcG+TYSTcl05J6aiVVPJH/wCmv9YfQVa9rfxZD0z/AKiVariO2CnPfKl7a+U+5pcnVOHHmpZH4b2xWOq/AqS3ZpA2vblOOie2bOulkvPia7E0gtAtudf5LXNlOxqCsETahheGYy2zi2xLiDq1qAG1lQcw74rl2LV+1TTiqJyxXRVM5hnWSdl+ZdXPzOLu1r2kYrZvG5x5N1vvySmRdlLYqTuGeAyxNlbOzBJm3B7dO6NjiB5FoQ2s6DmHfEcuhtb0HMu+I5cs9TZn4ljTr5Zjshy6+sqX1T2hpfYBo1BrRZovwm3CmLFrvg5oeZd8Ry68HlDzLviOWo623EYiJSbNUslYlWrVhtf0XMu+I5e/YGj5p3xHK763xKaFTLWpRq1AbA6Pmj8Ry9Gwak5o/Ecm9t+TQqZo1KtWj/Yik5o++5dDYVSc0ffKm9o8mhUztqUatBGw2l5s++V79kKbmz75U3lHEpoVKC1KtV6GxKm5s++V0NitNzZ98pvKOJNCpSGJVquf2Xp+bPvldfZqn8g+8VN5R5NCpT2pYK1/ZyDyD7xXv2fh8g+8U3dHk0KlXalWqyjIMPkH3ivRkSHyT7xU3dHk0KlealWqd7zReSfeK6GSY/JPWVN3R5NCpCNSrVLjJcfknrK9GTo+Q9abujyaFSMalApHuFnJ+a97jZyfmpu6PJoVGbUtG6xBOoEE9A0lLilbyfmvRAORN1R5NCpCZS2X0cjy15lczGSQ1jgH24CbaWpOTZhRulbMWytLRhAZGW7ngadGkKw5oci8zQ5F0/2cy7X7+FW2O1IklrZW3wvILbgjiHlVw2t/FkPrT/qJU1qIxgcf3XfSU62t/FkPTP8AqJVaqonGPhIiYzkrWcXod9RTZOa3i9DvqKbLhckBCSq6tkTDJI4Na0XJP96T6FnuWdsWV7rUwzTLEEvaHPcTwjgaORcdy5TRHd3uj6C/1lXttR/34hpGE8hXixXv1UedT/FcpnI2zyohc1srs9ENBaQM5blzmskelcFPV25nD1736b6u3T7oxV4hqKEyyRliOpiE0R0ai075p8lw5U9XbjE94fO1UzTM01dpgIQhGQhQY2SvdJJHFQ1MoikML5GGPBiba++N9F1L92R6s4z3xy4be9o6UQqhN5coxNAc6aNocSGlz2gOINiGknSQeBOHG2k6ANJJ1ADSSfYgEJs3KcJYZRNEWA2LxI0sB5C69gfQu4q2NxDWyMcS3GA14JLfLAHF9KBZCYS5biZUike4Ne6MStLnANdd+DA250uvwJy2sjLzEJGGRty5geMbbayW6xZAshNW5VhIuJ4iMQZcSNIxHU299foXTsoxCTNGaMSXtmy9uO/Jhve/oRThCRdWRiQRGRgkOqMuGM9DNZXc07WNxve1jRYFznBrRfVcnQiO0KIyXsjjlZNI98TGRzvga8yDA8NAIdiJtc3OrkUsxwIBBBBAII0gg6iDwhB6hN48oxODi2aNwZvyHtIZpturHc6dGlLOlaDYuaDhLrEi+Ea3W5ByoOkJCKvjewyMljcxu+e17SxttJu4GwXtPWxyWzcjH3vbC8OvbXa2uyBZCbzZRiY0PfNG1pJaHOe0NJGtoJOkjkUNljZBPFOYYYIpQWxmMZ5rZXuedNmE7xo0kj0WQWFCSNZHnMznGZzXm8Qx6r7y90qqE6jeO9V3yKcbW/iyHpn/AFEqb1G8d6rvkU42t/FkPTP+olVhJK1vF6HfUU2Tmt4vQ76imyyrPtsjLDjI2ja5pYA2SQDfY77lruSwsfaudgWxemrGytlltLhsxg0Fv748roUNsz8Y1HrM/wCNqa5DZMaiMU+LO4hgw6+k+jlXlV1/5+8Zfo3R9Lj0uItV6czHu9358HmUNiFRFVCkwFz3HcEDcvHlA8A+SsOybYNBR0LXPmtUXvyh5I0sA4AOVapSOIbGJSzPYRe1tJtusI12usR2eR1Iq3d1aSf2ZG8wcGBct2zRZpmcZz/TpdB6j1HqF+i3NcUezvOP5/bwabFcuGlqWuv93IQ2UcFrGzukH5rXWuuARqIBHtWEyDV6zfqC2rIkhdTsJNzY6T6DYLk6OqZoxPw839S2abfVRVT/ACjMnqAhC7j5lR6COGGuqJZqasMhq3PjfGyUxFhDQ1xDThPDrCRl2Nk0FQMw7OzV13a8Zj7pDrt4Wtw6dHJdWN2y9okkZmKjNwyGKWcNBhY4WvexxW3Q1BS7qtgw3kYMW8u9oLwdAw3O69iqKxlWjjgqnufSulgdTtip2shzoZI0uLnYeJe7d1wrusyRUHI7aW5z4jiDyHXduXhz7HjHDwcOpWV9S1rgwyNa46ml4DjyWaTcrxlSwuLRIzE25cA9t221lwBu0D0oM+7xYxijjqZIzPSBwnhZE2zZS53+HaBcAa3ng0KRgyS9kzXthLbZUk3TW2tTYDYXH+Tfg1K0w5VY5glc4RhxcBnHsF8JtoN7EHXoTwn5fl2KZFdylShuUY6mSAyxmEQMLY84WS53EHEcQW4yrWTMgPa9rHmqdOx0rpPu2NhO/wD+5timBBbub6fYrnFl9jqo0zXMc1sGfdI2QEDd4MLraBo03T4V0eDHnWYL2xZxuC/Jiva6oodLsfIhjb3NYjJclxmwLVOLcm3PW1HWmtKwOZWU/c0jqt74mxzZm+bfmIt/P/lkG9+laQypa4BzXtcHEhpDwQ4jWAQdJCSjEUZkLSxpe4vl3QBc4NALn6dYFkyYUuqyc/BNTGB5q5KgSRT4LtbHiY63dPF3LXjD6bcKn9lMX3tNM6J0sET5c9G1mcLsbMMZzXHs7T6NakZ8pETR07A12O7nkyNGFttAay93POsC1raVxlrK3c7GSBuLFNFDa9rZ12HF7ORBQm5Kc45/N1ENN3RVEMjp2uk+8wZo9zOBGGzXabaFasnZLe3JkkEecEj2TZrOuAkvJfASW6I/Q3iqfNW3E5ge1z2g3Y14L9H7t7jg1phk3LgleYnRSwSBucEcwAe5l8OcbYkEX0dKZFTyBkxrHZxzKuVscDmTMkgZGxxIDcLWtAM5LgbE6rXSlTkSbuWeDNPE7xG9kgfjwwMeCaYPPHY3Rh46veI8q8umRnseRiWvlhbVPjElOZGzRMhxsjeXSMZTMAxmxGnh1cClxUxx1MFfHSzMgZHPCWMpi2UPe9rgcyNOEhu+9AVsxIxHlTIzfJeGnDKisp3mCTPMjjdDnHNlkqnPaTCd6XMI3XsSuy2nle+QllQ2UGMUzYKdrmGIOaWmSe2KN9sVwDosr1Lk+N0rahzAZWDC15viA5BwJyHHlTIokuT32dTZh/dZqs82oze5EOdD7d1cH3dxh9iuVNWGR8wMbmCOQsaXapBYHON/d029ic34F4gTqN471XfIpxtb+LIemf8AUSpvUbx3qu+RTja38WQ9M/6iVWEkrW8Xod9RTZOa3i9DvqKbLKqBtk5GcHtrWhuCzY5LaHYiThceW+r2JLYJstgomymSG8hbdjxpJtxPQtAqKdsjHRvaHNcLOadRBWb7IdgMsJMlP95Frs527b6P3guldtVxXqUfV9V6d6hYu9Ps+rnEfE/lG5Q2UTy1IqzIRIDdljoYBxQOT5qx7I9nkVXQtifDee+k8Dbcdp9PIqQaaThhkHS1O6TIskhFxhaddtL+jDwFdeiL/eMfXl7vU3fS6Youe6M2/p7Z7/bs4yVSGSUEC4YQXDXckHCAOE8PsWw5Nps3CxmnQL6ddzpIUFsY2K5jC9wtbS0aySeF55fQrMvQtW9OmKXxPqXXT1t+bnx9I+wQEIXK89T6PKWafXU2ZndLNUzGICJwjcJGNaHZ07kDWdPIoSr2NOicYZpJtEUMdPmadsocWswuwyOH+HOPo5VpmM6rnrQCqijikc2tDY43VEri0Sd0xH/D4YwC+nqtRIOm19epNtieRSKiBsjqh0rC7ulpp2Mj0ghwkqLXqGkkaLm60HFwLmVmJpY7S0ggi51EWIQZpSxXpIo3tcyBrqnNviphUOzmfeDGYyDgaGgWcp+GlnfkNkYx58xNviJbIQ2W7gb6QcA1exWumiEbQyMYWtAAA0AAal0SgzbKlI2eWV1BTyQMFPEJCKcxXDagOksxw+8ODi8OpJVNHFGxkpE8tOaumBbJTNia4tx4gylaASdVzbT7Fp5ceU9aRqKVshYXtxYHiRl77l7b2cPSLlDCkMp8M7a2OGRlHHUte1jYnNc0Zh0by2n1i8hF7a9aSocniqygJXQy5h1TUybtjmXGYiDcbTxSQRY6DZaFiN7308vCguPKUMM52UskdM95ErJ2yxthZDShzXRNe3C81QGJhLcVxfRqU/skyVNhBNRJUA1VO5sebaBGBJcuBbpIA4SrOHHlXl0FGyTR7ukiEL21UU+KslMZbjjBfivUapQbs0cNvQrHkGl/aTvOOV8kjS8tLSI2uIZG1p1NA4RoJ0qXvwIJQeIQhRQhCEAhCEAhCECdRvHeq75FONrfxZD0z/qJU3qN471XfIpxtb+LIemf9RKtQzJWt4vQ76imyc1vF6HfUU2WVCEIVUjLRRuOJ0bXHlI0rqGmYzesa2+uwslEIgQhCihCEKgQmtLlNkmdwXOZe6J+jTiYA4hvLoISsFQHta7e4gCGvs14vwFt7gohVCY5PyqJXzx2wmCbM6XC7jhDsQGvht7E9xDVcX5Li/VrQeoQFE1GyeFkhjOcs1wa+YRnMRuOjC+XikEge1BLIUJUbLoo35t8NU28giDzAc2XOdhbur6ieFP5MrxNqW0RfeZzHPwDTZrdZceC/AgeIQhRQhCEAhCEAhCEAhCEAhCEAhCECdRvHeq75FONrfxZD0z/AKiVN6jeO9V3yKcbW/iyHpn/AFEq1DMla3i9DvqKbJzW8Xod9RTZZUIQhFCEIQCEIQCAhCCoZNyvHG+vpXlwlkqKgxtzb7ODogGkPAtpI5VC5GyK19NVTSQkzRUtOYHuDsbXNpybs/eDgParhJsyhEj4Q2oeY35t5jp3vYHaLjGNHCFNX/u6qM5ZkwOpa6sdETVNfG6KYtdnQ7MwnEzlN8XBypLZLUOM5mLszUtkhbHG2nc6V8YcwZ0VA0NxNLiRwLS7+n8wgOPKgjsmtjz9Xm2yNdnm50vvgc7Nixi/dw6OlQNfshglqHU1Q50cMUmEw5qQ5+QEWc8tFs2Da2nSdepWLKeV44Gh0mIlxsxjGl8juXCwaSBrKbnZMzDA5mJwnmFPY7l0biC45xp0tIw6vSECNjPX3cDm6MWaDoxTStF3t4HsEZt6HKCpdj08GUqX/E51pbVPe4wAON8N2ySX0uIsATqwq51NUGNDjcjE1u5GI3cbXsODlPAu5HYQSToAJPQ0XOhB6hIUNayaJk0ZuyRoe0nRoOokcCXQCEf3/YR1dYQCEf3/AGUf3rQCEf3rTLLWVBTQmdzS4B0bcIIB+8eGA6eS6B6heubY2/vqXigEIQihCEIE6jeO9V3yKcbW/iyHpn/USpvUbx3qu+RTja38WQ9M/wColWoZkrW8Xod9RTZOa3i9DvqKbLKhCEIoQhCAQhCAQEIVFGyVlCCGuqTNWzwu7scRAC8QvBDAHOAaQbn0ppLk09wVE2KYSvrjGCHOxRs7rb+yHADrvp1LRb/3YLxMopuWqKmiqTFVD/DNgApcWcIz+JxkILNOM3aTfRpUhkIHHSd0Z7uruN2LFvMOMYsdtGcvht6FYkIIDKEwpq7u2Y4YXQNhEliRG8PLruAuW4hoBGuyreyBkcsza2Vp7jmqaZtyHDEIo5A+XC3SGkkadZstDXt0Ge1MDDA+SIHudldSdxkF4aGvLWzYL6bF9wbptkqjkM4Lqj/Fl8ueibA7P2OMYZZScGAjBcjlC0KroGSlhe3Fgdja2+5xW0FzdTraxfUU5JQZ1Q00EdHTR4S2NkgblRv3lgRG4NEvDv7b1WXYl+zqM3fMZ13cevDm83xMWm2cvrVguvLoM02PUzxKxxq8NTaQ1TWU786zcuxGeQnCQDhO5GsBNpzEKdwwskiE1KJq1hkbn7y3cySI6WutpOHWtUum9fQMma1kguGvZIADbdRm7To9KGFByhGC2UUTsFAZafE7C90LRZ+fLmHdkXzd7ehFDkvG+liE75Kd1TJYxRvhiw5g42MBJcWOOh1+HUtHJXiDONmdRhlkfiZTywYGUzc1I+WVjS3DJHI04WjS4WIOorjLLYS1/dIJru64zHiDy/M55hjIw7jDgutLui6GFAgAzkdsXfLuv7/f5zMZx2LFxMOaw6uBX92teXQoBCEIoQhCBOo3jvVd8inG1v4sh6Z/1Eqb1G8d6rvkU42t/FkPTP8AqJVqGZK1vF6HfUU2Tmt4vQ76imyyoQvHvABcSABpJJsAOUngTLv9TedU/wAZnagfITHv9TedU/xmdqO/1N51T/GZ2oHyEx7/AFN51T/GZ2o7/U3nVP8AGZ2oHyEx7/U3nVP8Znajv9TedU/xmdqofITHv9TedU/xmdqO/wBTedU/xmdqgfITHv8AU3nVP8Znajv9TedU/wAZnagfITHv9TedU/xmdqO/tN51T/GZ2oHyFxDM17cTHNc06nNIc025CEq2Jx0hp6ig5Qu8w7yXdRRmHeS7qKDhC7zDvJd1FGYd5LuooOELvMO8l3UUZh3ku6iqOELvMO8l3UUZh3ku6ioOELvMO8l3UUZh3ku6ig4Qu8w7yXdRRmXeS7qKDhCHaDhOg2vY67ctuRCqk6jeO9V3yKcbW/iyHpn/AFEqb1G8d6rvkU42t/FkPTP+olVhmStbxeh31FNk5reL0O+opssqiNmHi6q/0JPku6ilhjzMTKCCQuY0/sIg1rRG0kueRrJIAHDdc7L/ABfVf6EnyCcTt/xNObf9udNho+7j0XvcdFjf0KhtmBbxXTatWGDXgvbe+VufbdDqcabZLpjrtuYNNgLcXhJcP9vpUuhBEmnH4ZTazxIPKAB3vkku9lkCnH4ZTDVpwQeUQTveBoDvbbgUshBECAaL5Mphe2sU+jQ4ni8BDR/u9CMwLeK6a9vJp9eC4G98rc/nqUdslyC98jql0EVVEIwcEsjmZgRgl5iw74uGnTyBRlHlqR9QIaMxwMmkaGudFjdm20bZWhzb77gvyILK6nGm2S6Y67bmDTbDbi8N3e6g04v4sptevBBqx2vvfJ3Xsso3Y9simlkgzmEtqoppWNDcJhzDsJaXcfEdPBZWhBEtpxovkumGq+4g0XcQeLwANP8AuXggGj/pdNqHEg4Wkkb3gcA3/cpdCCINPo8V02o6MMHkggb3hddvsumeVixsb2Ghpo3GOVzTm4SbNwjEGht9OI9FlY1A7Jnaxf8A7ebRc6d03ThtY9Nxb0pCGO1WP+lRevP/AMhV1nlIDACRuBqNuEql7VniuL15/wDkKuVTqZ6g+ZRXHdDvKd1lHdDvKd1lJoUCndDvKd1lHdDvKd1lJoQKZ93ln3v/AIm9XldsWHOThmN2BmJ9sTvJbylU7KD3RZVmrRciCOkErdJvDLiEmBnC+4ab8ABTGGTOU7YYmmabuitkDWwtqHCJ0jmF4DnDCCTa4KuBodPlDOND2S42m9nNdcGxsbHh03CU7od5Tusqi7H8rSzxNhpBHSNhpxO5mazgN3yNLA0ncaWE3075WnImUe6KaGpw4c6xr8N72vwX4UEj3Q7yndZR3Q7yndZSaFAp3Q7yndZRn3eU7rKTQggopCcqyXJNqYWub23Y1KdUBT+NZf8Ax2/UFPqhOo3jvVd8inG1v4sh6Z/1Eqb1G8d6rvkU42t/FkPTP+olVhJK1vF6HfUU2Tmt4vQ76imyyqJ2X+L6r/Qk+QSte/BNTyFji3M4MTWB2EuiYQHcYAgHVo5Utligz9PLT4sOdjczFa+HENduFVB2wSvJucrXNgL5k8AAGo8gCsErV37jtfDLqv8AsX+Rj+Q69C9dluMX3Mui/wDku4oaT9Q/PkVT+wVd+LfwnfzI+wVd+LfwXfzKi2nLMerDLrI/ZO4HBnzI9mlAyzHcbmXgH7J3C4s+YPsseFVL7BV34t/Bd/Mj7BV34t/Bd/MoFcv0r6ifOxg4S1gwyGqZfcuNnMj3JFmm/sB1p/k2KFpbUSwkTgmQmGKURA5jCMDHavurC3L6VF/YKu/Fv4Tv5kfYOu/Fv4Tv5kRO0zKWExlkUwNOyVkf3bzha8tdIPTcuFvbyKQ78x3thl12/ZO8vB8z1aVUvsFXfi38F38yPsFXfi38J38ydhbW5ZjNtzLpt/lO4XFun2tP5cq8GW4zY4ZdNj+xdwtLx+QPt0Kp/YKu/Fv4Lv5kfYKu/Fv4Lv5lVWs5bjtfDLqJ/Yu4GB/yPXcKMy7Uh4cWhwDYZmnE2RukFp9UjTrOnk4VD/YKu/Fv4Lv5l47YBWkWOVQQdYMJt9SIkdqzxXF68/8AyFXKp1M9QfMqB2KZBNFSMpTIJMJe4vDcIONxdq4F1lKiq5H4mVbY2AWa0RXIHpN9JUVKoUB3nrfP2/B/qjvPW+ft+D/VBPoUB3nrfP2/B/qjvPW+ft+D/VB3lDJtRn5JadtLaaNkchmMuNwaCLbnQBY9KZ5I2FtbA2CZjGCMuzZpZZWOwu0ua95OIjFptqTnvPW+ft+D/VHeet8/b8H+qBU7DqbBHEGva2MFrcEr2uLSS7C9wN3i5Og8pUxFE1rQxoDWtFmtAsABwAKC7z1vn7fg/wBUd563z9vwf6qCfQoDvPW+ft+D/VHeet8/b8H+qon0KA7z1vn7fg/1R3nrfP2/B/qgKfxrL/47fqCn1C5JyFLHO6omqBK50eb0Mw8N7nlU0gTqN471XfIpxtb+LIemf9RKm9RvHeq75FONrfxZD0z/AKiVWEkrW8Xod9RTZUvK22RI2Z8YhZaNz2C7jc2cdJ0Jn4S5OZZ1nsUwZaAhZ/4S5OZZ1nsR4S5OZZ1nsVwuWgIWf+EuTmWdZ7EeEuTmWdZ7EwZaAhZ/4S5OZZ1nsR4S5OZZ1nsTBloCFn/hLk5lnWexHhLk5lnWexMGWgIWf+EuTmWdZ7EeEuTmWdZ7EwZaAhZ/4S5OZZ1nsR4S5OZZ1nsTBloCFn/hLk5lnWexHhLk5lnWexMGWgIWf+EuTmWdZ7EeEuTmWdZ7EwZaAhZ/4S5OZZ1nsR4S5OZZ1nsTBloCFn/hLk5lnWexHhLk5lnWexMGWgIWf+EuTmWdZ7EeEuTmWdZ7EwZaAhZ/4S5OZZ1nsR4S5OZZ1nsTBloCFn/hLk5lnWexHhLk5lnWexMGWgIWf+EuTmWdZ7EeEuTmWdZ7EwZaAhZ/4S5OZZ1nsR4S5OZZ1nsTBlfKjeO9V3yKcbW/iyHpn/USrOnbZEhBbmWaQRrPD7Fom1qb5LgPKZj1zyqwkv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4580" name="AutoShape 4" descr="data:image/jpeg;base64,/9j/4AAQSkZJRgABAQAAAQABAAD/2wCEAAkGBhQSEBUPEhEUFBUVFhQUFBUVExYXFBYYFBQVFRYUFRQXHiYeFxojGRQUHy8gIycpLCwsFSAxNTAqNSYrLCkBCQoKDgwOGQ8PFywcHhwpLCktLCkpLCkpKTIxKTUzLDUpKTApNS81LS0pNSksKjApKTQtKTUpKSkpNTUsLDUsKf/AABEIAL0BCwMBIgACEQEDEQH/xAAbAAABBQEBAAAAAAAAAAAAAAAAAwQFBgcCAf/EAEwQAAEDAgEECw0FBgUFAQAAAAEAAgMEERIFEyExBgciMkFCUVNxkdEUFRc1UlRhcoGSk7GyFiNVobQzYqPS4fAkQ3OCsyVEdKLBNP/EABsBAQEBAAMBAQAAAAAAAAAAAAABAgMEBQYH/8QAKxEBAAEDAwMDAwQDAAAAAAAAAAECAxETFFEEIWEFEkExcdEGIkKhI1KB/9oADAMBAAIRAxEAPwC27Ptmpya2FzaeOXOmQHEbEYTe/pVRG3hJ5jD7xU/tkULJqrJcEjcTJJ3te25FwTpFwqvlzYax9aKCCKkgDpjGyRk7pJrNaXWkivovb5LvWaLU0x7o7uGuas9pOxt2yeYw+8exdjbpf5lD7x7FB021rI+SWJtXTl0MbpH2N2iz3NDXO1NO5vp1XSUWwjcPmkq4mwtmbTsla10jZXutvQ3U0E2uufT6dx+64sY25n+ZQ+8V0NuN/mUPvFUfLuRH0lQ+llILmW0jU5p0td6LjgTVq3HTWpjMQzq18tGG3A/zKH3iuhtuv8zh6ys7YlWptbXCatfLQRtsv8zi6yuxtrP80i6yqA1KNTbWuDVr5X0baT/NIusrsbZ7/NIusqitSrVNta4NWvleBtmO81i6yuhtku81i6yqU1KNU21vg1auV0G2K7zaL810NsJ3m0X5qmtSrU29vg1auVwGz93m0X5robPHebxKpMSrVNvb4NWrlahs4d5vElBs0d5vGqs1LBTb2+DVq5WUbMXcxGuxsudzEfUq2xKtU29vg1auVhGyt3Mx9S7Gyg8zH1KAalGpt7fBq1cp4bJDzMfUuhshPNR9ShGpVqmhb4NWvlMDLx5qP3V2MtHmo/dUS1KNU0KOE1a+UqMrnm4/dXbcpk/5cfuqNal4d8OkfMKTYo4XVr5Sv3vMx/8Ar2o+95qP/wBe1Msssfd5jeGua4u07024HHgHpTLJFYah2PEI42aHMBBe93/xnpXQ98f6u37Z5PJcraZIg2PGxt3WAu27SW6RwpztcG+TYSTcl05J6aiVVPJH/wCmv9YfQVa9rfxZD0z/AKiVariO2CnPfKl7a+U+5pcnVOHHmpZH4b2xWOq/AqS3ZpA2vblOOie2bOulkvPia7E0gtAtudf5LXNlOxqCsETahheGYy2zi2xLiDq1qAG1lQcw74rl2LV+1TTiqJyxXRVM5hnWSdl+ZdXPzOLu1r2kYrZvG5x5N1vvySmRdlLYqTuGeAyxNlbOzBJm3B7dO6NjiB5FoQ2s6DmHfEcuhtb0HMu+I5cs9TZn4ljTr5Zjshy6+sqX1T2hpfYBo1BrRZovwm3CmLFrvg5oeZd8Ry68HlDzLviOWo623EYiJSbNUslYlWrVhtf0XMu+I5e/YGj5p3xHK763xKaFTLWpRq1AbA6Pmj8Ry9Gwak5o/Ecm9t+TQqZo1KtWj/Yik5o++5dDYVSc0ffKm9o8mhUztqUatBGw2l5s++V79kKbmz75U3lHEpoVKC1KtV6GxKm5s++V0NitNzZ98pvKOJNCpSGJVquf2Xp+bPvldfZqn8g+8VN5R5NCpT2pYK1/ZyDyD7xXv2fh8g+8U3dHk0KlXalWqyjIMPkH3ivRkSHyT7xU3dHk0KlealWqd7zReSfeK6GSY/JPWVN3R5NCpCNSrVLjJcfknrK9GTo+Q9abujyaFSMalApHuFnJ+a97jZyfmpu6PJoVGbUtG6xBOoEE9A0lLilbyfmvRAORN1R5NCpCZS2X0cjy15lczGSQ1jgH24CbaWpOTZhRulbMWytLRhAZGW7ngadGkKw5oci8zQ5F0/2cy7X7+FW2O1IklrZW3wvILbgjiHlVw2t/FkPrT/qJU1qIxgcf3XfSU62t/FkPTP8AqJVaqonGPhIiYzkrWcXod9RTZOa3i9DvqKbLhckBCSq6tkTDJI4Na0XJP96T6FnuWdsWV7rUwzTLEEvaHPcTwjgaORcdy5TRHd3uj6C/1lXttR/34hpGE8hXixXv1UedT/FcpnI2zyohc1srs9ENBaQM5blzmskelcFPV25nD1736b6u3T7oxV4hqKEyyRliOpiE0R0ai075p8lw5U9XbjE94fO1UzTM01dpgIQhGQhQY2SvdJJHFQ1MoikML5GGPBiba++N9F1L92R6s4z3xy4be9o6UQqhN5coxNAc6aNocSGlz2gOINiGknSQeBOHG2k6ANJJ1ADSSfYgEJs3KcJYZRNEWA2LxI0sB5C69gfQu4q2NxDWyMcS3GA14JLfLAHF9KBZCYS5biZUike4Ne6MStLnANdd+DA250uvwJy2sjLzEJGGRty5geMbbayW6xZAshNW5VhIuJ4iMQZcSNIxHU299foXTsoxCTNGaMSXtmy9uO/Jhve/oRThCRdWRiQRGRgkOqMuGM9DNZXc07WNxve1jRYFznBrRfVcnQiO0KIyXsjjlZNI98TGRzvga8yDA8NAIdiJtc3OrkUsxwIBBBBAII0gg6iDwhB6hN48oxODi2aNwZvyHtIZpturHc6dGlLOlaDYuaDhLrEi+Ea3W5ByoOkJCKvjewyMljcxu+e17SxttJu4GwXtPWxyWzcjH3vbC8OvbXa2uyBZCbzZRiY0PfNG1pJaHOe0NJGtoJOkjkUNljZBPFOYYYIpQWxmMZ5rZXuedNmE7xo0kj0WQWFCSNZHnMznGZzXm8Qx6r7y90qqE6jeO9V3yKcbW/iyHpn/AFEqb1G8d6rvkU42t/FkPTP+olVhJK1vF6HfUU2Tmt4vQ76imyyrPtsjLDjI2ja5pYA2SQDfY77lruSwsfaudgWxemrGytlltLhsxg0Fv748roUNsz8Y1HrM/wCNqa5DZMaiMU+LO4hgw6+k+jlXlV1/5+8Zfo3R9Lj0uItV6czHu9358HmUNiFRFVCkwFz3HcEDcvHlA8A+SsOybYNBR0LXPmtUXvyh5I0sA4AOVapSOIbGJSzPYRe1tJtusI12usR2eR1Iq3d1aSf2ZG8wcGBct2zRZpmcZz/TpdB6j1HqF+i3NcUezvOP5/bwabFcuGlqWuv93IQ2UcFrGzukH5rXWuuARqIBHtWEyDV6zfqC2rIkhdTsJNzY6T6DYLk6OqZoxPw839S2abfVRVT/ACjMnqAhC7j5lR6COGGuqJZqasMhq3PjfGyUxFhDQ1xDThPDrCRl2Nk0FQMw7OzV13a8Zj7pDrt4Wtw6dHJdWN2y9okkZmKjNwyGKWcNBhY4WvexxW3Q1BS7qtgw3kYMW8u9oLwdAw3O69iqKxlWjjgqnufSulgdTtip2shzoZI0uLnYeJe7d1wrusyRUHI7aW5z4jiDyHXduXhz7HjHDwcOpWV9S1rgwyNa46ml4DjyWaTcrxlSwuLRIzE25cA9t221lwBu0D0oM+7xYxijjqZIzPSBwnhZE2zZS53+HaBcAa3ng0KRgyS9kzXthLbZUk3TW2tTYDYXH+Tfg1K0w5VY5glc4RhxcBnHsF8JtoN7EHXoTwn5fl2KZFdylShuUY6mSAyxmEQMLY84WS53EHEcQW4yrWTMgPa9rHmqdOx0rpPu2NhO/wD+5timBBbub6fYrnFl9jqo0zXMc1sGfdI2QEDd4MLraBo03T4V0eDHnWYL2xZxuC/Jiva6oodLsfIhjb3NYjJclxmwLVOLcm3PW1HWmtKwOZWU/c0jqt74mxzZm+bfmIt/P/lkG9+laQypa4BzXtcHEhpDwQ4jWAQdJCSjEUZkLSxpe4vl3QBc4NALn6dYFkyYUuqyc/BNTGB5q5KgSRT4LtbHiY63dPF3LXjD6bcKn9lMX3tNM6J0sET5c9G1mcLsbMMZzXHs7T6NakZ8pETR07A12O7nkyNGFttAay93POsC1raVxlrK3c7GSBuLFNFDa9rZ12HF7ORBQm5Kc45/N1ENN3RVEMjp2uk+8wZo9zOBGGzXabaFasnZLe3JkkEecEj2TZrOuAkvJfASW6I/Q3iqfNW3E5ge1z2g3Y14L9H7t7jg1phk3LgleYnRSwSBucEcwAe5l8OcbYkEX0dKZFTyBkxrHZxzKuVscDmTMkgZGxxIDcLWtAM5LgbE6rXSlTkSbuWeDNPE7xG9kgfjwwMeCaYPPHY3Rh46veI8q8umRnseRiWvlhbVPjElOZGzRMhxsjeXSMZTMAxmxGnh1cClxUxx1MFfHSzMgZHPCWMpi2UPe9rgcyNOEhu+9AVsxIxHlTIzfJeGnDKisp3mCTPMjjdDnHNlkqnPaTCd6XMI3XsSuy2nle+QllQ2UGMUzYKdrmGIOaWmSe2KN9sVwDosr1Lk+N0rahzAZWDC15viA5BwJyHHlTIokuT32dTZh/dZqs82oze5EOdD7d1cH3dxh9iuVNWGR8wMbmCOQsaXapBYHON/d029ic34F4gTqN471XfIpxtb+LIemf8AUSpvUbx3qu+RTja38WQ9M/6iVWEkrW8Xod9RTZOa3i9DvqKbLKqBtk5GcHtrWhuCzY5LaHYiThceW+r2JLYJstgomymSG8hbdjxpJtxPQtAqKdsjHRvaHNcLOadRBWb7IdgMsJMlP95Frs527b6P3guldtVxXqUfV9V6d6hYu9Ps+rnEfE/lG5Q2UTy1IqzIRIDdljoYBxQOT5qx7I9nkVXQtifDee+k8Dbcdp9PIqQaaThhkHS1O6TIskhFxhaddtL+jDwFdeiL/eMfXl7vU3fS6Youe6M2/p7Z7/bs4yVSGSUEC4YQXDXckHCAOE8PsWw5Nps3CxmnQL6ddzpIUFsY2K5jC9wtbS0aySeF55fQrMvQtW9OmKXxPqXXT1t+bnx9I+wQEIXK89T6PKWafXU2ZndLNUzGICJwjcJGNaHZ07kDWdPIoSr2NOicYZpJtEUMdPmadsocWswuwyOH+HOPo5VpmM6rnrQCqijikc2tDY43VEri0Sd0xH/D4YwC+nqtRIOm19epNtieRSKiBsjqh0rC7ulpp2Mj0ghwkqLXqGkkaLm60HFwLmVmJpY7S0ggi51EWIQZpSxXpIo3tcyBrqnNviphUOzmfeDGYyDgaGgWcp+GlnfkNkYx58xNviJbIQ2W7gb6QcA1exWumiEbQyMYWtAAA0AAal0SgzbKlI2eWV1BTyQMFPEJCKcxXDagOksxw+8ODi8OpJVNHFGxkpE8tOaumBbJTNia4tx4gylaASdVzbT7Fp5ceU9aRqKVshYXtxYHiRl77l7b2cPSLlDCkMp8M7a2OGRlHHUte1jYnNc0Zh0by2n1i8hF7a9aSocniqygJXQy5h1TUybtjmXGYiDcbTxSQRY6DZaFiN7308vCguPKUMM52UskdM95ErJ2yxthZDShzXRNe3C81QGJhLcVxfRqU/skyVNhBNRJUA1VO5sebaBGBJcuBbpIA4SrOHHlXl0FGyTR7ukiEL21UU+KslMZbjjBfivUapQbs0cNvQrHkGl/aTvOOV8kjS8tLSI2uIZG1p1NA4RoJ0qXvwIJQeIQhRQhCEAhCEAhCECdRvHeq75FONrfxZD0z/qJU3qN471XfIpxtb+LIemf9RKtQzJWt4vQ76imyc1vF6HfUU2WVCEIVUjLRRuOJ0bXHlI0rqGmYzesa2+uwslEIgQhCihCEKgQmtLlNkmdwXOZe6J+jTiYA4hvLoISsFQHta7e4gCGvs14vwFt7gohVCY5PyqJXzx2wmCbM6XC7jhDsQGvht7E9xDVcX5Li/VrQeoQFE1GyeFkhjOcs1wa+YRnMRuOjC+XikEge1BLIUJUbLoo35t8NU28giDzAc2XOdhbur6ieFP5MrxNqW0RfeZzHPwDTZrdZceC/AgeIQhRQhCEAhCEAhCEAhCEAhCEAhCECdRvHeq75FONrfxZD0z/AKiVN6jeO9V3yKcbW/iyHpn/AFEq1DMla3i9DvqKbJzW8Xod9RTZZUIQhFCEIQCEIQCAhCCoZNyvHG+vpXlwlkqKgxtzb7ODogGkPAtpI5VC5GyK19NVTSQkzRUtOYHuDsbXNpybs/eDgParhJsyhEj4Q2oeY35t5jp3vYHaLjGNHCFNX/u6qM5ZkwOpa6sdETVNfG6KYtdnQ7MwnEzlN8XBypLZLUOM5mLszUtkhbHG2nc6V8YcwZ0VA0NxNLiRwLS7+n8wgOPKgjsmtjz9Xm2yNdnm50vvgc7Nixi/dw6OlQNfshglqHU1Q50cMUmEw5qQ5+QEWc8tFs2Da2nSdepWLKeV44Gh0mIlxsxjGl8juXCwaSBrKbnZMzDA5mJwnmFPY7l0biC45xp0tIw6vSECNjPX3cDm6MWaDoxTStF3t4HsEZt6HKCpdj08GUqX/E51pbVPe4wAON8N2ySX0uIsATqwq51NUGNDjcjE1u5GI3cbXsODlPAu5HYQSToAJPQ0XOhB6hIUNayaJk0ZuyRoe0nRoOokcCXQCEf3/YR1dYQCEf3/AGUf3rQCEf3rTLLWVBTQmdzS4B0bcIIB+8eGA6eS6B6heubY2/vqXigEIQihCEIE6jeO9V3yKcbW/iyHpn/USpvUbx3qu+RTja38WQ9M/wColWoZkrW8Xod9RTZOa3i9DvqKbLKhCEIoQhCAQhCAQEIVFGyVlCCGuqTNWzwu7scRAC8QvBDAHOAaQbn0ppLk09wVE2KYSvrjGCHOxRs7rb+yHADrvp1LRb/3YLxMopuWqKmiqTFVD/DNgApcWcIz+JxkILNOM3aTfRpUhkIHHSd0Z7uruN2LFvMOMYsdtGcvht6FYkIIDKEwpq7u2Y4YXQNhEliRG8PLruAuW4hoBGuyreyBkcsza2Vp7jmqaZtyHDEIo5A+XC3SGkkadZstDXt0Ge1MDDA+SIHudldSdxkF4aGvLWzYL6bF9wbptkqjkM4Lqj/Fl8ueibA7P2OMYZZScGAjBcjlC0KroGSlhe3Fgdja2+5xW0FzdTraxfUU5JQZ1Q00EdHTR4S2NkgblRv3lgRG4NEvDv7b1WXYl+zqM3fMZ13cevDm83xMWm2cvrVguvLoM02PUzxKxxq8NTaQ1TWU786zcuxGeQnCQDhO5GsBNpzEKdwwskiE1KJq1hkbn7y3cySI6WutpOHWtUum9fQMma1kguGvZIADbdRm7To9KGFByhGC2UUTsFAZafE7C90LRZ+fLmHdkXzd7ehFDkvG+liE75Kd1TJYxRvhiw5g42MBJcWOOh1+HUtHJXiDONmdRhlkfiZTywYGUzc1I+WVjS3DJHI04WjS4WIOorjLLYS1/dIJru64zHiDy/M55hjIw7jDgutLui6GFAgAzkdsXfLuv7/f5zMZx2LFxMOaw6uBX92teXQoBCEIoQhCBOo3jvVd8inG1v4sh6Z/1Eqb1G8d6rvkU42t/FkPTP8AqJVqGZK1vF6HfUU2Tmt4vQ76imyyoQvHvABcSABpJJsAOUngTLv9TedU/wAZnagfITHv9TedU/xmdqO/1N51T/GZ2oHyEx7/AFN51T/GZ2o7/U3nVP8AGZ2oHyEx7/U3nVP8Znajv9TedU/xmdqofITHv9TedU/xmdqO/wBTedU/xmdqgfITHv8AU3nVP8Znajv9TedU/wAZnagfITHv9TedU/xmdqO/tN51T/GZ2oHyFxDM17cTHNc06nNIc025CEq2Jx0hp6ig5Qu8w7yXdRRmHeS7qKDhC7zDvJd1FGYd5LuooOELvMO8l3UUZh3ku6iqOELvMO8l3UUZh3ku6ioOELvMO8l3UUZh3ku6ig4Qu8w7yXdRRmXeS7qKDhCHaDhOg2vY67ctuRCqk6jeO9V3yKcbW/iyHpn/AFEqb1G8d6rvkU42t/FkPTP+olVhmStbxeh31FNk5reL0O+opssqiNmHi6q/0JPku6ilhjzMTKCCQuY0/sIg1rRG0kueRrJIAHDdc7L/ABfVf6EnyCcTt/xNObf9udNho+7j0XvcdFjf0KhtmBbxXTatWGDXgvbe+VufbdDqcabZLpjrtuYNNgLcXhJcP9vpUuhBEmnH4ZTazxIPKAB3vkku9lkCnH4ZTDVpwQeUQTveBoDvbbgUshBECAaL5Mphe2sU+jQ4ni8BDR/u9CMwLeK6a9vJp9eC4G98rc/nqUdslyC98jql0EVVEIwcEsjmZgRgl5iw74uGnTyBRlHlqR9QIaMxwMmkaGudFjdm20bZWhzb77gvyILK6nGm2S6Y67bmDTbDbi8N3e6g04v4sptevBBqx2vvfJ3Xsso3Y9simlkgzmEtqoppWNDcJhzDsJaXcfEdPBZWhBEtpxovkumGq+4g0XcQeLwANP8AuXggGj/pdNqHEg4Wkkb3gcA3/cpdCCINPo8V02o6MMHkggb3hddvsumeVixsb2Ghpo3GOVzTm4SbNwjEGht9OI9FlY1A7Jnaxf8A7ebRc6d03ThtY9Nxb0pCGO1WP+lRevP/AMhV1nlIDACRuBqNuEql7VniuL15/wDkKuVTqZ6g+ZRXHdDvKd1lHdDvKd1lJoUCndDvKd1lHdDvKd1lJoQKZ93ln3v/AIm9XldsWHOThmN2BmJ9sTvJbylU7KD3RZVmrRciCOkErdJvDLiEmBnC+4ab8ABTGGTOU7YYmmabuitkDWwtqHCJ0jmF4DnDCCTa4KuBodPlDOND2S42m9nNdcGxsbHh03CU7od5Tusqi7H8rSzxNhpBHSNhpxO5mazgN3yNLA0ncaWE3075WnImUe6KaGpw4c6xr8N72vwX4UEj3Q7yndZR3Q7yndZSaFAp3Q7yndZRn3eU7rKTQggopCcqyXJNqYWub23Y1KdUBT+NZf8Ax2/UFPqhOo3jvVd8inG1v4sh6Z/1Eqb1G8d6rvkU42t/FkPTP+olVhJK1vF6HfUU2Tmt4vQ76imyyqJ2X+L6r/Qk+QSte/BNTyFji3M4MTWB2EuiYQHcYAgHVo5Utligz9PLT4sOdjczFa+HENduFVB2wSvJucrXNgL5k8AAGo8gCsErV37jtfDLqv8AsX+Rj+Q69C9dluMX3Mui/wDku4oaT9Q/PkVT+wVd+LfwnfzI+wVd+LfwXfzKi2nLMerDLrI/ZO4HBnzI9mlAyzHcbmXgH7J3C4s+YPsseFVL7BV34t/Bd/Mj7BV34t/Bd/MoFcv0r6ifOxg4S1gwyGqZfcuNnMj3JFmm/sB1p/k2KFpbUSwkTgmQmGKURA5jCMDHavurC3L6VF/YKu/Fv4Tv5kfYOu/Fv4Tv5kRO0zKWExlkUwNOyVkf3bzha8tdIPTcuFvbyKQ78x3thl12/ZO8vB8z1aVUvsFXfi38F38yPsFXfi38J38ydhbW5ZjNtzLpt/lO4XFun2tP5cq8GW4zY4ZdNj+xdwtLx+QPt0Kp/YKu/Fv4Lv5kfYKu/Fv4Lv5lVWs5bjtfDLqJ/Yu4GB/yPXcKMy7Uh4cWhwDYZmnE2RukFp9UjTrOnk4VD/YKu/Fv4Lv5l47YBWkWOVQQdYMJt9SIkdqzxXF68/8AyFXKp1M9QfMqB2KZBNFSMpTIJMJe4vDcIONxdq4F1lKiq5H4mVbY2AWa0RXIHpN9JUVKoUB3nrfP2/B/qjvPW+ft+D/VBPoUB3nrfP2/B/qjvPW+ft+D/VB3lDJtRn5JadtLaaNkchmMuNwaCLbnQBY9KZ5I2FtbA2CZjGCMuzZpZZWOwu0ua95OIjFptqTnvPW+ft+D/VHeet8/b8H+qBU7DqbBHEGva2MFrcEr2uLSS7C9wN3i5Og8pUxFE1rQxoDWtFmtAsABwAKC7z1vn7fg/wBUd563z9vwf6qCfQoDvPW+ft+D/VHeet8/b8H+qon0KA7z1vn7fg/1R3nrfP2/B/qgKfxrL/47fqCn1C5JyFLHO6omqBK50eb0Mw8N7nlU0gTqN471XfIpxtb+LIemf9RKm9RvHeq75FONrfxZD0z/AKiVWEkrW8Xod9RTZUvK22RI2Z8YhZaNz2C7jc2cdJ0Jn4S5OZZ1nsUwZaAhZ/4S5OZZ1nsR4S5OZZ1nsVwuWgIWf+EuTmWdZ7EeEuTmWdZ7EwZaAhZ/4S5OZZ1nsR4S5OZZ1nsTBloCFn/hLk5lnWexHhLk5lnWexMGWgIWf+EuTmWdZ7EeEuTmWdZ7EwZaAhZ/4S5OZZ1nsR4S5OZZ1nsTBloCFn/hLk5lnWexHhLk5lnWexMGWgIWf+EuTmWdZ7EeEuTmWdZ7EwZaAhZ/4S5OZZ1nsR4S5OZZ1nsTBloCFn/hLk5lnWexHhLk5lnWexMGWgIWf+EuTmWdZ7EeEuTmWdZ7EwZaAhZ/4S5OZZ1nsR4S5OZZ1nsTBloCFn/hLk5lnWexHhLk5lnWexMGWgIWf+EuTmWdZ7EeEuTmWdZ7EwZaAhZ/4S5OZZ1nsR4S5OZZ1nsTBlfKjeO9V3yKcbW/iyHpn/USrOnbZEhBbmWaQRrPD7Fom1qb5LgPKZj1zyqwkv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929190" y="2214554"/>
            <a:ext cx="37862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FFF00"/>
                </a:solidFill>
              </a:rPr>
              <a:t>Suporta nativamente caracteres Unicode</a:t>
            </a:r>
            <a:endParaRPr lang="pt-BR" sz="3200" dirty="0">
              <a:solidFill>
                <a:srgbClr val="FFFF00"/>
              </a:solidFill>
            </a:endParaRPr>
          </a:p>
        </p:txBody>
      </p:sp>
      <p:pic>
        <p:nvPicPr>
          <p:cNvPr id="26628" name="Picture 4" descr="http://icons.iconarchive.com/icons/limpa/curriculum-vitae/256/language-skills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8" y="3571876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071934" y="500042"/>
            <a:ext cx="5500726" cy="114300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Memória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4578" name="AutoShape 2" descr="data:image/jpeg;base64,/9j/4AAQSkZJRgABAQAAAQABAAD/2wCEAAkGBhQSEBUPEhEUFBUVFhQUFBUVExYXFBYYFBQVFRYUFRQXHiYeFxojGRQUHy8gIycpLCwsFSAxNTAqNSYrLCkBCQoKDgwOGQ8PFywcHhwpLCktLCkpLCkpKTIxKTUzLDUpKTApNS81LS0pNSksKjApKTQtKTUpKSkpNTUsLDUsKf/AABEIAL0BCwMBIgACEQEDEQH/xAAbAAABBQEBAAAAAAAAAAAAAAAAAwQFBgcCAf/EAEwQAAEDAgEECw0FBgUFAQAAAAEAAgMEERIFEyExBgciMkFCUVNxkdEUFRc1UlRhcoGSk7GyFiNVobQzYqPS4fAkQ3OCsyVEdKLBNP/EABsBAQEBAAMBAQAAAAAAAAAAAAABAgMEBQYH/8QAKxEBAAEDAwMDAwQDAAAAAAAAAAECAxETFFEEIWEFEkExcdEGIkKhI1KB/9oADAMBAAIRAxEAPwC27Ptmpya2FzaeOXOmQHEbEYTe/pVRG3hJ5jD7xU/tkULJqrJcEjcTJJ3te25FwTpFwqvlzYax9aKCCKkgDpjGyRk7pJrNaXWkivovb5LvWaLU0x7o7uGuas9pOxt2yeYw+8exdjbpf5lD7x7FB021rI+SWJtXTl0MbpH2N2iz3NDXO1NO5vp1XSUWwjcPmkq4mwtmbTsla10jZXutvQ3U0E2uufT6dx+64sY25n+ZQ+8V0NuN/mUPvFUfLuRH0lQ+llILmW0jU5p0td6LjgTVq3HTWpjMQzq18tGG3A/zKH3iuhtuv8zh6ys7YlWptbXCatfLQRtsv8zi6yuxtrP80i6yqA1KNTbWuDVr5X0baT/NIusrsbZ7/NIusqitSrVNta4NWvleBtmO81i6yuhtku81i6yqU1KNU21vg1auV0G2K7zaL810NsJ3m0X5qmtSrU29vg1auVwGz93m0X5robPHebxKpMSrVNvb4NWrlahs4d5vElBs0d5vGqs1LBTb2+DVq5WUbMXcxGuxsudzEfUq2xKtU29vg1auVhGyt3Mx9S7Gyg8zH1KAalGpt7fBq1cp4bJDzMfUuhshPNR9ShGpVqmhb4NWvlMDLx5qP3V2MtHmo/dUS1KNU0KOE1a+UqMrnm4/dXbcpk/5cfuqNal4d8OkfMKTYo4XVr5Sv3vMx/8Ar2o+95qP/wBe1Msssfd5jeGua4u07024HHgHpTLJFYah2PEI42aHMBBe93/xnpXQ98f6u37Z5PJcraZIg2PGxt3WAu27SW6RwpztcG+TYSTcl05J6aiVVPJH/wCmv9YfQVa9rfxZD0z/AKiVariO2CnPfKl7a+U+5pcnVOHHmpZH4b2xWOq/AqS3ZpA2vblOOie2bOulkvPia7E0gtAtudf5LXNlOxqCsETahheGYy2zi2xLiDq1qAG1lQcw74rl2LV+1TTiqJyxXRVM5hnWSdl+ZdXPzOLu1r2kYrZvG5x5N1vvySmRdlLYqTuGeAyxNlbOzBJm3B7dO6NjiB5FoQ2s6DmHfEcuhtb0HMu+I5cs9TZn4ljTr5Zjshy6+sqX1T2hpfYBo1BrRZovwm3CmLFrvg5oeZd8Ry68HlDzLviOWo623EYiJSbNUslYlWrVhtf0XMu+I5e/YGj5p3xHK763xKaFTLWpRq1AbA6Pmj8Ry9Gwak5o/Ecm9t+TQqZo1KtWj/Yik5o++5dDYVSc0ffKm9o8mhUztqUatBGw2l5s++V79kKbmz75U3lHEpoVKC1KtV6GxKm5s++V0NitNzZ98pvKOJNCpSGJVquf2Xp+bPvldfZqn8g+8VN5R5NCpT2pYK1/ZyDyD7xXv2fh8g+8U3dHk0KlXalWqyjIMPkH3ivRkSHyT7xU3dHk0KlealWqd7zReSfeK6GSY/JPWVN3R5NCpCNSrVLjJcfknrK9GTo+Q9abujyaFSMalApHuFnJ+a97jZyfmpu6PJoVGbUtG6xBOoEE9A0lLilbyfmvRAORN1R5NCpCZS2X0cjy15lczGSQ1jgH24CbaWpOTZhRulbMWytLRhAZGW7ngadGkKw5oci8zQ5F0/2cy7X7+FW2O1IklrZW3wvILbgjiHlVw2t/FkPrT/qJU1qIxgcf3XfSU62t/FkPTP8AqJVaqonGPhIiYzkrWcXod9RTZOa3i9DvqKbLhckBCSq6tkTDJI4Na0XJP96T6FnuWdsWV7rUwzTLEEvaHPcTwjgaORcdy5TRHd3uj6C/1lXttR/34hpGE8hXixXv1UedT/FcpnI2zyohc1srs9ENBaQM5blzmskelcFPV25nD1736b6u3T7oxV4hqKEyyRliOpiE0R0ai075p8lw5U9XbjE94fO1UzTM01dpgIQhGQhQY2SvdJJHFQ1MoikML5GGPBiba++N9F1L92R6s4z3xy4be9o6UQqhN5coxNAc6aNocSGlz2gOINiGknSQeBOHG2k6ANJJ1ADSSfYgEJs3KcJYZRNEWA2LxI0sB5C69gfQu4q2NxDWyMcS3GA14JLfLAHF9KBZCYS5biZUike4Ne6MStLnANdd+DA250uvwJy2sjLzEJGGRty5geMbbayW6xZAshNW5VhIuJ4iMQZcSNIxHU299foXTsoxCTNGaMSXtmy9uO/Jhve/oRThCRdWRiQRGRgkOqMuGM9DNZXc07WNxve1jRYFznBrRfVcnQiO0KIyXsjjlZNI98TGRzvga8yDA8NAIdiJtc3OrkUsxwIBBBBAII0gg6iDwhB6hN48oxODi2aNwZvyHtIZpturHc6dGlLOlaDYuaDhLrEi+Ea3W5ByoOkJCKvjewyMljcxu+e17SxttJu4GwXtPWxyWzcjH3vbC8OvbXa2uyBZCbzZRiY0PfNG1pJaHOe0NJGtoJOkjkUNljZBPFOYYYIpQWxmMZ5rZXuedNmE7xo0kj0WQWFCSNZHnMznGZzXm8Qx6r7y90qqE6jeO9V3yKcbW/iyHpn/AFEqb1G8d6rvkU42t/FkPTP+olVhJK1vF6HfUU2Tmt4vQ76imyyrPtsjLDjI2ja5pYA2SQDfY77lruSwsfaudgWxemrGytlltLhsxg0Fv748roUNsz8Y1HrM/wCNqa5DZMaiMU+LO4hgw6+k+jlXlV1/5+8Zfo3R9Lj0uItV6czHu9358HmUNiFRFVCkwFz3HcEDcvHlA8A+SsOybYNBR0LXPmtUXvyh5I0sA4AOVapSOIbGJSzPYRe1tJtusI12usR2eR1Iq3d1aSf2ZG8wcGBct2zRZpmcZz/TpdB6j1HqF+i3NcUezvOP5/bwabFcuGlqWuv93IQ2UcFrGzukH5rXWuuARqIBHtWEyDV6zfqC2rIkhdTsJNzY6T6DYLk6OqZoxPw839S2abfVRVT/ACjMnqAhC7j5lR6COGGuqJZqasMhq3PjfGyUxFhDQ1xDThPDrCRl2Nk0FQMw7OzV13a8Zj7pDrt4Wtw6dHJdWN2y9okkZmKjNwyGKWcNBhY4WvexxW3Q1BS7qtgw3kYMW8u9oLwdAw3O69iqKxlWjjgqnufSulgdTtip2shzoZI0uLnYeJe7d1wrusyRUHI7aW5z4jiDyHXduXhz7HjHDwcOpWV9S1rgwyNa46ml4DjyWaTcrxlSwuLRIzE25cA9t221lwBu0D0oM+7xYxijjqZIzPSBwnhZE2zZS53+HaBcAa3ng0KRgyS9kzXthLbZUk3TW2tTYDYXH+Tfg1K0w5VY5glc4RhxcBnHsF8JtoN7EHXoTwn5fl2KZFdylShuUY6mSAyxmEQMLY84WS53EHEcQW4yrWTMgPa9rHmqdOx0rpPu2NhO/wD+5timBBbub6fYrnFl9jqo0zXMc1sGfdI2QEDd4MLraBo03T4V0eDHnWYL2xZxuC/Jiva6oodLsfIhjb3NYjJclxmwLVOLcm3PW1HWmtKwOZWU/c0jqt74mxzZm+bfmIt/P/lkG9+laQypa4BzXtcHEhpDwQ4jWAQdJCSjEUZkLSxpe4vl3QBc4NALn6dYFkyYUuqyc/BNTGB5q5KgSRT4LtbHiY63dPF3LXjD6bcKn9lMX3tNM6J0sET5c9G1mcLsbMMZzXHs7T6NakZ8pETR07A12O7nkyNGFttAay93POsC1raVxlrK3c7GSBuLFNFDa9rZ12HF7ORBQm5Kc45/N1ENN3RVEMjp2uk+8wZo9zOBGGzXabaFasnZLe3JkkEecEj2TZrOuAkvJfASW6I/Q3iqfNW3E5ge1z2g3Y14L9H7t7jg1phk3LgleYnRSwSBucEcwAe5l8OcbYkEX0dKZFTyBkxrHZxzKuVscDmTMkgZGxxIDcLWtAM5LgbE6rXSlTkSbuWeDNPE7xG9kgfjwwMeCaYPPHY3Rh46veI8q8umRnseRiWvlhbVPjElOZGzRMhxsjeXSMZTMAxmxGnh1cClxUxx1MFfHSzMgZHPCWMpi2UPe9rgcyNOEhu+9AVsxIxHlTIzfJeGnDKisp3mCTPMjjdDnHNlkqnPaTCd6XMI3XsSuy2nle+QllQ2UGMUzYKdrmGIOaWmSe2KN9sVwDosr1Lk+N0rahzAZWDC15viA5BwJyHHlTIokuT32dTZh/dZqs82oze5EOdD7d1cH3dxh9iuVNWGR8wMbmCOQsaXapBYHON/d029ic34F4gTqN471XfIpxtb+LIemf8AUSpvUbx3qu+RTja38WQ9M/6iVWEkrW8Xod9RTZOa3i9DvqKbLKqBtk5GcHtrWhuCzY5LaHYiThceW+r2JLYJstgomymSG8hbdjxpJtxPQtAqKdsjHRvaHNcLOadRBWb7IdgMsJMlP95Frs527b6P3guldtVxXqUfV9V6d6hYu9Ps+rnEfE/lG5Q2UTy1IqzIRIDdljoYBxQOT5qx7I9nkVXQtifDee+k8Dbcdp9PIqQaaThhkHS1O6TIskhFxhaddtL+jDwFdeiL/eMfXl7vU3fS6Youe6M2/p7Z7/bs4yVSGSUEC4YQXDXckHCAOE8PsWw5Nps3CxmnQL6ddzpIUFsY2K5jC9wtbS0aySeF55fQrMvQtW9OmKXxPqXXT1t+bnx9I+wQEIXK89T6PKWafXU2ZndLNUzGICJwjcJGNaHZ07kDWdPIoSr2NOicYZpJtEUMdPmadsocWswuwyOH+HOPo5VpmM6rnrQCqijikc2tDY43VEri0Sd0xH/D4YwC+nqtRIOm19epNtieRSKiBsjqh0rC7ulpp2Mj0ghwkqLXqGkkaLm60HFwLmVmJpY7S0ggi51EWIQZpSxXpIo3tcyBrqnNviphUOzmfeDGYyDgaGgWcp+GlnfkNkYx58xNviJbIQ2W7gb6QcA1exWumiEbQyMYWtAAA0AAal0SgzbKlI2eWV1BTyQMFPEJCKcxXDagOksxw+8ODi8OpJVNHFGxkpE8tOaumBbJTNia4tx4gylaASdVzbT7Fp5ceU9aRqKVshYXtxYHiRl77l7b2cPSLlDCkMp8M7a2OGRlHHUte1jYnNc0Zh0by2n1i8hF7a9aSocniqygJXQy5h1TUybtjmXGYiDcbTxSQRY6DZaFiN7308vCguPKUMM52UskdM95ErJ2yxthZDShzXRNe3C81QGJhLcVxfRqU/skyVNhBNRJUA1VO5sebaBGBJcuBbpIA4SrOHHlXl0FGyTR7ukiEL21UU+KslMZbjjBfivUapQbs0cNvQrHkGl/aTvOOV8kjS8tLSI2uIZG1p1NA4RoJ0qXvwIJQeIQhRQhCEAhCEAhCECdRvHeq75FONrfxZD0z/qJU3qN471XfIpxtb+LIemf9RKtQzJWt4vQ76imyc1vF6HfUU2WVCEIVUjLRRuOJ0bXHlI0rqGmYzesa2+uwslEIgQhCihCEKgQmtLlNkmdwXOZe6J+jTiYA4hvLoISsFQHta7e4gCGvs14vwFt7gohVCY5PyqJXzx2wmCbM6XC7jhDsQGvht7E9xDVcX5Li/VrQeoQFE1GyeFkhjOcs1wa+YRnMRuOjC+XikEge1BLIUJUbLoo35t8NU28giDzAc2XOdhbur6ieFP5MrxNqW0RfeZzHPwDTZrdZceC/AgeIQhRQhCEAhCEAhCEAhCEAhCEAhCECdRvHeq75FONrfxZD0z/AKiVN6jeO9V3yKcbW/iyHpn/AFEq1DMla3i9DvqKbJzW8Xod9RTZZUIQhFCEIQCEIQCAhCCoZNyvHG+vpXlwlkqKgxtzb7ODogGkPAtpI5VC5GyK19NVTSQkzRUtOYHuDsbXNpybs/eDgParhJsyhEj4Q2oeY35t5jp3vYHaLjGNHCFNX/u6qM5ZkwOpa6sdETVNfG6KYtdnQ7MwnEzlN8XBypLZLUOM5mLszUtkhbHG2nc6V8YcwZ0VA0NxNLiRwLS7+n8wgOPKgjsmtjz9Xm2yNdnm50vvgc7Nixi/dw6OlQNfshglqHU1Q50cMUmEw5qQ5+QEWc8tFs2Da2nSdepWLKeV44Gh0mIlxsxjGl8juXCwaSBrKbnZMzDA5mJwnmFPY7l0biC45xp0tIw6vSECNjPX3cDm6MWaDoxTStF3t4HsEZt6HKCpdj08GUqX/E51pbVPe4wAON8N2ySX0uIsATqwq51NUGNDjcjE1u5GI3cbXsODlPAu5HYQSToAJPQ0XOhB6hIUNayaJk0ZuyRoe0nRoOokcCXQCEf3/YR1dYQCEf3/AGUf3rQCEf3rTLLWVBTQmdzS4B0bcIIB+8eGA6eS6B6heubY2/vqXigEIQihCEIE6jeO9V3yKcbW/iyHpn/USpvUbx3qu+RTja38WQ9M/wColWoZkrW8Xod9RTZOa3i9DvqKbLKhCEIoQhCAQhCAQEIVFGyVlCCGuqTNWzwu7scRAC8QvBDAHOAaQbn0ppLk09wVE2KYSvrjGCHOxRs7rb+yHADrvp1LRb/3YLxMopuWqKmiqTFVD/DNgApcWcIz+JxkILNOM3aTfRpUhkIHHSd0Z7uruN2LFvMOMYsdtGcvht6FYkIIDKEwpq7u2Y4YXQNhEliRG8PLruAuW4hoBGuyreyBkcsza2Vp7jmqaZtyHDEIo5A+XC3SGkkadZstDXt0Ge1MDDA+SIHudldSdxkF4aGvLWzYL6bF9wbptkqjkM4Lqj/Fl8ueibA7P2OMYZZScGAjBcjlC0KroGSlhe3Fgdja2+5xW0FzdTraxfUU5JQZ1Q00EdHTR4S2NkgblRv3lgRG4NEvDv7b1WXYl+zqM3fMZ13cevDm83xMWm2cvrVguvLoM02PUzxKxxq8NTaQ1TWU786zcuxGeQnCQDhO5GsBNpzEKdwwskiE1KJq1hkbn7y3cySI6WutpOHWtUum9fQMma1kguGvZIADbdRm7To9KGFByhGC2UUTsFAZafE7C90LRZ+fLmHdkXzd7ehFDkvG+liE75Kd1TJYxRvhiw5g42MBJcWOOh1+HUtHJXiDONmdRhlkfiZTywYGUzc1I+WVjS3DJHI04WjS4WIOorjLLYS1/dIJru64zHiDy/M55hjIw7jDgutLui6GFAgAzkdsXfLuv7/f5zMZx2LFxMOaw6uBX92teXQoBCEIoQhCBOo3jvVd8inG1v4sh6Z/1Eqb1G8d6rvkU42t/FkPTP8AqJVqGZK1vF6HfUU2Tmt4vQ76imyyoQvHvABcSABpJJsAOUngTLv9TedU/wAZnagfITHv9TedU/xmdqO/1N51T/GZ2oHyEx7/AFN51T/GZ2o7/U3nVP8AGZ2oHyEx7/U3nVP8Znajv9TedU/xmdqofITHv9TedU/xmdqO/wBTedU/xmdqgfITHv8AU3nVP8Znajv9TedU/wAZnagfITHv9TedU/xmdqO/tN51T/GZ2oHyFxDM17cTHNc06nNIc025CEq2Jx0hp6ig5Qu8w7yXdRRmHeS7qKDhC7zDvJd1FGYd5LuooOELvMO8l3UUZh3ku6iqOELvMO8l3UUZh3ku6ioOELvMO8l3UUZh3ku6ig4Qu8w7yXdRRmXeS7qKDhCHaDhOg2vY67ctuRCqk6jeO9V3yKcbW/iyHpn/AFEqb1G8d6rvkU42t/FkPTP+olVhmStbxeh31FNk5reL0O+opssqiNmHi6q/0JPku6ilhjzMTKCCQuY0/sIg1rRG0kueRrJIAHDdc7L/ABfVf6EnyCcTt/xNObf9udNho+7j0XvcdFjf0KhtmBbxXTatWGDXgvbe+VufbdDqcabZLpjrtuYNNgLcXhJcP9vpUuhBEmnH4ZTazxIPKAB3vkku9lkCnH4ZTDVpwQeUQTveBoDvbbgUshBECAaL5Mphe2sU+jQ4ni8BDR/u9CMwLeK6a9vJp9eC4G98rc/nqUdslyC98jql0EVVEIwcEsjmZgRgl5iw74uGnTyBRlHlqR9QIaMxwMmkaGudFjdm20bZWhzb77gvyILK6nGm2S6Y67bmDTbDbi8N3e6g04v4sptevBBqx2vvfJ3Xsso3Y9simlkgzmEtqoppWNDcJhzDsJaXcfEdPBZWhBEtpxovkumGq+4g0XcQeLwANP8AuXggGj/pdNqHEg4Wkkb3gcA3/cpdCCINPo8V02o6MMHkggb3hddvsumeVixsb2Ghpo3GOVzTm4SbNwjEGht9OI9FlY1A7Jnaxf8A7ebRc6d03ThtY9Nxb0pCGO1WP+lRevP/AMhV1nlIDACRuBqNuEql7VniuL15/wDkKuVTqZ6g+ZRXHdDvKd1lHdDvKd1lJoUCndDvKd1lHdDvKd1lJoQKZ93ln3v/AIm9XldsWHOThmN2BmJ9sTvJbylU7KD3RZVmrRciCOkErdJvDLiEmBnC+4ab8ABTGGTOU7YYmmabuitkDWwtqHCJ0jmF4DnDCCTa4KuBodPlDOND2S42m9nNdcGxsbHh03CU7od5Tusqi7H8rSzxNhpBHSNhpxO5mazgN3yNLA0ncaWE3075WnImUe6KaGpw4c6xr8N72vwX4UEj3Q7yndZR3Q7yndZSaFAp3Q7yndZRn3eU7rKTQggopCcqyXJNqYWub23Y1KdUBT+NZf8Ax2/UFPqhOo3jvVd8inG1v4sh6Z/1Eqb1G8d6rvkU42t/FkPTP+olVhJK1vF6HfUU2Tmt4vQ76imyyqJ2X+L6r/Qk+QSte/BNTyFji3M4MTWB2EuiYQHcYAgHVo5Utligz9PLT4sOdjczFa+HENduFVB2wSvJucrXNgL5k8AAGo8gCsErV37jtfDLqv8AsX+Rj+Q69C9dluMX3Mui/wDku4oaT9Q/PkVT+wVd+LfwnfzI+wVd+LfwXfzKi2nLMerDLrI/ZO4HBnzI9mlAyzHcbmXgH7J3C4s+YPsseFVL7BV34t/Bd/Mj7BV34t/Bd/MoFcv0r6ifOxg4S1gwyGqZfcuNnMj3JFmm/sB1p/k2KFpbUSwkTgmQmGKURA5jCMDHavurC3L6VF/YKu/Fv4Tv5kfYOu/Fv4Tv5kRO0zKWExlkUwNOyVkf3bzha8tdIPTcuFvbyKQ78x3thl12/ZO8vB8z1aVUvsFXfi38F38yPsFXfi38J38ydhbW5ZjNtzLpt/lO4XFun2tP5cq8GW4zY4ZdNj+xdwtLx+QPt0Kp/YKu/Fv4Lv5kfYKu/Fv4Lv5lVWs5bjtfDLqJ/Yu4GB/yPXcKMy7Uh4cWhwDYZmnE2RukFp9UjTrOnk4VD/YKu/Fv4Lv5l47YBWkWOVQQdYMJt9SIkdqzxXF68/8AyFXKp1M9QfMqB2KZBNFSMpTIJMJe4vDcIONxdq4F1lKiq5H4mVbY2AWa0RXIHpN9JUVKoUB3nrfP2/B/qjvPW+ft+D/VBPoUB3nrfP2/B/qjvPW+ft+D/VB3lDJtRn5JadtLaaNkchmMuNwaCLbnQBY9KZ5I2FtbA2CZjGCMuzZpZZWOwu0ua95OIjFptqTnvPW+ft+D/VHeet8/b8H+qBU7DqbBHEGva2MFrcEr2uLSS7C9wN3i5Og8pUxFE1rQxoDWtFmtAsABwAKC7z1vn7fg/wBUd563z9vwf6qCfQoDvPW+ft+D/VHeet8/b8H+qon0KA7z1vn7fg/1R3nrfP2/B/qgKfxrL/47fqCn1C5JyFLHO6omqBK50eb0Mw8N7nlU0gTqN471XfIpxtb+LIemf9RKm9RvHeq75FONrfxZD0z/AKiVWEkrW8Xod9RTZUvK22RI2Z8YhZaNz2C7jc2cdJ0Jn4S5OZZ1nsUwZaAhZ/4S5OZZ1nsR4S5OZZ1nsVwuWgIWf+EuTmWdZ7EeEuTmWdZ7EwZaAhZ/4S5OZZ1nsR4S5OZZ1nsTBloCFn/hLk5lnWexHhLk5lnWexMGWgIWf+EuTmWdZ7EeEuTmWdZ7EwZaAhZ/4S5OZZ1nsR4S5OZZ1nsTBloCFn/hLk5lnWexHhLk5lnWexMGWgIWf+EuTmWdZ7EeEuTmWdZ7EwZaAhZ/4S5OZZ1nsR4S5OZZ1nsTBloCFn/hLk5lnWexHhLk5lnWexMGWgIWf+EuTmWdZ7EeEuTmWdZ7EwZaAhZ/4S5OZZ1nsR4S5OZZ1nsTBloCFn/hLk5lnWexHhLk5lnWexMGWgIWf+EuTmWdZ7EeEuTmWdZ7EwZaAhZ/4S5OZZ1nsR4S5OZZ1nsTBlfKjeO9V3yKcbW/iyHpn/USrOnbZEhBbmWaQRrPD7Fom1qb5LgPKZj1zyqwkv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4580" name="AutoShape 4" descr="data:image/jpeg;base64,/9j/4AAQSkZJRgABAQAAAQABAAD/2wCEAAkGBhQSEBUPEhEUFBUVFhQUFBUVExYXFBYYFBQVFRYUFRQXHiYeFxojGRQUHy8gIycpLCwsFSAxNTAqNSYrLCkBCQoKDgwOGQ8PFywcHhwpLCktLCkpLCkpKTIxKTUzLDUpKTApNS81LS0pNSksKjApKTQtKTUpKSkpNTUsLDUsKf/AABEIAL0BCwMBIgACEQEDEQH/xAAbAAABBQEBAAAAAAAAAAAAAAAAAwQFBgcCAf/EAEwQAAEDAgEECw0FBgUFAQAAAAEAAgMEERIFEyExBgciMkFCUVNxkdEUFRc1UlRhcoGSk7GyFiNVobQzYqPS4fAkQ3OCsyVEdKLBNP/EABsBAQEBAAMBAQAAAAAAAAAAAAABAgMEBQYH/8QAKxEBAAEDAwMDAwQDAAAAAAAAAAECAxETFFEEIWEFEkExcdEGIkKhI1KB/9oADAMBAAIRAxEAPwC27Ptmpya2FzaeOXOmQHEbEYTe/pVRG3hJ5jD7xU/tkULJqrJcEjcTJJ3te25FwTpFwqvlzYax9aKCCKkgDpjGyRk7pJrNaXWkivovb5LvWaLU0x7o7uGuas9pOxt2yeYw+8exdjbpf5lD7x7FB021rI+SWJtXTl0MbpH2N2iz3NDXO1NO5vp1XSUWwjcPmkq4mwtmbTsla10jZXutvQ3U0E2uufT6dx+64sY25n+ZQ+8V0NuN/mUPvFUfLuRH0lQ+llILmW0jU5p0td6LjgTVq3HTWpjMQzq18tGG3A/zKH3iuhtuv8zh6ys7YlWptbXCatfLQRtsv8zi6yuxtrP80i6yqA1KNTbWuDVr5X0baT/NIusrsbZ7/NIusqitSrVNta4NWvleBtmO81i6yuhtku81i6yqU1KNU21vg1auV0G2K7zaL810NsJ3m0X5qmtSrU29vg1auVwGz93m0X5robPHebxKpMSrVNvb4NWrlahs4d5vElBs0d5vGqs1LBTb2+DVq5WUbMXcxGuxsudzEfUq2xKtU29vg1auVhGyt3Mx9S7Gyg8zH1KAalGpt7fBq1cp4bJDzMfUuhshPNR9ShGpVqmhb4NWvlMDLx5qP3V2MtHmo/dUS1KNU0KOE1a+UqMrnm4/dXbcpk/5cfuqNal4d8OkfMKTYo4XVr5Sv3vMx/8Ar2o+95qP/wBe1Msssfd5jeGua4u07024HHgHpTLJFYah2PEI42aHMBBe93/xnpXQ98f6u37Z5PJcraZIg2PGxt3WAu27SW6RwpztcG+TYSTcl05J6aiVVPJH/wCmv9YfQVa9rfxZD0z/AKiVariO2CnPfKl7a+U+5pcnVOHHmpZH4b2xWOq/AqS3ZpA2vblOOie2bOulkvPia7E0gtAtudf5LXNlOxqCsETahheGYy2zi2xLiDq1qAG1lQcw74rl2LV+1TTiqJyxXRVM5hnWSdl+ZdXPzOLu1r2kYrZvG5x5N1vvySmRdlLYqTuGeAyxNlbOzBJm3B7dO6NjiB5FoQ2s6DmHfEcuhtb0HMu+I5cs9TZn4ljTr5Zjshy6+sqX1T2hpfYBo1BrRZovwm3CmLFrvg5oeZd8Ry68HlDzLviOWo623EYiJSbNUslYlWrVhtf0XMu+I5e/YGj5p3xHK763xKaFTLWpRq1AbA6Pmj8Ry9Gwak5o/Ecm9t+TQqZo1KtWj/Yik5o++5dDYVSc0ffKm9o8mhUztqUatBGw2l5s++V79kKbmz75U3lHEpoVKC1KtV6GxKm5s++V0NitNzZ98pvKOJNCpSGJVquf2Xp+bPvldfZqn8g+8VN5R5NCpT2pYK1/ZyDyD7xXv2fh8g+8U3dHk0KlXalWqyjIMPkH3ivRkSHyT7xU3dHk0KlealWqd7zReSfeK6GSY/JPWVN3R5NCpCNSrVLjJcfknrK9GTo+Q9abujyaFSMalApHuFnJ+a97jZyfmpu6PJoVGbUtG6xBOoEE9A0lLilbyfmvRAORN1R5NCpCZS2X0cjy15lczGSQ1jgH24CbaWpOTZhRulbMWytLRhAZGW7ngadGkKw5oci8zQ5F0/2cy7X7+FW2O1IklrZW3wvILbgjiHlVw2t/FkPrT/qJU1qIxgcf3XfSU62t/FkPTP8AqJVaqonGPhIiYzkrWcXod9RTZOa3i9DvqKbLhckBCSq6tkTDJI4Na0XJP96T6FnuWdsWV7rUwzTLEEvaHPcTwjgaORcdy5TRHd3uj6C/1lXttR/34hpGE8hXixXv1UedT/FcpnI2zyohc1srs9ENBaQM5blzmskelcFPV25nD1736b6u3T7oxV4hqKEyyRliOpiE0R0ai075p8lw5U9XbjE94fO1UzTM01dpgIQhGQhQY2SvdJJHFQ1MoikML5GGPBiba++N9F1L92R6s4z3xy4be9o6UQqhN5coxNAc6aNocSGlz2gOINiGknSQeBOHG2k6ANJJ1ADSSfYgEJs3KcJYZRNEWA2LxI0sB5C69gfQu4q2NxDWyMcS3GA14JLfLAHF9KBZCYS5biZUike4Ne6MStLnANdd+DA250uvwJy2sjLzEJGGRty5geMbbayW6xZAshNW5VhIuJ4iMQZcSNIxHU299foXTsoxCTNGaMSXtmy9uO/Jhve/oRThCRdWRiQRGRgkOqMuGM9DNZXc07WNxve1jRYFznBrRfVcnQiO0KIyXsjjlZNI98TGRzvga8yDA8NAIdiJtc3OrkUsxwIBBBBAII0gg6iDwhB6hN48oxODi2aNwZvyHtIZpturHc6dGlLOlaDYuaDhLrEi+Ea3W5ByoOkJCKvjewyMljcxu+e17SxttJu4GwXtPWxyWzcjH3vbC8OvbXa2uyBZCbzZRiY0PfNG1pJaHOe0NJGtoJOkjkUNljZBPFOYYYIpQWxmMZ5rZXuedNmE7xo0kj0WQWFCSNZHnMznGZzXm8Qx6r7y90qqE6jeO9V3yKcbW/iyHpn/AFEqb1G8d6rvkU42t/FkPTP+olVhJK1vF6HfUU2Tmt4vQ76imyyrPtsjLDjI2ja5pYA2SQDfY77lruSwsfaudgWxemrGytlltLhsxg0Fv748roUNsz8Y1HrM/wCNqa5DZMaiMU+LO4hgw6+k+jlXlV1/5+8Zfo3R9Lj0uItV6czHu9358HmUNiFRFVCkwFz3HcEDcvHlA8A+SsOybYNBR0LXPmtUXvyh5I0sA4AOVapSOIbGJSzPYRe1tJtusI12usR2eR1Iq3d1aSf2ZG8wcGBct2zRZpmcZz/TpdB6j1HqF+i3NcUezvOP5/bwabFcuGlqWuv93IQ2UcFrGzukH5rXWuuARqIBHtWEyDV6zfqC2rIkhdTsJNzY6T6DYLk6OqZoxPw839S2abfVRVT/ACjMnqAhC7j5lR6COGGuqJZqasMhq3PjfGyUxFhDQ1xDThPDrCRl2Nk0FQMw7OzV13a8Zj7pDrt4Wtw6dHJdWN2y9okkZmKjNwyGKWcNBhY4WvexxW3Q1BS7qtgw3kYMW8u9oLwdAw3O69iqKxlWjjgqnufSulgdTtip2shzoZI0uLnYeJe7d1wrusyRUHI7aW5z4jiDyHXduXhz7HjHDwcOpWV9S1rgwyNa46ml4DjyWaTcrxlSwuLRIzE25cA9t221lwBu0D0oM+7xYxijjqZIzPSBwnhZE2zZS53+HaBcAa3ng0KRgyS9kzXthLbZUk3TW2tTYDYXH+Tfg1K0w5VY5glc4RhxcBnHsF8JtoN7EHXoTwn5fl2KZFdylShuUY6mSAyxmEQMLY84WS53EHEcQW4yrWTMgPa9rHmqdOx0rpPu2NhO/wD+5timBBbub6fYrnFl9jqo0zXMc1sGfdI2QEDd4MLraBo03T4V0eDHnWYL2xZxuC/Jiva6oodLsfIhjb3NYjJclxmwLVOLcm3PW1HWmtKwOZWU/c0jqt74mxzZm+bfmIt/P/lkG9+laQypa4BzXtcHEhpDwQ4jWAQdJCSjEUZkLSxpe4vl3QBc4NALn6dYFkyYUuqyc/BNTGB5q5KgSRT4LtbHiY63dPF3LXjD6bcKn9lMX3tNM6J0sET5c9G1mcLsbMMZzXHs7T6NakZ8pETR07A12O7nkyNGFttAay93POsC1raVxlrK3c7GSBuLFNFDa9rZ12HF7ORBQm5Kc45/N1ENN3RVEMjp2uk+8wZo9zOBGGzXabaFasnZLe3JkkEecEj2TZrOuAkvJfASW6I/Q3iqfNW3E5ge1z2g3Y14L9H7t7jg1phk3LgleYnRSwSBucEcwAe5l8OcbYkEX0dKZFTyBkxrHZxzKuVscDmTMkgZGxxIDcLWtAM5LgbE6rXSlTkSbuWeDNPE7xG9kgfjwwMeCaYPPHY3Rh46veI8q8umRnseRiWvlhbVPjElOZGzRMhxsjeXSMZTMAxmxGnh1cClxUxx1MFfHSzMgZHPCWMpi2UPe9rgcyNOEhu+9AVsxIxHlTIzfJeGnDKisp3mCTPMjjdDnHNlkqnPaTCd6XMI3XsSuy2nle+QllQ2UGMUzYKdrmGIOaWmSe2KN9sVwDosr1Lk+N0rahzAZWDC15viA5BwJyHHlTIokuT32dTZh/dZqs82oze5EOdD7d1cH3dxh9iuVNWGR8wMbmCOQsaXapBYHON/d029ic34F4gTqN471XfIpxtb+LIemf8AUSpvUbx3qu+RTja38WQ9M/6iVWEkrW8Xod9RTZOa3i9DvqKbLKqBtk5GcHtrWhuCzY5LaHYiThceW+r2JLYJstgomymSG8hbdjxpJtxPQtAqKdsjHRvaHNcLOadRBWb7IdgMsJMlP95Frs527b6P3guldtVxXqUfV9V6d6hYu9Ps+rnEfE/lG5Q2UTy1IqzIRIDdljoYBxQOT5qx7I9nkVXQtifDee+k8Dbcdp9PIqQaaThhkHS1O6TIskhFxhaddtL+jDwFdeiL/eMfXl7vU3fS6Youe6M2/p7Z7/bs4yVSGSUEC4YQXDXckHCAOE8PsWw5Nps3CxmnQL6ddzpIUFsY2K5jC9wtbS0aySeF55fQrMvQtW9OmKXxPqXXT1t+bnx9I+wQEIXK89T6PKWafXU2ZndLNUzGICJwjcJGNaHZ07kDWdPIoSr2NOicYZpJtEUMdPmadsocWswuwyOH+HOPo5VpmM6rnrQCqijikc2tDY43VEri0Sd0xH/D4YwC+nqtRIOm19epNtieRSKiBsjqh0rC7ulpp2Mj0ghwkqLXqGkkaLm60HFwLmVmJpY7S0ggi51EWIQZpSxXpIo3tcyBrqnNviphUOzmfeDGYyDgaGgWcp+GlnfkNkYx58xNviJbIQ2W7gb6QcA1exWumiEbQyMYWtAAA0AAal0SgzbKlI2eWV1BTyQMFPEJCKcxXDagOksxw+8ODi8OpJVNHFGxkpE8tOaumBbJTNia4tx4gylaASdVzbT7Fp5ceU9aRqKVshYXtxYHiRl77l7b2cPSLlDCkMp8M7a2OGRlHHUte1jYnNc0Zh0by2n1i8hF7a9aSocniqygJXQy5h1TUybtjmXGYiDcbTxSQRY6DZaFiN7308vCguPKUMM52UskdM95ErJ2yxthZDShzXRNe3C81QGJhLcVxfRqU/skyVNhBNRJUA1VO5sebaBGBJcuBbpIA4SrOHHlXl0FGyTR7ukiEL21UU+KslMZbjjBfivUapQbs0cNvQrHkGl/aTvOOV8kjS8tLSI2uIZG1p1NA4RoJ0qXvwIJQeIQhRQhCEAhCEAhCECdRvHeq75FONrfxZD0z/qJU3qN471XfIpxtb+LIemf9RKtQzJWt4vQ76imyc1vF6HfUU2WVCEIVUjLRRuOJ0bXHlI0rqGmYzesa2+uwslEIgQhCihCEKgQmtLlNkmdwXOZe6J+jTiYA4hvLoISsFQHta7e4gCGvs14vwFt7gohVCY5PyqJXzx2wmCbM6XC7jhDsQGvht7E9xDVcX5Li/VrQeoQFE1GyeFkhjOcs1wa+YRnMRuOjC+XikEge1BLIUJUbLoo35t8NU28giDzAc2XOdhbur6ieFP5MrxNqW0RfeZzHPwDTZrdZceC/AgeIQhRQhCEAhCEAhCEAhCEAhCEAhCECdRvHeq75FONrfxZD0z/AKiVN6jeO9V3yKcbW/iyHpn/AFEq1DMla3i9DvqKbJzW8Xod9RTZZUIQhFCEIQCEIQCAhCCoZNyvHG+vpXlwlkqKgxtzb7ODogGkPAtpI5VC5GyK19NVTSQkzRUtOYHuDsbXNpybs/eDgParhJsyhEj4Q2oeY35t5jp3vYHaLjGNHCFNX/u6qM5ZkwOpa6sdETVNfG6KYtdnQ7MwnEzlN8XBypLZLUOM5mLszUtkhbHG2nc6V8YcwZ0VA0NxNLiRwLS7+n8wgOPKgjsmtjz9Xm2yNdnm50vvgc7Nixi/dw6OlQNfshglqHU1Q50cMUmEw5qQ5+QEWc8tFs2Da2nSdepWLKeV44Gh0mIlxsxjGl8juXCwaSBrKbnZMzDA5mJwnmFPY7l0biC45xp0tIw6vSECNjPX3cDm6MWaDoxTStF3t4HsEZt6HKCpdj08GUqX/E51pbVPe4wAON8N2ySX0uIsATqwq51NUGNDjcjE1u5GI3cbXsODlPAu5HYQSToAJPQ0XOhB6hIUNayaJk0ZuyRoe0nRoOokcCXQCEf3/YR1dYQCEf3/AGUf3rQCEf3rTLLWVBTQmdzS4B0bcIIB+8eGA6eS6B6heubY2/vqXigEIQihCEIE6jeO9V3yKcbW/iyHpn/USpvUbx3qu+RTja38WQ9M/wColWoZkrW8Xod9RTZOa3i9DvqKbLKhCEIoQhCAQhCAQEIVFGyVlCCGuqTNWzwu7scRAC8QvBDAHOAaQbn0ppLk09wVE2KYSvrjGCHOxRs7rb+yHADrvp1LRb/3YLxMopuWqKmiqTFVD/DNgApcWcIz+JxkILNOM3aTfRpUhkIHHSd0Z7uruN2LFvMOMYsdtGcvht6FYkIIDKEwpq7u2Y4YXQNhEliRG8PLruAuW4hoBGuyreyBkcsza2Vp7jmqaZtyHDEIo5A+XC3SGkkadZstDXt0Ge1MDDA+SIHudldSdxkF4aGvLWzYL6bF9wbptkqjkM4Lqj/Fl8ueibA7P2OMYZZScGAjBcjlC0KroGSlhe3Fgdja2+5xW0FzdTraxfUU5JQZ1Q00EdHTR4S2NkgblRv3lgRG4NEvDv7b1WXYl+zqM3fMZ13cevDm83xMWm2cvrVguvLoM02PUzxKxxq8NTaQ1TWU786zcuxGeQnCQDhO5GsBNpzEKdwwskiE1KJq1hkbn7y3cySI6WutpOHWtUum9fQMma1kguGvZIADbdRm7To9KGFByhGC2UUTsFAZafE7C90LRZ+fLmHdkXzd7ehFDkvG+liE75Kd1TJYxRvhiw5g42MBJcWOOh1+HUtHJXiDONmdRhlkfiZTywYGUzc1I+WVjS3DJHI04WjS4WIOorjLLYS1/dIJru64zHiDy/M55hjIw7jDgutLui6GFAgAzkdsXfLuv7/f5zMZx2LFxMOaw6uBX92teXQoBCEIoQhCBOo3jvVd8inG1v4sh6Z/1Eqb1G8d6rvkU42t/FkPTP8AqJVqGZK1vF6HfUU2Tmt4vQ76imyyoQvHvABcSABpJJsAOUngTLv9TedU/wAZnagfITHv9TedU/xmdqO/1N51T/GZ2oHyEx7/AFN51T/GZ2o7/U3nVP8AGZ2oHyEx7/U3nVP8Znajv9TedU/xmdqofITHv9TedU/xmdqO/wBTedU/xmdqgfITHv8AU3nVP8Znajv9TedU/wAZnagfITHv9TedU/xmdqO/tN51T/GZ2oHyFxDM17cTHNc06nNIc025CEq2Jx0hp6ig5Qu8w7yXdRRmHeS7qKDhC7zDvJd1FGYd5LuooOELvMO8l3UUZh3ku6iqOELvMO8l3UUZh3ku6ioOELvMO8l3UUZh3ku6ig4Qu8w7yXdRRmXeS7qKDhCHaDhOg2vY67ctuRCqk6jeO9V3yKcbW/iyHpn/AFEqb1G8d6rvkU42t/FkPTP+olVhmStbxeh31FNk5reL0O+opssqiNmHi6q/0JPku6ilhjzMTKCCQuY0/sIg1rRG0kueRrJIAHDdc7L/ABfVf6EnyCcTt/xNObf9udNho+7j0XvcdFjf0KhtmBbxXTatWGDXgvbe+VufbdDqcabZLpjrtuYNNgLcXhJcP9vpUuhBEmnH4ZTazxIPKAB3vkku9lkCnH4ZTDVpwQeUQTveBoDvbbgUshBECAaL5Mphe2sU+jQ4ni8BDR/u9CMwLeK6a9vJp9eC4G98rc/nqUdslyC98jql0EVVEIwcEsjmZgRgl5iw74uGnTyBRlHlqR9QIaMxwMmkaGudFjdm20bZWhzb77gvyILK6nGm2S6Y67bmDTbDbi8N3e6g04v4sptevBBqx2vvfJ3Xsso3Y9simlkgzmEtqoppWNDcJhzDsJaXcfEdPBZWhBEtpxovkumGq+4g0XcQeLwANP8AuXggGj/pdNqHEg4Wkkb3gcA3/cpdCCINPo8V02o6MMHkggb3hddvsumeVixsb2Ghpo3GOVzTm4SbNwjEGht9OI9FlY1A7Jnaxf8A7ebRc6d03ThtY9Nxb0pCGO1WP+lRevP/AMhV1nlIDACRuBqNuEql7VniuL15/wDkKuVTqZ6g+ZRXHdDvKd1lHdDvKd1lJoUCndDvKd1lHdDvKd1lJoQKZ93ln3v/AIm9XldsWHOThmN2BmJ9sTvJbylU7KD3RZVmrRciCOkErdJvDLiEmBnC+4ab8ABTGGTOU7YYmmabuitkDWwtqHCJ0jmF4DnDCCTa4KuBodPlDOND2S42m9nNdcGxsbHh03CU7od5Tusqi7H8rSzxNhpBHSNhpxO5mazgN3yNLA0ncaWE3075WnImUe6KaGpw4c6xr8N72vwX4UEj3Q7yndZR3Q7yndZSaFAp3Q7yndZRn3eU7rKTQggopCcqyXJNqYWub23Y1KdUBT+NZf8Ax2/UFPqhOo3jvVd8inG1v4sh6Z/1Eqb1G8d6rvkU42t/FkPTP+olVhJK1vF6HfUU2Tmt4vQ76imyyqJ2X+L6r/Qk+QSte/BNTyFji3M4MTWB2EuiYQHcYAgHVo5Utligz9PLT4sOdjczFa+HENduFVB2wSvJucrXNgL5k8AAGo8gCsErV37jtfDLqv8AsX+Rj+Q69C9dluMX3Mui/wDku4oaT9Q/PkVT+wVd+LfwnfzI+wVd+LfwXfzKi2nLMerDLrI/ZO4HBnzI9mlAyzHcbmXgH7J3C4s+YPsseFVL7BV34t/Bd/Mj7BV34t/Bd/MoFcv0r6ifOxg4S1gwyGqZfcuNnMj3JFmm/sB1p/k2KFpbUSwkTgmQmGKURA5jCMDHavurC3L6VF/YKu/Fv4Tv5kfYOu/Fv4Tv5kRO0zKWExlkUwNOyVkf3bzha8tdIPTcuFvbyKQ78x3thl12/ZO8vB8z1aVUvsFXfi38F38yPsFXfi38J38ydhbW5ZjNtzLpt/lO4XFun2tP5cq8GW4zY4ZdNj+xdwtLx+QPt0Kp/YKu/Fv4Lv5kfYKu/Fv4Lv5lVWs5bjtfDLqJ/Yu4GB/yPXcKMy7Uh4cWhwDYZmnE2RukFp9UjTrOnk4VD/YKu/Fv4Lv5l47YBWkWOVQQdYMJt9SIkdqzxXF68/8AyFXKp1M9QfMqB2KZBNFSMpTIJMJe4vDcIONxdq4F1lKiq5H4mVbY2AWa0RXIHpN9JUVKoUB3nrfP2/B/qjvPW+ft+D/VBPoUB3nrfP2/B/qjvPW+ft+D/VB3lDJtRn5JadtLaaNkchmMuNwaCLbnQBY9KZ5I2FtbA2CZjGCMuzZpZZWOwu0ua95OIjFptqTnvPW+ft+D/VHeet8/b8H+qBU7DqbBHEGva2MFrcEr2uLSS7C9wN3i5Og8pUxFE1rQxoDWtFmtAsABwAKC7z1vn7fg/wBUd563z9vwf6qCfQoDvPW+ft+D/VHeet8/b8H+qon0KA7z1vn7fg/1R3nrfP2/B/qgKfxrL/47fqCn1C5JyFLHO6omqBK50eb0Mw8N7nlU0gTqN471XfIpxtb+LIemf9RKm9RvHeq75FONrfxZD0z/AKiVWEkrW8Xod9RTZUvK22RI2Z8YhZaNz2C7jc2cdJ0Jn4S5OZZ1nsUwZaAhZ/4S5OZZ1nsR4S5OZZ1nsVwuWgIWf+EuTmWdZ7EeEuTmWdZ7EwZaAhZ/4S5OZZ1nsR4S5OZZ1nsTBloCFn/hLk5lnWexHhLk5lnWexMGWgIWf+EuTmWdZ7EeEuTmWdZ7EwZaAhZ/4S5OZZ1nsR4S5OZZ1nsTBloCFn/hLk5lnWexHhLk5lnWexMGWgIWf+EuTmWdZ7EeEuTmWdZ7EwZaAhZ/4S5OZZ1nsR4S5OZZ1nsTBloCFn/hLk5lnWexHhLk5lnWexMGWgIWf+EuTmWdZ7EeEuTmWdZ7EwZaAhZ/4S5OZZ1nsR4S5OZZ1nsTBloCFn/hLk5lnWexHhLk5lnWexMGWgIWf+EuTmWdZ7EeEuTmWdZ7EwZaAhZ/4S5OZZ1nsR4S5OZZ1nsTBlfKjeO9V3yKcbW/iyHpn/USrOnbZEhBbmWaQRrPD7Fom1qb5LgPKZj1zyqwkv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929190" y="1571612"/>
            <a:ext cx="378621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 smtClean="0">
                <a:solidFill>
                  <a:srgbClr val="FFFF00"/>
                </a:solidFill>
              </a:rPr>
              <a:t>Desalocação</a:t>
            </a:r>
            <a:r>
              <a:rPr lang="pt-BR" sz="3200" dirty="0" smtClean="0">
                <a:solidFill>
                  <a:srgbClr val="FFFF00"/>
                </a:solidFill>
              </a:rPr>
              <a:t> de memória automática por processo de coletor de lixo</a:t>
            </a:r>
            <a:endParaRPr lang="pt-BR" sz="3200" dirty="0">
              <a:solidFill>
                <a:srgbClr val="FFFF00"/>
              </a:solidFill>
            </a:endParaRPr>
          </a:p>
        </p:txBody>
      </p:sp>
      <p:pic>
        <p:nvPicPr>
          <p:cNvPr id="27650" name="Picture 2" descr="http://macmagazine.com.br/wp-content/uploads/2011/06/28-trash_icon.png?cda6c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0694" y="3714752"/>
            <a:ext cx="2662222" cy="26622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071934" y="500042"/>
            <a:ext cx="5500726" cy="114300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Frameworks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4578" name="AutoShape 2" descr="data:image/jpeg;base64,/9j/4AAQSkZJRgABAQAAAQABAAD/2wCEAAkGBhQSEBUPEhEUFBUVFhQUFBUVExYXFBYYFBQVFRYUFRQXHiYeFxojGRQUHy8gIycpLCwsFSAxNTAqNSYrLCkBCQoKDgwOGQ8PFywcHhwpLCktLCkpLCkpKTIxKTUzLDUpKTApNS81LS0pNSksKjApKTQtKTUpKSkpNTUsLDUsKf/AABEIAL0BCwMBIgACEQEDEQH/xAAbAAABBQEBAAAAAAAAAAAAAAAAAwQFBgcCAf/EAEwQAAEDAgEECw0FBgUFAQAAAAEAAgMEERIFEyExBgciMkFCUVNxkdEUFRc1UlRhcoGSk7GyFiNVobQzYqPS4fAkQ3OCsyVEdKLBNP/EABsBAQEBAAMBAQAAAAAAAAAAAAABAgMEBQYH/8QAKxEBAAEDAwMDAwQDAAAAAAAAAAECAxETFFEEIWEFEkExcdEGIkKhI1KB/9oADAMBAAIRAxEAPwC27Ptmpya2FzaeOXOmQHEbEYTe/pVRG3hJ5jD7xU/tkULJqrJcEjcTJJ3te25FwTpFwqvlzYax9aKCCKkgDpjGyRk7pJrNaXWkivovb5LvWaLU0x7o7uGuas9pOxt2yeYw+8exdjbpf5lD7x7FB021rI+SWJtXTl0MbpH2N2iz3NDXO1NO5vp1XSUWwjcPmkq4mwtmbTsla10jZXutvQ3U0E2uufT6dx+64sY25n+ZQ+8V0NuN/mUPvFUfLuRH0lQ+llILmW0jU5p0td6LjgTVq3HTWpjMQzq18tGG3A/zKH3iuhtuv8zh6ys7YlWptbXCatfLQRtsv8zi6yuxtrP80i6yqA1KNTbWuDVr5X0baT/NIusrsbZ7/NIusqitSrVNta4NWvleBtmO81i6yuhtku81i6yqU1KNU21vg1auV0G2K7zaL810NsJ3m0X5qmtSrU29vg1auVwGz93m0X5robPHebxKpMSrVNvb4NWrlahs4d5vElBs0d5vGqs1LBTb2+DVq5WUbMXcxGuxsudzEfUq2xKtU29vg1auVhGyt3Mx9S7Gyg8zH1KAalGpt7fBq1cp4bJDzMfUuhshPNR9ShGpVqmhb4NWvlMDLx5qP3V2MtHmo/dUS1KNU0KOE1a+UqMrnm4/dXbcpk/5cfuqNal4d8OkfMKTYo4XVr5Sv3vMx/8Ar2o+95qP/wBe1Msssfd5jeGua4u07024HHgHpTLJFYah2PEI42aHMBBe93/xnpXQ98f6u37Z5PJcraZIg2PGxt3WAu27SW6RwpztcG+TYSTcl05J6aiVVPJH/wCmv9YfQVa9rfxZD0z/AKiVariO2CnPfKl7a+U+5pcnVOHHmpZH4b2xWOq/AqS3ZpA2vblOOie2bOulkvPia7E0gtAtudf5LXNlOxqCsETahheGYy2zi2xLiDq1qAG1lQcw74rl2LV+1TTiqJyxXRVM5hnWSdl+ZdXPzOLu1r2kYrZvG5x5N1vvySmRdlLYqTuGeAyxNlbOzBJm3B7dO6NjiB5FoQ2s6DmHfEcuhtb0HMu+I5cs9TZn4ljTr5Zjshy6+sqX1T2hpfYBo1BrRZovwm3CmLFrvg5oeZd8Ry68HlDzLviOWo623EYiJSbNUslYlWrVhtf0XMu+I5e/YGj5p3xHK763xKaFTLWpRq1AbA6Pmj8Ry9Gwak5o/Ecm9t+TQqZo1KtWj/Yik5o++5dDYVSc0ffKm9o8mhUztqUatBGw2l5s++V79kKbmz75U3lHEpoVKC1KtV6GxKm5s++V0NitNzZ98pvKOJNCpSGJVquf2Xp+bPvldfZqn8g+8VN5R5NCpT2pYK1/ZyDyD7xXv2fh8g+8U3dHk0KlXalWqyjIMPkH3ivRkSHyT7xU3dHk0KlealWqd7zReSfeK6GSY/JPWVN3R5NCpCNSrVLjJcfknrK9GTo+Q9abujyaFSMalApHuFnJ+a97jZyfmpu6PJoVGbUtG6xBOoEE9A0lLilbyfmvRAORN1R5NCpCZS2X0cjy15lczGSQ1jgH24CbaWpOTZhRulbMWytLRhAZGW7ngadGkKw5oci8zQ5F0/2cy7X7+FW2O1IklrZW3wvILbgjiHlVw2t/FkPrT/qJU1qIxgcf3XfSU62t/FkPTP8AqJVaqonGPhIiYzkrWcXod9RTZOa3i9DvqKbLhckBCSq6tkTDJI4Na0XJP96T6FnuWdsWV7rUwzTLEEvaHPcTwjgaORcdy5TRHd3uj6C/1lXttR/34hpGE8hXixXv1UedT/FcpnI2zyohc1srs9ENBaQM5blzmskelcFPV25nD1736b6u3T7oxV4hqKEyyRliOpiE0R0ai075p8lw5U9XbjE94fO1UzTM01dpgIQhGQhQY2SvdJJHFQ1MoikML5GGPBiba++N9F1L92R6s4z3xy4be9o6UQqhN5coxNAc6aNocSGlz2gOINiGknSQeBOHG2k6ANJJ1ADSSfYgEJs3KcJYZRNEWA2LxI0sB5C69gfQu4q2NxDWyMcS3GA14JLfLAHF9KBZCYS5biZUike4Ne6MStLnANdd+DA250uvwJy2sjLzEJGGRty5geMbbayW6xZAshNW5VhIuJ4iMQZcSNIxHU299foXTsoxCTNGaMSXtmy9uO/Jhve/oRThCRdWRiQRGRgkOqMuGM9DNZXc07WNxve1jRYFznBrRfVcnQiO0KIyXsjjlZNI98TGRzvga8yDA8NAIdiJtc3OrkUsxwIBBBBAII0gg6iDwhB6hN48oxODi2aNwZvyHtIZpturHc6dGlLOlaDYuaDhLrEi+Ea3W5ByoOkJCKvjewyMljcxu+e17SxttJu4GwXtPWxyWzcjH3vbC8OvbXa2uyBZCbzZRiY0PfNG1pJaHOe0NJGtoJOkjkUNljZBPFOYYYIpQWxmMZ5rZXuedNmE7xo0kj0WQWFCSNZHnMznGZzXm8Qx6r7y90qqE6jeO9V3yKcbW/iyHpn/AFEqb1G8d6rvkU42t/FkPTP+olVhJK1vF6HfUU2Tmt4vQ76imyyrPtsjLDjI2ja5pYA2SQDfY77lruSwsfaudgWxemrGytlltLhsxg0Fv748roUNsz8Y1HrM/wCNqa5DZMaiMU+LO4hgw6+k+jlXlV1/5+8Zfo3R9Lj0uItV6czHu9358HmUNiFRFVCkwFz3HcEDcvHlA8A+SsOybYNBR0LXPmtUXvyh5I0sA4AOVapSOIbGJSzPYRe1tJtusI12usR2eR1Iq3d1aSf2ZG8wcGBct2zRZpmcZz/TpdB6j1HqF+i3NcUezvOP5/bwabFcuGlqWuv93IQ2UcFrGzukH5rXWuuARqIBHtWEyDV6zfqC2rIkhdTsJNzY6T6DYLk6OqZoxPw839S2abfVRVT/ACjMnqAhC7j5lR6COGGuqJZqasMhq3PjfGyUxFhDQ1xDThPDrCRl2Nk0FQMw7OzV13a8Zj7pDrt4Wtw6dHJdWN2y9okkZmKjNwyGKWcNBhY4WvexxW3Q1BS7qtgw3kYMW8u9oLwdAw3O69iqKxlWjjgqnufSulgdTtip2shzoZI0uLnYeJe7d1wrusyRUHI7aW5z4jiDyHXduXhz7HjHDwcOpWV9S1rgwyNa46ml4DjyWaTcrxlSwuLRIzE25cA9t221lwBu0D0oM+7xYxijjqZIzPSBwnhZE2zZS53+HaBcAa3ng0KRgyS9kzXthLbZUk3TW2tTYDYXH+Tfg1K0w5VY5glc4RhxcBnHsF8JtoN7EHXoTwn5fl2KZFdylShuUY6mSAyxmEQMLY84WS53EHEcQW4yrWTMgPa9rHmqdOx0rpPu2NhO/wD+5timBBbub6fYrnFl9jqo0zXMc1sGfdI2QEDd4MLraBo03T4V0eDHnWYL2xZxuC/Jiva6oodLsfIhjb3NYjJclxmwLVOLcm3PW1HWmtKwOZWU/c0jqt74mxzZm+bfmIt/P/lkG9+laQypa4BzXtcHEhpDwQ4jWAQdJCSjEUZkLSxpe4vl3QBc4NALn6dYFkyYUuqyc/BNTGB5q5KgSRT4LtbHiY63dPF3LXjD6bcKn9lMX3tNM6J0sET5c9G1mcLsbMMZzXHs7T6NakZ8pETR07A12O7nkyNGFttAay93POsC1raVxlrK3c7GSBuLFNFDa9rZ12HF7ORBQm5Kc45/N1ENN3RVEMjp2uk+8wZo9zOBGGzXabaFasnZLe3JkkEecEj2TZrOuAkvJfASW6I/Q3iqfNW3E5ge1z2g3Y14L9H7t7jg1phk3LgleYnRSwSBucEcwAe5l8OcbYkEX0dKZFTyBkxrHZxzKuVscDmTMkgZGxxIDcLWtAM5LgbE6rXSlTkSbuWeDNPE7xG9kgfjwwMeCaYPPHY3Rh46veI8q8umRnseRiWvlhbVPjElOZGzRMhxsjeXSMZTMAxmxGnh1cClxUxx1MFfHSzMgZHPCWMpi2UPe9rgcyNOEhu+9AVsxIxHlTIzfJeGnDKisp3mCTPMjjdDnHNlkqnPaTCd6XMI3XsSuy2nle+QllQ2UGMUzYKdrmGIOaWmSe2KN9sVwDosr1Lk+N0rahzAZWDC15viA5BwJyHHlTIokuT32dTZh/dZqs82oze5EOdD7d1cH3dxh9iuVNWGR8wMbmCOQsaXapBYHON/d029ic34F4gTqN471XfIpxtb+LIemf8AUSpvUbx3qu+RTja38WQ9M/6iVWEkrW8Xod9RTZOa3i9DvqKbLKqBtk5GcHtrWhuCzY5LaHYiThceW+r2JLYJstgomymSG8hbdjxpJtxPQtAqKdsjHRvaHNcLOadRBWb7IdgMsJMlP95Frs527b6P3guldtVxXqUfV9V6d6hYu9Ps+rnEfE/lG5Q2UTy1IqzIRIDdljoYBxQOT5qx7I9nkVXQtifDee+k8Dbcdp9PIqQaaThhkHS1O6TIskhFxhaddtL+jDwFdeiL/eMfXl7vU3fS6Youe6M2/p7Z7/bs4yVSGSUEC4YQXDXckHCAOE8PsWw5Nps3CxmnQL6ddzpIUFsY2K5jC9wtbS0aySeF55fQrMvQtW9OmKXxPqXXT1t+bnx9I+wQEIXK89T6PKWafXU2ZndLNUzGICJwjcJGNaHZ07kDWdPIoSr2NOicYZpJtEUMdPmadsocWswuwyOH+HOPo5VpmM6rnrQCqijikc2tDY43VEri0Sd0xH/D4YwC+nqtRIOm19epNtieRSKiBsjqh0rC7ulpp2Mj0ghwkqLXqGkkaLm60HFwLmVmJpY7S0ggi51EWIQZpSxXpIo3tcyBrqnNviphUOzmfeDGYyDgaGgWcp+GlnfkNkYx58xNviJbIQ2W7gb6QcA1exWumiEbQyMYWtAAA0AAal0SgzbKlI2eWV1BTyQMFPEJCKcxXDagOksxw+8ODi8OpJVNHFGxkpE8tOaumBbJTNia4tx4gylaASdVzbT7Fp5ceU9aRqKVshYXtxYHiRl77l7b2cPSLlDCkMp8M7a2OGRlHHUte1jYnNc0Zh0by2n1i8hF7a9aSocniqygJXQy5h1TUybtjmXGYiDcbTxSQRY6DZaFiN7308vCguPKUMM52UskdM95ErJ2yxthZDShzXRNe3C81QGJhLcVxfRqU/skyVNhBNRJUA1VO5sebaBGBJcuBbpIA4SrOHHlXl0FGyTR7ukiEL21UU+KslMZbjjBfivUapQbs0cNvQrHkGl/aTvOOV8kjS8tLSI2uIZG1p1NA4RoJ0qXvwIJQeIQhRQhCEAhCEAhCECdRvHeq75FONrfxZD0z/qJU3qN471XfIpxtb+LIemf9RKtQzJWt4vQ76imyc1vF6HfUU2WVCEIVUjLRRuOJ0bXHlI0rqGmYzesa2+uwslEIgQhCihCEKgQmtLlNkmdwXOZe6J+jTiYA4hvLoISsFQHta7e4gCGvs14vwFt7gohVCY5PyqJXzx2wmCbM6XC7jhDsQGvht7E9xDVcX5Li/VrQeoQFE1GyeFkhjOcs1wa+YRnMRuOjC+XikEge1BLIUJUbLoo35t8NU28giDzAc2XOdhbur6ieFP5MrxNqW0RfeZzHPwDTZrdZceC/AgeIQhRQhCEAhCEAhCEAhCEAhCEAhCECdRvHeq75FONrfxZD0z/AKiVN6jeO9V3yKcbW/iyHpn/AFEq1DMla3i9DvqKbJzW8Xod9RTZZUIQhFCEIQCEIQCAhCCoZNyvHG+vpXlwlkqKgxtzb7ODogGkPAtpI5VC5GyK19NVTSQkzRUtOYHuDsbXNpybs/eDgParhJsyhEj4Q2oeY35t5jp3vYHaLjGNHCFNX/u6qM5ZkwOpa6sdETVNfG6KYtdnQ7MwnEzlN8XBypLZLUOM5mLszUtkhbHG2nc6V8YcwZ0VA0NxNLiRwLS7+n8wgOPKgjsmtjz9Xm2yNdnm50vvgc7Nixi/dw6OlQNfshglqHU1Q50cMUmEw5qQ5+QEWc8tFs2Da2nSdepWLKeV44Gh0mIlxsxjGl8juXCwaSBrKbnZMzDA5mJwnmFPY7l0biC45xp0tIw6vSECNjPX3cDm6MWaDoxTStF3t4HsEZt6HKCpdj08GUqX/E51pbVPe4wAON8N2ySX0uIsATqwq51NUGNDjcjE1u5GI3cbXsODlPAu5HYQSToAJPQ0XOhB6hIUNayaJk0ZuyRoe0nRoOokcCXQCEf3/YR1dYQCEf3/AGUf3rQCEf3rTLLWVBTQmdzS4B0bcIIB+8eGA6eS6B6heubY2/vqXigEIQihCEIE6jeO9V3yKcbW/iyHpn/USpvUbx3qu+RTja38WQ9M/wColWoZkrW8Xod9RTZOa3i9DvqKbLKhCEIoQhCAQhCAQEIVFGyVlCCGuqTNWzwu7scRAC8QvBDAHOAaQbn0ppLk09wVE2KYSvrjGCHOxRs7rb+yHADrvp1LRb/3YLxMopuWqKmiqTFVD/DNgApcWcIz+JxkILNOM3aTfRpUhkIHHSd0Z7uruN2LFvMOMYsdtGcvht6FYkIIDKEwpq7u2Y4YXQNhEliRG8PLruAuW4hoBGuyreyBkcsza2Vp7jmqaZtyHDEIo5A+XC3SGkkadZstDXt0Ge1MDDA+SIHudldSdxkF4aGvLWzYL6bF9wbptkqjkM4Lqj/Fl8ueibA7P2OMYZZScGAjBcjlC0KroGSlhe3Fgdja2+5xW0FzdTraxfUU5JQZ1Q00EdHTR4S2NkgblRv3lgRG4NEvDv7b1WXYl+zqM3fMZ13cevDm83xMWm2cvrVguvLoM02PUzxKxxq8NTaQ1TWU786zcuxGeQnCQDhO5GsBNpzEKdwwskiE1KJq1hkbn7y3cySI6WutpOHWtUum9fQMma1kguGvZIADbdRm7To9KGFByhGC2UUTsFAZafE7C90LRZ+fLmHdkXzd7ehFDkvG+liE75Kd1TJYxRvhiw5g42MBJcWOOh1+HUtHJXiDONmdRhlkfiZTywYGUzc1I+WVjS3DJHI04WjS4WIOorjLLYS1/dIJru64zHiDy/M55hjIw7jDgutLui6GFAgAzkdsXfLuv7/f5zMZx2LFxMOaw6uBX92teXQoBCEIoQhCBOo3jvVd8inG1v4sh6Z/1Eqb1G8d6rvkU42t/FkPTP8AqJVqGZK1vF6HfUU2Tmt4vQ76imyyoQvHvABcSABpJJsAOUngTLv9TedU/wAZnagfITHv9TedU/xmdqO/1N51T/GZ2oHyEx7/AFN51T/GZ2o7/U3nVP8AGZ2oHyEx7/U3nVP8Znajv9TedU/xmdqofITHv9TedU/xmdqO/wBTedU/xmdqgfITHv8AU3nVP8Znajv9TedU/wAZnagfITHv9TedU/xmdqO/tN51T/GZ2oHyFxDM17cTHNc06nNIc025CEq2Jx0hp6ig5Qu8w7yXdRRmHeS7qKDhC7zDvJd1FGYd5LuooOELvMO8l3UUZh3ku6iqOELvMO8l3UUZh3ku6ioOELvMO8l3UUZh3ku6ig4Qu8w7yXdRRmXeS7qKDhCHaDhOg2vY67ctuRCqk6jeO9V3yKcbW/iyHpn/AFEqb1G8d6rvkU42t/FkPTP+olVhmStbxeh31FNk5reL0O+opssqiNmHi6q/0JPku6ilhjzMTKCCQuY0/sIg1rRG0kueRrJIAHDdc7L/ABfVf6EnyCcTt/xNObf9udNho+7j0XvcdFjf0KhtmBbxXTatWGDXgvbe+VufbdDqcabZLpjrtuYNNgLcXhJcP9vpUuhBEmnH4ZTazxIPKAB3vkku9lkCnH4ZTDVpwQeUQTveBoDvbbgUshBECAaL5Mphe2sU+jQ4ni8BDR/u9CMwLeK6a9vJp9eC4G98rc/nqUdslyC98jql0EVVEIwcEsjmZgRgl5iw74uGnTyBRlHlqR9QIaMxwMmkaGudFjdm20bZWhzb77gvyILK6nGm2S6Y67bmDTbDbi8N3e6g04v4sptevBBqx2vvfJ3Xsso3Y9simlkgzmEtqoppWNDcJhzDsJaXcfEdPBZWhBEtpxovkumGq+4g0XcQeLwANP8AuXggGj/pdNqHEg4Wkkb3gcA3/cpdCCINPo8V02o6MMHkggb3hddvsumeVixsb2Ghpo3GOVzTm4SbNwjEGht9OI9FlY1A7Jnaxf8A7ebRc6d03ThtY9Nxb0pCGO1WP+lRevP/AMhV1nlIDACRuBqNuEql7VniuL15/wDkKuVTqZ6g+ZRXHdDvKd1lHdDvKd1lJoUCndDvKd1lHdDvKd1lJoQKZ93ln3v/AIm9XldsWHOThmN2BmJ9sTvJbylU7KD3RZVmrRciCOkErdJvDLiEmBnC+4ab8ABTGGTOU7YYmmabuitkDWwtqHCJ0jmF4DnDCCTa4KuBodPlDOND2S42m9nNdcGxsbHh03CU7od5Tusqi7H8rSzxNhpBHSNhpxO5mazgN3yNLA0ncaWE3075WnImUe6KaGpw4c6xr8N72vwX4UEj3Q7yndZR3Q7yndZSaFAp3Q7yndZRn3eU7rKTQggopCcqyXJNqYWub23Y1KdUBT+NZf8Ax2/UFPqhOo3jvVd8inG1v4sh6Z/1Eqb1G8d6rvkU42t/FkPTP+olVhJK1vF6HfUU2Tmt4vQ76imyyqJ2X+L6r/Qk+QSte/BNTyFji3M4MTWB2EuiYQHcYAgHVo5Utligz9PLT4sOdjczFa+HENduFVB2wSvJucrXNgL5k8AAGo8gCsErV37jtfDLqv8AsX+Rj+Q69C9dluMX3Mui/wDku4oaT9Q/PkVT+wVd+LfwnfzI+wVd+LfwXfzKi2nLMerDLrI/ZO4HBnzI9mlAyzHcbmXgH7J3C4s+YPsseFVL7BV34t/Bd/Mj7BV34t/Bd/MoFcv0r6ifOxg4S1gwyGqZfcuNnMj3JFmm/sB1p/k2KFpbUSwkTgmQmGKURA5jCMDHavurC3L6VF/YKu/Fv4Tv5kfYOu/Fv4Tv5kRO0zKWExlkUwNOyVkf3bzha8tdIPTcuFvbyKQ78x3thl12/ZO8vB8z1aVUvsFXfi38F38yPsFXfi38J38ydhbW5ZjNtzLpt/lO4XFun2tP5cq8GW4zY4ZdNj+xdwtLx+QPt0Kp/YKu/Fv4Lv5kfYKu/Fv4Lv5lVWs5bjtfDLqJ/Yu4GB/yPXcKMy7Uh4cWhwDYZmnE2RukFp9UjTrOnk4VD/YKu/Fv4Lv5l47YBWkWOVQQdYMJt9SIkdqzxXF68/8AyFXKp1M9QfMqB2KZBNFSMpTIJMJe4vDcIONxdq4F1lKiq5H4mVbY2AWa0RXIHpN9JUVKoUB3nrfP2/B/qjvPW+ft+D/VBPoUB3nrfP2/B/qjvPW+ft+D/VB3lDJtRn5JadtLaaNkchmMuNwaCLbnQBY9KZ5I2FtbA2CZjGCMuzZpZZWOwu0ua95OIjFptqTnvPW+ft+D/VHeet8/b8H+qBU7DqbBHEGva2MFrcEr2uLSS7C9wN3i5Og8pUxFE1rQxoDWtFmtAsABwAKC7z1vn7fg/wBUd563z9vwf6qCfQoDvPW+ft+D/VHeet8/b8H+qon0KA7z1vn7fg/1R3nrfP2/B/qgKfxrL/47fqCn1C5JyFLHO6omqBK50eb0Mw8N7nlU0gTqN471XfIpxtb+LIemf9RKm9RvHeq75FONrfxZD0z/AKiVWEkrW8Xod9RTZUvK22RI2Z8YhZaNz2C7jc2cdJ0Jn4S5OZZ1nsUwZaAhZ/4S5OZZ1nsR4S5OZZ1nsVwuWgIWf+EuTmWdZ7EeEuTmWdZ7EwZaAhZ/4S5OZZ1nsR4S5OZZ1nsTBloCFn/hLk5lnWexHhLk5lnWexMGWgIWf+EuTmWdZ7EeEuTmWdZ7EwZaAhZ/4S5OZZ1nsR4S5OZZ1nsTBloCFn/hLk5lnWexHhLk5lnWexMGWgIWf+EuTmWdZ7EeEuTmWdZ7EwZaAhZ/4S5OZZ1nsR4S5OZZ1nsTBloCFn/hLk5lnWexHhLk5lnWexMGWgIWf+EuTmWdZ7EeEuTmWdZ7EwZaAhZ/4S5OZZ1nsR4S5OZZ1nsTBloCFn/hLk5lnWexHhLk5lnWexMGWgIWf+EuTmWdZ7EeEuTmWdZ7EwZaAhZ/4S5OZZ1nsR4S5OZZ1nsTBlfKjeO9V3yKcbW/iyHpn/USrOnbZEhBbmWaQRrPD7Fom1qb5LgPKZj1zyqwkv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4580" name="AutoShape 4" descr="data:image/jpeg;base64,/9j/4AAQSkZJRgABAQAAAQABAAD/2wCEAAkGBhQSEBUPEhEUFBUVFhQUFBUVExYXFBYYFBQVFRYUFRQXHiYeFxojGRQUHy8gIycpLCwsFSAxNTAqNSYrLCkBCQoKDgwOGQ8PFywcHhwpLCktLCkpLCkpKTIxKTUzLDUpKTApNS81LS0pNSksKjApKTQtKTUpKSkpNTUsLDUsKf/AABEIAL0BCwMBIgACEQEDEQH/xAAbAAABBQEBAAAAAAAAAAAAAAAAAwQFBgcCAf/EAEwQAAEDAgEECw0FBgUFAQAAAAEAAgMEERIFEyExBgciMkFCUVNxkdEUFRc1UlRhcoGSk7GyFiNVobQzYqPS4fAkQ3OCsyVEdKLBNP/EABsBAQEBAAMBAQAAAAAAAAAAAAABAgMEBQYH/8QAKxEBAAEDAwMDAwQDAAAAAAAAAAECAxETFFEEIWEFEkExcdEGIkKhI1KB/9oADAMBAAIRAxEAPwC27Ptmpya2FzaeOXOmQHEbEYTe/pVRG3hJ5jD7xU/tkULJqrJcEjcTJJ3te25FwTpFwqvlzYax9aKCCKkgDpjGyRk7pJrNaXWkivovb5LvWaLU0x7o7uGuas9pOxt2yeYw+8exdjbpf5lD7x7FB021rI+SWJtXTl0MbpH2N2iz3NDXO1NO5vp1XSUWwjcPmkq4mwtmbTsla10jZXutvQ3U0E2uufT6dx+64sY25n+ZQ+8V0NuN/mUPvFUfLuRH0lQ+llILmW0jU5p0td6LjgTVq3HTWpjMQzq18tGG3A/zKH3iuhtuv8zh6ys7YlWptbXCatfLQRtsv8zi6yuxtrP80i6yqA1KNTbWuDVr5X0baT/NIusrsbZ7/NIusqitSrVNta4NWvleBtmO81i6yuhtku81i6yqU1KNU21vg1auV0G2K7zaL810NsJ3m0X5qmtSrU29vg1auVwGz93m0X5robPHebxKpMSrVNvb4NWrlahs4d5vElBs0d5vGqs1LBTb2+DVq5WUbMXcxGuxsudzEfUq2xKtU29vg1auVhGyt3Mx9S7Gyg8zH1KAalGpt7fBq1cp4bJDzMfUuhshPNR9ShGpVqmhb4NWvlMDLx5qP3V2MtHmo/dUS1KNU0KOE1a+UqMrnm4/dXbcpk/5cfuqNal4d8OkfMKTYo4XVr5Sv3vMx/8Ar2o+95qP/wBe1Msssfd5jeGua4u07024HHgHpTLJFYah2PEI42aHMBBe93/xnpXQ98f6u37Z5PJcraZIg2PGxt3WAu27SW6RwpztcG+TYSTcl05J6aiVVPJH/wCmv9YfQVa9rfxZD0z/AKiVariO2CnPfKl7a+U+5pcnVOHHmpZH4b2xWOq/AqS3ZpA2vblOOie2bOulkvPia7E0gtAtudf5LXNlOxqCsETahheGYy2zi2xLiDq1qAG1lQcw74rl2LV+1TTiqJyxXRVM5hnWSdl+ZdXPzOLu1r2kYrZvG5x5N1vvySmRdlLYqTuGeAyxNlbOzBJm3B7dO6NjiB5FoQ2s6DmHfEcuhtb0HMu+I5cs9TZn4ljTr5Zjshy6+sqX1T2hpfYBo1BrRZovwm3CmLFrvg5oeZd8Ry68HlDzLviOWo623EYiJSbNUslYlWrVhtf0XMu+I5e/YGj5p3xHK763xKaFTLWpRq1AbA6Pmj8Ry9Gwak5o/Ecm9t+TQqZo1KtWj/Yik5o++5dDYVSc0ffKm9o8mhUztqUatBGw2l5s++V79kKbmz75U3lHEpoVKC1KtV6GxKm5s++V0NitNzZ98pvKOJNCpSGJVquf2Xp+bPvldfZqn8g+8VN5R5NCpT2pYK1/ZyDyD7xXv2fh8g+8U3dHk0KlXalWqyjIMPkH3ivRkSHyT7xU3dHk0KlealWqd7zReSfeK6GSY/JPWVN3R5NCpCNSrVLjJcfknrK9GTo+Q9abujyaFSMalApHuFnJ+a97jZyfmpu6PJoVGbUtG6xBOoEE9A0lLilbyfmvRAORN1R5NCpCZS2X0cjy15lczGSQ1jgH24CbaWpOTZhRulbMWytLRhAZGW7ngadGkKw5oci8zQ5F0/2cy7X7+FW2O1IklrZW3wvILbgjiHlVw2t/FkPrT/qJU1qIxgcf3XfSU62t/FkPTP8AqJVaqonGPhIiYzkrWcXod9RTZOa3i9DvqKbLhckBCSq6tkTDJI4Na0XJP96T6FnuWdsWV7rUwzTLEEvaHPcTwjgaORcdy5TRHd3uj6C/1lXttR/34hpGE8hXixXv1UedT/FcpnI2zyohc1srs9ENBaQM5blzmskelcFPV25nD1736b6u3T7oxV4hqKEyyRliOpiE0R0ai075p8lw5U9XbjE94fO1UzTM01dpgIQhGQhQY2SvdJJHFQ1MoikML5GGPBiba++N9F1L92R6s4z3xy4be9o6UQqhN5coxNAc6aNocSGlz2gOINiGknSQeBOHG2k6ANJJ1ADSSfYgEJs3KcJYZRNEWA2LxI0sB5C69gfQu4q2NxDWyMcS3GA14JLfLAHF9KBZCYS5biZUike4Ne6MStLnANdd+DA250uvwJy2sjLzEJGGRty5geMbbayW6xZAshNW5VhIuJ4iMQZcSNIxHU299foXTsoxCTNGaMSXtmy9uO/Jhve/oRThCRdWRiQRGRgkOqMuGM9DNZXc07WNxve1jRYFznBrRfVcnQiO0KIyXsjjlZNI98TGRzvga8yDA8NAIdiJtc3OrkUsxwIBBBBAII0gg6iDwhB6hN48oxODi2aNwZvyHtIZpturHc6dGlLOlaDYuaDhLrEi+Ea3W5ByoOkJCKvjewyMljcxu+e17SxttJu4GwXtPWxyWzcjH3vbC8OvbXa2uyBZCbzZRiY0PfNG1pJaHOe0NJGtoJOkjkUNljZBPFOYYYIpQWxmMZ5rZXuedNmE7xo0kj0WQWFCSNZHnMznGZzXm8Qx6r7y90qqE6jeO9V3yKcbW/iyHpn/AFEqb1G8d6rvkU42t/FkPTP+olVhJK1vF6HfUU2Tmt4vQ76imyyrPtsjLDjI2ja5pYA2SQDfY77lruSwsfaudgWxemrGytlltLhsxg0Fv748roUNsz8Y1HrM/wCNqa5DZMaiMU+LO4hgw6+k+jlXlV1/5+8Zfo3R9Lj0uItV6czHu9358HmUNiFRFVCkwFz3HcEDcvHlA8A+SsOybYNBR0LXPmtUXvyh5I0sA4AOVapSOIbGJSzPYRe1tJtusI12usR2eR1Iq3d1aSf2ZG8wcGBct2zRZpmcZz/TpdB6j1HqF+i3NcUezvOP5/bwabFcuGlqWuv93IQ2UcFrGzukH5rXWuuARqIBHtWEyDV6zfqC2rIkhdTsJNzY6T6DYLk6OqZoxPw839S2abfVRVT/ACjMnqAhC7j5lR6COGGuqJZqasMhq3PjfGyUxFhDQ1xDThPDrCRl2Nk0FQMw7OzV13a8Zj7pDrt4Wtw6dHJdWN2y9okkZmKjNwyGKWcNBhY4WvexxW3Q1BS7qtgw3kYMW8u9oLwdAw3O69iqKxlWjjgqnufSulgdTtip2shzoZI0uLnYeJe7d1wrusyRUHI7aW5z4jiDyHXduXhz7HjHDwcOpWV9S1rgwyNa46ml4DjyWaTcrxlSwuLRIzE25cA9t221lwBu0D0oM+7xYxijjqZIzPSBwnhZE2zZS53+HaBcAa3ng0KRgyS9kzXthLbZUk3TW2tTYDYXH+Tfg1K0w5VY5glc4RhxcBnHsF8JtoN7EHXoTwn5fl2KZFdylShuUY6mSAyxmEQMLY84WS53EHEcQW4yrWTMgPa9rHmqdOx0rpPu2NhO/wD+5timBBbub6fYrnFl9jqo0zXMc1sGfdI2QEDd4MLraBo03T4V0eDHnWYL2xZxuC/Jiva6oodLsfIhjb3NYjJclxmwLVOLcm3PW1HWmtKwOZWU/c0jqt74mxzZm+bfmIt/P/lkG9+laQypa4BzXtcHEhpDwQ4jWAQdJCSjEUZkLSxpe4vl3QBc4NALn6dYFkyYUuqyc/BNTGB5q5KgSRT4LtbHiY63dPF3LXjD6bcKn9lMX3tNM6J0sET5c9G1mcLsbMMZzXHs7T6NakZ8pETR07A12O7nkyNGFttAay93POsC1raVxlrK3c7GSBuLFNFDa9rZ12HF7ORBQm5Kc45/N1ENN3RVEMjp2uk+8wZo9zOBGGzXabaFasnZLe3JkkEecEj2TZrOuAkvJfASW6I/Q3iqfNW3E5ge1z2g3Y14L9H7t7jg1phk3LgleYnRSwSBucEcwAe5l8OcbYkEX0dKZFTyBkxrHZxzKuVscDmTMkgZGxxIDcLWtAM5LgbE6rXSlTkSbuWeDNPE7xG9kgfjwwMeCaYPPHY3Rh46veI8q8umRnseRiWvlhbVPjElOZGzRMhxsjeXSMZTMAxmxGnh1cClxUxx1MFfHSzMgZHPCWMpi2UPe9rgcyNOEhu+9AVsxIxHlTIzfJeGnDKisp3mCTPMjjdDnHNlkqnPaTCd6XMI3XsSuy2nle+QllQ2UGMUzYKdrmGIOaWmSe2KN9sVwDosr1Lk+N0rahzAZWDC15viA5BwJyHHlTIokuT32dTZh/dZqs82oze5EOdD7d1cH3dxh9iuVNWGR8wMbmCOQsaXapBYHON/d029ic34F4gTqN471XfIpxtb+LIemf8AUSpvUbx3qu+RTja38WQ9M/6iVWEkrW8Xod9RTZOa3i9DvqKbLKqBtk5GcHtrWhuCzY5LaHYiThceW+r2JLYJstgomymSG8hbdjxpJtxPQtAqKdsjHRvaHNcLOadRBWb7IdgMsJMlP95Frs527b6P3guldtVxXqUfV9V6d6hYu9Ps+rnEfE/lG5Q2UTy1IqzIRIDdljoYBxQOT5qx7I9nkVXQtifDee+k8Dbcdp9PIqQaaThhkHS1O6TIskhFxhaddtL+jDwFdeiL/eMfXl7vU3fS6Youe6M2/p7Z7/bs4yVSGSUEC4YQXDXckHCAOE8PsWw5Nps3CxmnQL6ddzpIUFsY2K5jC9wtbS0aySeF55fQrMvQtW9OmKXxPqXXT1t+bnx9I+wQEIXK89T6PKWafXU2ZndLNUzGICJwjcJGNaHZ07kDWdPIoSr2NOicYZpJtEUMdPmadsocWswuwyOH+HOPo5VpmM6rnrQCqijikc2tDY43VEri0Sd0xH/D4YwC+nqtRIOm19epNtieRSKiBsjqh0rC7ulpp2Mj0ghwkqLXqGkkaLm60HFwLmVmJpY7S0ggi51EWIQZpSxXpIo3tcyBrqnNviphUOzmfeDGYyDgaGgWcp+GlnfkNkYx58xNviJbIQ2W7gb6QcA1exWumiEbQyMYWtAAA0AAal0SgzbKlI2eWV1BTyQMFPEJCKcxXDagOksxw+8ODi8OpJVNHFGxkpE8tOaumBbJTNia4tx4gylaASdVzbT7Fp5ceU9aRqKVshYXtxYHiRl77l7b2cPSLlDCkMp8M7a2OGRlHHUte1jYnNc0Zh0by2n1i8hF7a9aSocniqygJXQy5h1TUybtjmXGYiDcbTxSQRY6DZaFiN7308vCguPKUMM52UskdM95ErJ2yxthZDShzXRNe3C81QGJhLcVxfRqU/skyVNhBNRJUA1VO5sebaBGBJcuBbpIA4SrOHHlXl0FGyTR7ukiEL21UU+KslMZbjjBfivUapQbs0cNvQrHkGl/aTvOOV8kjS8tLSI2uIZG1p1NA4RoJ0qXvwIJQeIQhRQhCEAhCEAhCECdRvHeq75FONrfxZD0z/qJU3qN471XfIpxtb+LIemf9RKtQzJWt4vQ76imyc1vF6HfUU2WVCEIVUjLRRuOJ0bXHlI0rqGmYzesa2+uwslEIgQhCihCEKgQmtLlNkmdwXOZe6J+jTiYA4hvLoISsFQHta7e4gCGvs14vwFt7gohVCY5PyqJXzx2wmCbM6XC7jhDsQGvht7E9xDVcX5Li/VrQeoQFE1GyeFkhjOcs1wa+YRnMRuOjC+XikEge1BLIUJUbLoo35t8NU28giDzAc2XOdhbur6ieFP5MrxNqW0RfeZzHPwDTZrdZceC/AgeIQhRQhCEAhCEAhCEAhCEAhCEAhCECdRvHeq75FONrfxZD0z/AKiVN6jeO9V3yKcbW/iyHpn/AFEq1DMla3i9DvqKbJzW8Xod9RTZZUIQhFCEIQCEIQCAhCCoZNyvHG+vpXlwlkqKgxtzb7ODogGkPAtpI5VC5GyK19NVTSQkzRUtOYHuDsbXNpybs/eDgParhJsyhEj4Q2oeY35t5jp3vYHaLjGNHCFNX/u6qM5ZkwOpa6sdETVNfG6KYtdnQ7MwnEzlN8XBypLZLUOM5mLszUtkhbHG2nc6V8YcwZ0VA0NxNLiRwLS7+n8wgOPKgjsmtjz9Xm2yNdnm50vvgc7Nixi/dw6OlQNfshglqHU1Q50cMUmEw5qQ5+QEWc8tFs2Da2nSdepWLKeV44Gh0mIlxsxjGl8juXCwaSBrKbnZMzDA5mJwnmFPY7l0biC45xp0tIw6vSECNjPX3cDm6MWaDoxTStF3t4HsEZt6HKCpdj08GUqX/E51pbVPe4wAON8N2ySX0uIsATqwq51NUGNDjcjE1u5GI3cbXsODlPAu5HYQSToAJPQ0XOhB6hIUNayaJk0ZuyRoe0nRoOokcCXQCEf3/YR1dYQCEf3/AGUf3rQCEf3rTLLWVBTQmdzS4B0bcIIB+8eGA6eS6B6heubY2/vqXigEIQihCEIE6jeO9V3yKcbW/iyHpn/USpvUbx3qu+RTja38WQ9M/wColWoZkrW8Xod9RTZOa3i9DvqKbLKhCEIoQhCAQhCAQEIVFGyVlCCGuqTNWzwu7scRAC8QvBDAHOAaQbn0ppLk09wVE2KYSvrjGCHOxRs7rb+yHADrvp1LRb/3YLxMopuWqKmiqTFVD/DNgApcWcIz+JxkILNOM3aTfRpUhkIHHSd0Z7uruN2LFvMOMYsdtGcvht6FYkIIDKEwpq7u2Y4YXQNhEliRG8PLruAuW4hoBGuyreyBkcsza2Vp7jmqaZtyHDEIo5A+XC3SGkkadZstDXt0Ge1MDDA+SIHudldSdxkF4aGvLWzYL6bF9wbptkqjkM4Lqj/Fl8ueibA7P2OMYZZScGAjBcjlC0KroGSlhe3Fgdja2+5xW0FzdTraxfUU5JQZ1Q00EdHTR4S2NkgblRv3lgRG4NEvDv7b1WXYl+zqM3fMZ13cevDm83xMWm2cvrVguvLoM02PUzxKxxq8NTaQ1TWU786zcuxGeQnCQDhO5GsBNpzEKdwwskiE1KJq1hkbn7y3cySI6WutpOHWtUum9fQMma1kguGvZIADbdRm7To9KGFByhGC2UUTsFAZafE7C90LRZ+fLmHdkXzd7ehFDkvG+liE75Kd1TJYxRvhiw5g42MBJcWOOh1+HUtHJXiDONmdRhlkfiZTywYGUzc1I+WVjS3DJHI04WjS4WIOorjLLYS1/dIJru64zHiDy/M55hjIw7jDgutLui6GFAgAzkdsXfLuv7/f5zMZx2LFxMOaw6uBX92teXQoBCEIoQhCBOo3jvVd8inG1v4sh6Z/1Eqb1G8d6rvkU42t/FkPTP8AqJVqGZK1vF6HfUU2Tmt4vQ76imyyoQvHvABcSABpJJsAOUngTLv9TedU/wAZnagfITHv9TedU/xmdqO/1N51T/GZ2oHyEx7/AFN51T/GZ2o7/U3nVP8AGZ2oHyEx7/U3nVP8Znajv9TedU/xmdqofITHv9TedU/xmdqO/wBTedU/xmdqgfITHv8AU3nVP8Znajv9TedU/wAZnagfITHv9TedU/xmdqO/tN51T/GZ2oHyFxDM17cTHNc06nNIc025CEq2Jx0hp6ig5Qu8w7yXdRRmHeS7qKDhC7zDvJd1FGYd5LuooOELvMO8l3UUZh3ku6iqOELvMO8l3UUZh3ku6ioOELvMO8l3UUZh3ku6ig4Qu8w7yXdRRmXeS7qKDhCHaDhOg2vY67ctuRCqk6jeO9V3yKcbW/iyHpn/AFEqb1G8d6rvkU42t/FkPTP+olVhmStbxeh31FNk5reL0O+opssqiNmHi6q/0JPku6ilhjzMTKCCQuY0/sIg1rRG0kueRrJIAHDdc7L/ABfVf6EnyCcTt/xNObf9udNho+7j0XvcdFjf0KhtmBbxXTatWGDXgvbe+VufbdDqcabZLpjrtuYNNgLcXhJcP9vpUuhBEmnH4ZTazxIPKAB3vkku9lkCnH4ZTDVpwQeUQTveBoDvbbgUshBECAaL5Mphe2sU+jQ4ni8BDR/u9CMwLeK6a9vJp9eC4G98rc/nqUdslyC98jql0EVVEIwcEsjmZgRgl5iw74uGnTyBRlHlqR9QIaMxwMmkaGudFjdm20bZWhzb77gvyILK6nGm2S6Y67bmDTbDbi8N3e6g04v4sptevBBqx2vvfJ3Xsso3Y9simlkgzmEtqoppWNDcJhzDsJaXcfEdPBZWhBEtpxovkumGq+4g0XcQeLwANP8AuXggGj/pdNqHEg4Wkkb3gcA3/cpdCCINPo8V02o6MMHkggb3hddvsumeVixsb2Ghpo3GOVzTm4SbNwjEGht9OI9FlY1A7Jnaxf8A7ebRc6d03ThtY9Nxb0pCGO1WP+lRevP/AMhV1nlIDACRuBqNuEql7VniuL15/wDkKuVTqZ6g+ZRXHdDvKd1lHdDvKd1lJoUCndDvKd1lHdDvKd1lJoQKZ93ln3v/AIm9XldsWHOThmN2BmJ9sTvJbylU7KD3RZVmrRciCOkErdJvDLiEmBnC+4ab8ABTGGTOU7YYmmabuitkDWwtqHCJ0jmF4DnDCCTa4KuBodPlDOND2S42m9nNdcGxsbHh03CU7od5Tusqi7H8rSzxNhpBHSNhpxO5mazgN3yNLA0ncaWE3075WnImUe6KaGpw4c6xr8N72vwX4UEj3Q7yndZR3Q7yndZSaFAp3Q7yndZRn3eU7rKTQggopCcqyXJNqYWub23Y1KdUBT+NZf8Ax2/UFPqhOo3jvVd8inG1v4sh6Z/1Eqb1G8d6rvkU42t/FkPTP+olVhJK1vF6HfUU2Tmt4vQ76imyyqJ2X+L6r/Qk+QSte/BNTyFji3M4MTWB2EuiYQHcYAgHVo5Utligz9PLT4sOdjczFa+HENduFVB2wSvJucrXNgL5k8AAGo8gCsErV37jtfDLqv8AsX+Rj+Q69C9dluMX3Mui/wDku4oaT9Q/PkVT+wVd+LfwnfzI+wVd+LfwXfzKi2nLMerDLrI/ZO4HBnzI9mlAyzHcbmXgH7J3C4s+YPsseFVL7BV34t/Bd/Mj7BV34t/Bd/MoFcv0r6ifOxg4S1gwyGqZfcuNnMj3JFmm/sB1p/k2KFpbUSwkTgmQmGKURA5jCMDHavurC3L6VF/YKu/Fv4Tv5kfYOu/Fv4Tv5kRO0zKWExlkUwNOyVkf3bzha8tdIPTcuFvbyKQ78x3thl12/ZO8vB8z1aVUvsFXfi38F38yPsFXfi38J38ydhbW5ZjNtzLpt/lO4XFun2tP5cq8GW4zY4ZdNj+xdwtLx+QPt0Kp/YKu/Fv4Lv5kfYKu/Fv4Lv5lVWs5bjtfDLqJ/Yu4GB/yPXcKMy7Uh4cWhwDYZmnE2RukFp9UjTrOnk4VD/YKu/Fv4Lv5l47YBWkWOVQQdYMJt9SIkdqzxXF68/8AyFXKp1M9QfMqB2KZBNFSMpTIJMJe4vDcIONxdq4F1lKiq5H4mVbY2AWa0RXIHpN9JUVKoUB3nrfP2/B/qjvPW+ft+D/VBPoUB3nrfP2/B/qjvPW+ft+D/VB3lDJtRn5JadtLaaNkchmMuNwaCLbnQBY9KZ5I2FtbA2CZjGCMuzZpZZWOwu0ua95OIjFptqTnvPW+ft+D/VHeet8/b8H+qBU7DqbBHEGva2MFrcEr2uLSS7C9wN3i5Og8pUxFE1rQxoDWtFmtAsABwAKC7z1vn7fg/wBUd563z9vwf6qCfQoDvPW+ft+D/VHeet8/b8H+qon0KA7z1vn7fg/1R3nrfP2/B/qgKfxrL/47fqCn1C5JyFLHO6omqBK50eb0Mw8N7nlU0gTqN471XfIpxtb+LIemf9RKm9RvHeq75FONrfxZD0z/AKiVWEkrW8Xod9RTZUvK22RI2Z8YhZaNz2C7jc2cdJ0Jn4S5OZZ1nsUwZaAhZ/4S5OZZ1nsR4S5OZZ1nsVwuWgIWf+EuTmWdZ7EeEuTmWdZ7EwZaAhZ/4S5OZZ1nsR4S5OZZ1nsTBloCFn/hLk5lnWexHhLk5lnWexMGWgIWf+EuTmWdZ7EeEuTmWdZ7EwZaAhZ/4S5OZZ1nsR4S5OZZ1nsTBloCFn/hLk5lnWexHhLk5lnWexMGWgIWf+EuTmWdZ7EeEuTmWdZ7EwZaAhZ/4S5OZZ1nsR4S5OZZ1nsTBloCFn/hLk5lnWexHhLk5lnWexMGWgIWf+EuTmWdZ7EeEuTmWdZ7EwZaAhZ/4S5OZZ1nsR4S5OZZ1nsTBloCFn/hLk5lnWexHhLk5lnWexMGWgIWf+EuTmWdZ7EeEuTmWdZ7EwZaAhZ/4S5OZZ1nsR4S5OZZ1nsTBlfKjeO9V3yKcbW/iyHpn/USrOnbZEhBbmWaQRrPD7Fom1qb5LgPKZj1zyqwkv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8674" name="Picture 2" descr="http://www.itexto.net/devkico/wp-content/uploads/2010/11/hiberna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6" y="3571876"/>
            <a:ext cx="2357454" cy="654339"/>
          </a:xfrm>
          <a:prstGeom prst="rect">
            <a:avLst/>
          </a:prstGeom>
          <a:noFill/>
        </p:spPr>
      </p:pic>
      <p:pic>
        <p:nvPicPr>
          <p:cNvPr id="28676" name="Picture 4" descr="http://gabrielcorpse.files.wordpress.com/2009/06/spring25.png?w=5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4" y="4572008"/>
            <a:ext cx="1619235" cy="766575"/>
          </a:xfrm>
          <a:prstGeom prst="rect">
            <a:avLst/>
          </a:prstGeom>
          <a:noFill/>
        </p:spPr>
      </p:pic>
      <p:pic>
        <p:nvPicPr>
          <p:cNvPr id="28680" name="Picture 8" descr="http://upload.wikimedia.org/wikipedia/uk/b/be/Junit-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34" y="3571876"/>
            <a:ext cx="1276350" cy="676276"/>
          </a:xfrm>
          <a:prstGeom prst="rect">
            <a:avLst/>
          </a:prstGeom>
          <a:noFill/>
        </p:spPr>
      </p:pic>
      <p:pic>
        <p:nvPicPr>
          <p:cNvPr id="28682" name="Picture 10" descr="http://gokhan.ozar.net/wp-content/uploads/jsf-logo-squar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72462" y="4500570"/>
            <a:ext cx="857226" cy="1333463"/>
          </a:xfrm>
          <a:prstGeom prst="rect">
            <a:avLst/>
          </a:prstGeom>
          <a:noFill/>
        </p:spPr>
      </p:pic>
      <p:sp>
        <p:nvSpPr>
          <p:cNvPr id="12" name="CaixaDeTexto 11"/>
          <p:cNvSpPr txBox="1"/>
          <p:nvPr/>
        </p:nvSpPr>
        <p:spPr>
          <a:xfrm>
            <a:off x="4488719" y="1928802"/>
            <a:ext cx="46553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solidFill>
                  <a:srgbClr val="FFFF00"/>
                </a:solidFill>
              </a:rPr>
              <a:t>Agilidade de desenvolvimento.</a:t>
            </a:r>
          </a:p>
          <a:p>
            <a:pPr algn="ctr"/>
            <a:r>
              <a:rPr lang="pt-BR" sz="2800" dirty="0" smtClean="0">
                <a:solidFill>
                  <a:srgbClr val="FFFF00"/>
                </a:solidFill>
              </a:rPr>
              <a:t>funcionalidade genérica.</a:t>
            </a:r>
            <a:endParaRPr lang="pt-BR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071934" y="500042"/>
            <a:ext cx="5500726" cy="114300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Certificações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4578" name="AutoShape 2" descr="data:image/jpeg;base64,/9j/4AAQSkZJRgABAQAAAQABAAD/2wCEAAkGBhQSEBUPEhEUFBUVFhQUFBUVExYXFBYYFBQVFRYUFRQXHiYeFxojGRQUHy8gIycpLCwsFSAxNTAqNSYrLCkBCQoKDgwOGQ8PFywcHhwpLCktLCkpLCkpKTIxKTUzLDUpKTApNS81LS0pNSksKjApKTQtKTUpKSkpNTUsLDUsKf/AABEIAL0BCwMBIgACEQEDEQH/xAAbAAABBQEBAAAAAAAAAAAAAAAAAwQFBgcCAf/EAEwQAAEDAgEECw0FBgUFAQAAAAEAAgMEERIFEyExBgciMkFCUVNxkdEUFRc1UlRhcoGSk7GyFiNVobQzYqPS4fAkQ3OCsyVEdKLBNP/EABsBAQEBAAMBAQAAAAAAAAAAAAABAgMEBQYH/8QAKxEBAAEDAwMDAwQDAAAAAAAAAAECAxETFFEEIWEFEkExcdEGIkKhI1KB/9oADAMBAAIRAxEAPwC27Ptmpya2FzaeOXOmQHEbEYTe/pVRG3hJ5jD7xU/tkULJqrJcEjcTJJ3te25FwTpFwqvlzYax9aKCCKkgDpjGyRk7pJrNaXWkivovb5LvWaLU0x7o7uGuas9pOxt2yeYw+8exdjbpf5lD7x7FB021rI+SWJtXTl0MbpH2N2iz3NDXO1NO5vp1XSUWwjcPmkq4mwtmbTsla10jZXutvQ3U0E2uufT6dx+64sY25n+ZQ+8V0NuN/mUPvFUfLuRH0lQ+llILmW0jU5p0td6LjgTVq3HTWpjMQzq18tGG3A/zKH3iuhtuv8zh6ys7YlWptbXCatfLQRtsv8zi6yuxtrP80i6yqA1KNTbWuDVr5X0baT/NIusrsbZ7/NIusqitSrVNta4NWvleBtmO81i6yuhtku81i6yqU1KNU21vg1auV0G2K7zaL810NsJ3m0X5qmtSrU29vg1auVwGz93m0X5robPHebxKpMSrVNvb4NWrlahs4d5vElBs0d5vGqs1LBTb2+DVq5WUbMXcxGuxsudzEfUq2xKtU29vg1auVhGyt3Mx9S7Gyg8zH1KAalGpt7fBq1cp4bJDzMfUuhshPNR9ShGpVqmhb4NWvlMDLx5qP3V2MtHmo/dUS1KNU0KOE1a+UqMrnm4/dXbcpk/5cfuqNal4d8OkfMKTYo4XVr5Sv3vMx/8Ar2o+95qP/wBe1Msssfd5jeGua4u07024HHgHpTLJFYah2PEI42aHMBBe93/xnpXQ98f6u37Z5PJcraZIg2PGxt3WAu27SW6RwpztcG+TYSTcl05J6aiVVPJH/wCmv9YfQVa9rfxZD0z/AKiVariO2CnPfKl7a+U+5pcnVOHHmpZH4b2xWOq/AqS3ZpA2vblOOie2bOulkvPia7E0gtAtudf5LXNlOxqCsETahheGYy2zi2xLiDq1qAG1lQcw74rl2LV+1TTiqJyxXRVM5hnWSdl+ZdXPzOLu1r2kYrZvG5x5N1vvySmRdlLYqTuGeAyxNlbOzBJm3B7dO6NjiB5FoQ2s6DmHfEcuhtb0HMu+I5cs9TZn4ljTr5Zjshy6+sqX1T2hpfYBo1BrRZovwm3CmLFrvg5oeZd8Ry68HlDzLviOWo623EYiJSbNUslYlWrVhtf0XMu+I5e/YGj5p3xHK763xKaFTLWpRq1AbA6Pmj8Ry9Gwak5o/Ecm9t+TQqZo1KtWj/Yik5o++5dDYVSc0ffKm9o8mhUztqUatBGw2l5s++V79kKbmz75U3lHEpoVKC1KtV6GxKm5s++V0NitNzZ98pvKOJNCpSGJVquf2Xp+bPvldfZqn8g+8VN5R5NCpT2pYK1/ZyDyD7xXv2fh8g+8U3dHk0KlXalWqyjIMPkH3ivRkSHyT7xU3dHk0KlealWqd7zReSfeK6GSY/JPWVN3R5NCpCNSrVLjJcfknrK9GTo+Q9abujyaFSMalApHuFnJ+a97jZyfmpu6PJoVGbUtG6xBOoEE9A0lLilbyfmvRAORN1R5NCpCZS2X0cjy15lczGSQ1jgH24CbaWpOTZhRulbMWytLRhAZGW7ngadGkKw5oci8zQ5F0/2cy7X7+FW2O1IklrZW3wvILbgjiHlVw2t/FkPrT/qJU1qIxgcf3XfSU62t/FkPTP8AqJVaqonGPhIiYzkrWcXod9RTZOa3i9DvqKbLhckBCSq6tkTDJI4Na0XJP96T6FnuWdsWV7rUwzTLEEvaHPcTwjgaORcdy5TRHd3uj6C/1lXttR/34hpGE8hXixXv1UedT/FcpnI2zyohc1srs9ENBaQM5blzmskelcFPV25nD1736b6u3T7oxV4hqKEyyRliOpiE0R0ai075p8lw5U9XbjE94fO1UzTM01dpgIQhGQhQY2SvdJJHFQ1MoikML5GGPBiba++N9F1L92R6s4z3xy4be9o6UQqhN5coxNAc6aNocSGlz2gOINiGknSQeBOHG2k6ANJJ1ADSSfYgEJs3KcJYZRNEWA2LxI0sB5C69gfQu4q2NxDWyMcS3GA14JLfLAHF9KBZCYS5biZUike4Ne6MStLnANdd+DA250uvwJy2sjLzEJGGRty5geMbbayW6xZAshNW5VhIuJ4iMQZcSNIxHU299foXTsoxCTNGaMSXtmy9uO/Jhve/oRThCRdWRiQRGRgkOqMuGM9DNZXc07WNxve1jRYFznBrRfVcnQiO0KIyXsjjlZNI98TGRzvga8yDA8NAIdiJtc3OrkUsxwIBBBBAII0gg6iDwhB6hN48oxODi2aNwZvyHtIZpturHc6dGlLOlaDYuaDhLrEi+Ea3W5ByoOkJCKvjewyMljcxu+e17SxttJu4GwXtPWxyWzcjH3vbC8OvbXa2uyBZCbzZRiY0PfNG1pJaHOe0NJGtoJOkjkUNljZBPFOYYYIpQWxmMZ5rZXuedNmE7xo0kj0WQWFCSNZHnMznGZzXm8Qx6r7y90qqE6jeO9V3yKcbW/iyHpn/AFEqb1G8d6rvkU42t/FkPTP+olVhJK1vF6HfUU2Tmt4vQ76imyyrPtsjLDjI2ja5pYA2SQDfY77lruSwsfaudgWxemrGytlltLhsxg0Fv748roUNsz8Y1HrM/wCNqa5DZMaiMU+LO4hgw6+k+jlXlV1/5+8Zfo3R9Lj0uItV6czHu9358HmUNiFRFVCkwFz3HcEDcvHlA8A+SsOybYNBR0LXPmtUXvyh5I0sA4AOVapSOIbGJSzPYRe1tJtusI12usR2eR1Iq3d1aSf2ZG8wcGBct2zRZpmcZz/TpdB6j1HqF+i3NcUezvOP5/bwabFcuGlqWuv93IQ2UcFrGzukH5rXWuuARqIBHtWEyDV6zfqC2rIkhdTsJNzY6T6DYLk6OqZoxPw839S2abfVRVT/ACjMnqAhC7j5lR6COGGuqJZqasMhq3PjfGyUxFhDQ1xDThPDrCRl2Nk0FQMw7OzV13a8Zj7pDrt4Wtw6dHJdWN2y9okkZmKjNwyGKWcNBhY4WvexxW3Q1BS7qtgw3kYMW8u9oLwdAw3O69iqKxlWjjgqnufSulgdTtip2shzoZI0uLnYeJe7d1wrusyRUHI7aW5z4jiDyHXduXhz7HjHDwcOpWV9S1rgwyNa46ml4DjyWaTcrxlSwuLRIzE25cA9t221lwBu0D0oM+7xYxijjqZIzPSBwnhZE2zZS53+HaBcAa3ng0KRgyS9kzXthLbZUk3TW2tTYDYXH+Tfg1K0w5VY5glc4RhxcBnHsF8JtoN7EHXoTwn5fl2KZFdylShuUY6mSAyxmEQMLY84WS53EHEcQW4yrWTMgPa9rHmqdOx0rpPu2NhO/wD+5timBBbub6fYrnFl9jqo0zXMc1sGfdI2QEDd4MLraBo03T4V0eDHnWYL2xZxuC/Jiva6oodLsfIhjb3NYjJclxmwLVOLcm3PW1HWmtKwOZWU/c0jqt74mxzZm+bfmIt/P/lkG9+laQypa4BzXtcHEhpDwQ4jWAQdJCSjEUZkLSxpe4vl3QBc4NALn6dYFkyYUuqyc/BNTGB5q5KgSRT4LtbHiY63dPF3LXjD6bcKn9lMX3tNM6J0sET5c9G1mcLsbMMZzXHs7T6NakZ8pETR07A12O7nkyNGFttAay93POsC1raVxlrK3c7GSBuLFNFDa9rZ12HF7ORBQm5Kc45/N1ENN3RVEMjp2uk+8wZo9zOBGGzXabaFasnZLe3JkkEecEj2TZrOuAkvJfASW6I/Q3iqfNW3E5ge1z2g3Y14L9H7t7jg1phk3LgleYnRSwSBucEcwAe5l8OcbYkEX0dKZFTyBkxrHZxzKuVscDmTMkgZGxxIDcLWtAM5LgbE6rXSlTkSbuWeDNPE7xG9kgfjwwMeCaYPPHY3Rh46veI8q8umRnseRiWvlhbVPjElOZGzRMhxsjeXSMZTMAxmxGnh1cClxUxx1MFfHSzMgZHPCWMpi2UPe9rgcyNOEhu+9AVsxIxHlTIzfJeGnDKisp3mCTPMjjdDnHNlkqnPaTCd6XMI3XsSuy2nle+QllQ2UGMUzYKdrmGIOaWmSe2KN9sVwDosr1Lk+N0rahzAZWDC15viA5BwJyHHlTIokuT32dTZh/dZqs82oze5EOdD7d1cH3dxh9iuVNWGR8wMbmCOQsaXapBYHON/d029ic34F4gTqN471XfIpxtb+LIemf8AUSpvUbx3qu+RTja38WQ9M/6iVWEkrW8Xod9RTZOa3i9DvqKbLKqBtk5GcHtrWhuCzY5LaHYiThceW+r2JLYJstgomymSG8hbdjxpJtxPQtAqKdsjHRvaHNcLOadRBWb7IdgMsJMlP95Frs527b6P3guldtVxXqUfV9V6d6hYu9Ps+rnEfE/lG5Q2UTy1IqzIRIDdljoYBxQOT5qx7I9nkVXQtifDee+k8Dbcdp9PIqQaaThhkHS1O6TIskhFxhaddtL+jDwFdeiL/eMfXl7vU3fS6Youe6M2/p7Z7/bs4yVSGSUEC4YQXDXckHCAOE8PsWw5Nps3CxmnQL6ddzpIUFsY2K5jC9wtbS0aySeF55fQrMvQtW9OmKXxPqXXT1t+bnx9I+wQEIXK89T6PKWafXU2ZndLNUzGICJwjcJGNaHZ07kDWdPIoSr2NOicYZpJtEUMdPmadsocWswuwyOH+HOPo5VpmM6rnrQCqijikc2tDY43VEri0Sd0xH/D4YwC+nqtRIOm19epNtieRSKiBsjqh0rC7ulpp2Mj0ghwkqLXqGkkaLm60HFwLmVmJpY7S0ggi51EWIQZpSxXpIo3tcyBrqnNviphUOzmfeDGYyDgaGgWcp+GlnfkNkYx58xNviJbIQ2W7gb6QcA1exWumiEbQyMYWtAAA0AAal0SgzbKlI2eWV1BTyQMFPEJCKcxXDagOksxw+8ODi8OpJVNHFGxkpE8tOaumBbJTNia4tx4gylaASdVzbT7Fp5ceU9aRqKVshYXtxYHiRl77l7b2cPSLlDCkMp8M7a2OGRlHHUte1jYnNc0Zh0by2n1i8hF7a9aSocniqygJXQy5h1TUybtjmXGYiDcbTxSQRY6DZaFiN7308vCguPKUMM52UskdM95ErJ2yxthZDShzXRNe3C81QGJhLcVxfRqU/skyVNhBNRJUA1VO5sebaBGBJcuBbpIA4SrOHHlXl0FGyTR7ukiEL21UU+KslMZbjjBfivUapQbs0cNvQrHkGl/aTvOOV8kjS8tLSI2uIZG1p1NA4RoJ0qXvwIJQeIQhRQhCEAhCEAhCECdRvHeq75FONrfxZD0z/qJU3qN471XfIpxtb+LIemf9RKtQzJWt4vQ76imyc1vF6HfUU2WVCEIVUjLRRuOJ0bXHlI0rqGmYzesa2+uwslEIgQhCihCEKgQmtLlNkmdwXOZe6J+jTiYA4hvLoISsFQHta7e4gCGvs14vwFt7gohVCY5PyqJXzx2wmCbM6XC7jhDsQGvht7E9xDVcX5Li/VrQeoQFE1GyeFkhjOcs1wa+YRnMRuOjC+XikEge1BLIUJUbLoo35t8NU28giDzAc2XOdhbur6ieFP5MrxNqW0RfeZzHPwDTZrdZceC/AgeIQhRQhCEAhCEAhCEAhCEAhCEAhCECdRvHeq75FONrfxZD0z/AKiVN6jeO9V3yKcbW/iyHpn/AFEq1DMla3i9DvqKbJzW8Xod9RTZZUIQhFCEIQCEIQCAhCCoZNyvHG+vpXlwlkqKgxtzb7ODogGkPAtpI5VC5GyK19NVTSQkzRUtOYHuDsbXNpybs/eDgParhJsyhEj4Q2oeY35t5jp3vYHaLjGNHCFNX/u6qM5ZkwOpa6sdETVNfG6KYtdnQ7MwnEzlN8XBypLZLUOM5mLszUtkhbHG2nc6V8YcwZ0VA0NxNLiRwLS7+n8wgOPKgjsmtjz9Xm2yNdnm50vvgc7Nixi/dw6OlQNfshglqHU1Q50cMUmEw5qQ5+QEWc8tFs2Da2nSdepWLKeV44Gh0mIlxsxjGl8juXCwaSBrKbnZMzDA5mJwnmFPY7l0biC45xp0tIw6vSECNjPX3cDm6MWaDoxTStF3t4HsEZt6HKCpdj08GUqX/E51pbVPe4wAON8N2ySX0uIsATqwq51NUGNDjcjE1u5GI3cbXsODlPAu5HYQSToAJPQ0XOhB6hIUNayaJk0ZuyRoe0nRoOokcCXQCEf3/YR1dYQCEf3/AGUf3rQCEf3rTLLWVBTQmdzS4B0bcIIB+8eGA6eS6B6heubY2/vqXigEIQihCEIE6jeO9V3yKcbW/iyHpn/USpvUbx3qu+RTja38WQ9M/wColWoZkrW8Xod9RTZOa3i9DvqKbLKhCEIoQhCAQhCAQEIVFGyVlCCGuqTNWzwu7scRAC8QvBDAHOAaQbn0ppLk09wVE2KYSvrjGCHOxRs7rb+yHADrvp1LRb/3YLxMopuWqKmiqTFVD/DNgApcWcIz+JxkILNOM3aTfRpUhkIHHSd0Z7uruN2LFvMOMYsdtGcvht6FYkIIDKEwpq7u2Y4YXQNhEliRG8PLruAuW4hoBGuyreyBkcsza2Vp7jmqaZtyHDEIo5A+XC3SGkkadZstDXt0Ge1MDDA+SIHudldSdxkF4aGvLWzYL6bF9wbptkqjkM4Lqj/Fl8ueibA7P2OMYZZScGAjBcjlC0KroGSlhe3Fgdja2+5xW0FzdTraxfUU5JQZ1Q00EdHTR4S2NkgblRv3lgRG4NEvDv7b1WXYl+zqM3fMZ13cevDm83xMWm2cvrVguvLoM02PUzxKxxq8NTaQ1TWU786zcuxGeQnCQDhO5GsBNpzEKdwwskiE1KJq1hkbn7y3cySI6WutpOHWtUum9fQMma1kguGvZIADbdRm7To9KGFByhGC2UUTsFAZafE7C90LRZ+fLmHdkXzd7ehFDkvG+liE75Kd1TJYxRvhiw5g42MBJcWOOh1+HUtHJXiDONmdRhlkfiZTywYGUzc1I+WVjS3DJHI04WjS4WIOorjLLYS1/dIJru64zHiDy/M55hjIw7jDgutLui6GFAgAzkdsXfLuv7/f5zMZx2LFxMOaw6uBX92teXQoBCEIoQhCBOo3jvVd8inG1v4sh6Z/1Eqb1G8d6rvkU42t/FkPTP8AqJVqGZK1vF6HfUU2Tmt4vQ76imyyoQvHvABcSABpJJsAOUngTLv9TedU/wAZnagfITHv9TedU/xmdqO/1N51T/GZ2oHyEx7/AFN51T/GZ2o7/U3nVP8AGZ2oHyEx7/U3nVP8Znajv9TedU/xmdqofITHv9TedU/xmdqO/wBTedU/xmdqgfITHv8AU3nVP8Znajv9TedU/wAZnagfITHv9TedU/xmdqO/tN51T/GZ2oHyFxDM17cTHNc06nNIc025CEq2Jx0hp6ig5Qu8w7yXdRRmHeS7qKDhC7zDvJd1FGYd5LuooOELvMO8l3UUZh3ku6iqOELvMO8l3UUZh3ku6ioOELvMO8l3UUZh3ku6ig4Qu8w7yXdRRmXeS7qKDhCHaDhOg2vY67ctuRCqk6jeO9V3yKcbW/iyHpn/AFEqb1G8d6rvkU42t/FkPTP+olVhmStbxeh31FNk5reL0O+opssqiNmHi6q/0JPku6ilhjzMTKCCQuY0/sIg1rRG0kueRrJIAHDdc7L/ABfVf6EnyCcTt/xNObf9udNho+7j0XvcdFjf0KhtmBbxXTatWGDXgvbe+VufbdDqcabZLpjrtuYNNgLcXhJcP9vpUuhBEmnH4ZTazxIPKAB3vkku9lkCnH4ZTDVpwQeUQTveBoDvbbgUshBECAaL5Mphe2sU+jQ4ni8BDR/u9CMwLeK6a9vJp9eC4G98rc/nqUdslyC98jql0EVVEIwcEsjmZgRgl5iw74uGnTyBRlHlqR9QIaMxwMmkaGudFjdm20bZWhzb77gvyILK6nGm2S6Y67bmDTbDbi8N3e6g04v4sptevBBqx2vvfJ3Xsso3Y9simlkgzmEtqoppWNDcJhzDsJaXcfEdPBZWhBEtpxovkumGq+4g0XcQeLwANP8AuXggGj/pdNqHEg4Wkkb3gcA3/cpdCCINPo8V02o6MMHkggb3hddvsumeVixsb2Ghpo3GOVzTm4SbNwjEGht9OI9FlY1A7Jnaxf8A7ebRc6d03ThtY9Nxb0pCGO1WP+lRevP/AMhV1nlIDACRuBqNuEql7VniuL15/wDkKuVTqZ6g+ZRXHdDvKd1lHdDvKd1lJoUCndDvKd1lHdDvKd1lJoQKZ93ln3v/AIm9XldsWHOThmN2BmJ9sTvJbylU7KD3RZVmrRciCOkErdJvDLiEmBnC+4ab8ABTGGTOU7YYmmabuitkDWwtqHCJ0jmF4DnDCCTa4KuBodPlDOND2S42m9nNdcGxsbHh03CU7od5Tusqi7H8rSzxNhpBHSNhpxO5mazgN3yNLA0ncaWE3075WnImUe6KaGpw4c6xr8N72vwX4UEj3Q7yndZR3Q7yndZSaFAp3Q7yndZRn3eU7rKTQggopCcqyXJNqYWub23Y1KdUBT+NZf8Ax2/UFPqhOo3jvVd8inG1v4sh6Z/1Eqb1G8d6rvkU42t/FkPTP+olVhJK1vF6HfUU2Tmt4vQ76imyyqJ2X+L6r/Qk+QSte/BNTyFji3M4MTWB2EuiYQHcYAgHVo5Utligz9PLT4sOdjczFa+HENduFVB2wSvJucrXNgL5k8AAGo8gCsErV37jtfDLqv8AsX+Rj+Q69C9dluMX3Mui/wDku4oaT9Q/PkVT+wVd+LfwnfzI+wVd+LfwXfzKi2nLMerDLrI/ZO4HBnzI9mlAyzHcbmXgH7J3C4s+YPsseFVL7BV34t/Bd/Mj7BV34t/Bd/MoFcv0r6ifOxg4S1gwyGqZfcuNnMj3JFmm/sB1p/k2KFpbUSwkTgmQmGKURA5jCMDHavurC3L6VF/YKu/Fv4Tv5kfYOu/Fv4Tv5kRO0zKWExlkUwNOyVkf3bzha8tdIPTcuFvbyKQ78x3thl12/ZO8vB8z1aVUvsFXfi38F38yPsFXfi38J38ydhbW5ZjNtzLpt/lO4XFun2tP5cq8GW4zY4ZdNj+xdwtLx+QPt0Kp/YKu/Fv4Lv5kfYKu/Fv4Lv5lVWs5bjtfDLqJ/Yu4GB/yPXcKMy7Uh4cWhwDYZmnE2RukFp9UjTrOnk4VD/YKu/Fv4Lv5l47YBWkWOVQQdYMJt9SIkdqzxXF68/8AyFXKp1M9QfMqB2KZBNFSMpTIJMJe4vDcIONxdq4F1lKiq5H4mVbY2AWa0RXIHpN9JUVKoUB3nrfP2/B/qjvPW+ft+D/VBPoUB3nrfP2/B/qjvPW+ft+D/VB3lDJtRn5JadtLaaNkchmMuNwaCLbnQBY9KZ5I2FtbA2CZjGCMuzZpZZWOwu0ua95OIjFptqTnvPW+ft+D/VHeet8/b8H+qBU7DqbBHEGva2MFrcEr2uLSS7C9wN3i5Og8pUxFE1rQxoDWtFmtAsABwAKC7z1vn7fg/wBUd563z9vwf6qCfQoDvPW+ft+D/VHeet8/b8H+qon0KA7z1vn7fg/1R3nrfP2/B/qgKfxrL/47fqCn1C5JyFLHO6omqBK50eb0Mw8N7nlU0gTqN471XfIpxtb+LIemf9RKm9RvHeq75FONrfxZD0z/AKiVWEkrW8Xod9RTZUvK22RI2Z8YhZaNz2C7jc2cdJ0Jn4S5OZZ1nsUwZaAhZ/4S5OZZ1nsR4S5OZZ1nsVwuWgIWf+EuTmWdZ7EeEuTmWdZ7EwZaAhZ/4S5OZZ1nsR4S5OZZ1nsTBloCFn/hLk5lnWexHhLk5lnWexMGWgIWf+EuTmWdZ7EeEuTmWdZ7EwZaAhZ/4S5OZZ1nsR4S5OZZ1nsTBloCFn/hLk5lnWexHhLk5lnWexMGWgIWf+EuTmWdZ7EeEuTmWdZ7EwZaAhZ/4S5OZZ1nsR4S5OZZ1nsTBloCFn/hLk5lnWexHhLk5lnWexMGWgIWf+EuTmWdZ7EeEuTmWdZ7EwZaAhZ/4S5OZZ1nsR4S5OZZ1nsTBloCFn/hLk5lnWexHhLk5lnWexMGWgIWf+EuTmWdZ7EeEuTmWdZ7EwZaAhZ/4S5OZZ1nsR4S5OZZ1nsTBlfKjeO9V3yKcbW/iyHpn/USrOnbZEhBbmWaQRrPD7Fom1qb5LgPKZj1zyqwkv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4580" name="AutoShape 4" descr="data:image/jpeg;base64,/9j/4AAQSkZJRgABAQAAAQABAAD/2wCEAAkGBhQSEBUPEhEUFBUVFhQUFBUVExYXFBYYFBQVFRYUFRQXHiYeFxojGRQUHy8gIycpLCwsFSAxNTAqNSYrLCkBCQoKDgwOGQ8PFywcHhwpLCktLCkpLCkpKTIxKTUzLDUpKTApNS81LS0pNSksKjApKTQtKTUpKSkpNTUsLDUsKf/AABEIAL0BCwMBIgACEQEDEQH/xAAbAAABBQEBAAAAAAAAAAAAAAAAAwQFBgcCAf/EAEwQAAEDAgEECw0FBgUFAQAAAAEAAgMEERIFEyExBgciMkFCUVNxkdEUFRc1UlRhcoGSk7GyFiNVobQzYqPS4fAkQ3OCsyVEdKLBNP/EABsBAQEBAAMBAQAAAAAAAAAAAAABAgMEBQYH/8QAKxEBAAEDAwMDAwQDAAAAAAAAAAECAxETFFEEIWEFEkExcdEGIkKhI1KB/9oADAMBAAIRAxEAPwC27Ptmpya2FzaeOXOmQHEbEYTe/pVRG3hJ5jD7xU/tkULJqrJcEjcTJJ3te25FwTpFwqvlzYax9aKCCKkgDpjGyRk7pJrNaXWkivovb5LvWaLU0x7o7uGuas9pOxt2yeYw+8exdjbpf5lD7x7FB021rI+SWJtXTl0MbpH2N2iz3NDXO1NO5vp1XSUWwjcPmkq4mwtmbTsla10jZXutvQ3U0E2uufT6dx+64sY25n+ZQ+8V0NuN/mUPvFUfLuRH0lQ+llILmW0jU5p0td6LjgTVq3HTWpjMQzq18tGG3A/zKH3iuhtuv8zh6ys7YlWptbXCatfLQRtsv8zi6yuxtrP80i6yqA1KNTbWuDVr5X0baT/NIusrsbZ7/NIusqitSrVNta4NWvleBtmO81i6yuhtku81i6yqU1KNU21vg1auV0G2K7zaL810NsJ3m0X5qmtSrU29vg1auVwGz93m0X5robPHebxKpMSrVNvb4NWrlahs4d5vElBs0d5vGqs1LBTb2+DVq5WUbMXcxGuxsudzEfUq2xKtU29vg1auVhGyt3Mx9S7Gyg8zH1KAalGpt7fBq1cp4bJDzMfUuhshPNR9ShGpVqmhb4NWvlMDLx5qP3V2MtHmo/dUS1KNU0KOE1a+UqMrnm4/dXbcpk/5cfuqNal4d8OkfMKTYo4XVr5Sv3vMx/8Ar2o+95qP/wBe1Msssfd5jeGua4u07024HHgHpTLJFYah2PEI42aHMBBe93/xnpXQ98f6u37Z5PJcraZIg2PGxt3WAu27SW6RwpztcG+TYSTcl05J6aiVVPJH/wCmv9YfQVa9rfxZD0z/AKiVariO2CnPfKl7a+U+5pcnVOHHmpZH4b2xWOq/AqS3ZpA2vblOOie2bOulkvPia7E0gtAtudf5LXNlOxqCsETahheGYy2zi2xLiDq1qAG1lQcw74rl2LV+1TTiqJyxXRVM5hnWSdl+ZdXPzOLu1r2kYrZvG5x5N1vvySmRdlLYqTuGeAyxNlbOzBJm3B7dO6NjiB5FoQ2s6DmHfEcuhtb0HMu+I5cs9TZn4ljTr5Zjshy6+sqX1T2hpfYBo1BrRZovwm3CmLFrvg5oeZd8Ry68HlDzLviOWo623EYiJSbNUslYlWrVhtf0XMu+I5e/YGj5p3xHK763xKaFTLWpRq1AbA6Pmj8Ry9Gwak5o/Ecm9t+TQqZo1KtWj/Yik5o++5dDYVSc0ffKm9o8mhUztqUatBGw2l5s++V79kKbmz75U3lHEpoVKC1KtV6GxKm5s++V0NitNzZ98pvKOJNCpSGJVquf2Xp+bPvldfZqn8g+8VN5R5NCpT2pYK1/ZyDyD7xXv2fh8g+8U3dHk0KlXalWqyjIMPkH3ivRkSHyT7xU3dHk0KlealWqd7zReSfeK6GSY/JPWVN3R5NCpCNSrVLjJcfknrK9GTo+Q9abujyaFSMalApHuFnJ+a97jZyfmpu6PJoVGbUtG6xBOoEE9A0lLilbyfmvRAORN1R5NCpCZS2X0cjy15lczGSQ1jgH24CbaWpOTZhRulbMWytLRhAZGW7ngadGkKw5oci8zQ5F0/2cy7X7+FW2O1IklrZW3wvILbgjiHlVw2t/FkPrT/qJU1qIxgcf3XfSU62t/FkPTP8AqJVaqonGPhIiYzkrWcXod9RTZOa3i9DvqKbLhckBCSq6tkTDJI4Na0XJP96T6FnuWdsWV7rUwzTLEEvaHPcTwjgaORcdy5TRHd3uj6C/1lXttR/34hpGE8hXixXv1UedT/FcpnI2zyohc1srs9ENBaQM5blzmskelcFPV25nD1736b6u3T7oxV4hqKEyyRliOpiE0R0ai075p8lw5U9XbjE94fO1UzTM01dpgIQhGQhQY2SvdJJHFQ1MoikML5GGPBiba++N9F1L92R6s4z3xy4be9o6UQqhN5coxNAc6aNocSGlz2gOINiGknSQeBOHG2k6ANJJ1ADSSfYgEJs3KcJYZRNEWA2LxI0sB5C69gfQu4q2NxDWyMcS3GA14JLfLAHF9KBZCYS5biZUike4Ne6MStLnANdd+DA250uvwJy2sjLzEJGGRty5geMbbayW6xZAshNW5VhIuJ4iMQZcSNIxHU299foXTsoxCTNGaMSXtmy9uO/Jhve/oRThCRdWRiQRGRgkOqMuGM9DNZXc07WNxve1jRYFznBrRfVcnQiO0KIyXsjjlZNI98TGRzvga8yDA8NAIdiJtc3OrkUsxwIBBBBAII0gg6iDwhB6hN48oxODi2aNwZvyHtIZpturHc6dGlLOlaDYuaDhLrEi+Ea3W5ByoOkJCKvjewyMljcxu+e17SxttJu4GwXtPWxyWzcjH3vbC8OvbXa2uyBZCbzZRiY0PfNG1pJaHOe0NJGtoJOkjkUNljZBPFOYYYIpQWxmMZ5rZXuedNmE7xo0kj0WQWFCSNZHnMznGZzXm8Qx6r7y90qqE6jeO9V3yKcbW/iyHpn/AFEqb1G8d6rvkU42t/FkPTP+olVhJK1vF6HfUU2Tmt4vQ76imyyrPtsjLDjI2ja5pYA2SQDfY77lruSwsfaudgWxemrGytlltLhsxg0Fv748roUNsz8Y1HrM/wCNqa5DZMaiMU+LO4hgw6+k+jlXlV1/5+8Zfo3R9Lj0uItV6czHu9358HmUNiFRFVCkwFz3HcEDcvHlA8A+SsOybYNBR0LXPmtUXvyh5I0sA4AOVapSOIbGJSzPYRe1tJtusI12usR2eR1Iq3d1aSf2ZG8wcGBct2zRZpmcZz/TpdB6j1HqF+i3NcUezvOP5/bwabFcuGlqWuv93IQ2UcFrGzukH5rXWuuARqIBHtWEyDV6zfqC2rIkhdTsJNzY6T6DYLk6OqZoxPw839S2abfVRVT/ACjMnqAhC7j5lR6COGGuqJZqasMhq3PjfGyUxFhDQ1xDThPDrCRl2Nk0FQMw7OzV13a8Zj7pDrt4Wtw6dHJdWN2y9okkZmKjNwyGKWcNBhY4WvexxW3Q1BS7qtgw3kYMW8u9oLwdAw3O69iqKxlWjjgqnufSulgdTtip2shzoZI0uLnYeJe7d1wrusyRUHI7aW5z4jiDyHXduXhz7HjHDwcOpWV9S1rgwyNa46ml4DjyWaTcrxlSwuLRIzE25cA9t221lwBu0D0oM+7xYxijjqZIzPSBwnhZE2zZS53+HaBcAa3ng0KRgyS9kzXthLbZUk3TW2tTYDYXH+Tfg1K0w5VY5glc4RhxcBnHsF8JtoN7EHXoTwn5fl2KZFdylShuUY6mSAyxmEQMLY84WS53EHEcQW4yrWTMgPa9rHmqdOx0rpPu2NhO/wD+5timBBbub6fYrnFl9jqo0zXMc1sGfdI2QEDd4MLraBo03T4V0eDHnWYL2xZxuC/Jiva6oodLsfIhjb3NYjJclxmwLVOLcm3PW1HWmtKwOZWU/c0jqt74mxzZm+bfmIt/P/lkG9+laQypa4BzXtcHEhpDwQ4jWAQdJCSjEUZkLSxpe4vl3QBc4NALn6dYFkyYUuqyc/BNTGB5q5KgSRT4LtbHiY63dPF3LXjD6bcKn9lMX3tNM6J0sET5c9G1mcLsbMMZzXHs7T6NakZ8pETR07A12O7nkyNGFttAay93POsC1raVxlrK3c7GSBuLFNFDa9rZ12HF7ORBQm5Kc45/N1ENN3RVEMjp2uk+8wZo9zOBGGzXabaFasnZLe3JkkEecEj2TZrOuAkvJfASW6I/Q3iqfNW3E5ge1z2g3Y14L9H7t7jg1phk3LgleYnRSwSBucEcwAe5l8OcbYkEX0dKZFTyBkxrHZxzKuVscDmTMkgZGxxIDcLWtAM5LgbE6rXSlTkSbuWeDNPE7xG9kgfjwwMeCaYPPHY3Rh46veI8q8umRnseRiWvlhbVPjElOZGzRMhxsjeXSMZTMAxmxGnh1cClxUxx1MFfHSzMgZHPCWMpi2UPe9rgcyNOEhu+9AVsxIxHlTIzfJeGnDKisp3mCTPMjjdDnHNlkqnPaTCd6XMI3XsSuy2nle+QllQ2UGMUzYKdrmGIOaWmSe2KN9sVwDosr1Lk+N0rahzAZWDC15viA5BwJyHHlTIokuT32dTZh/dZqs82oze5EOdD7d1cH3dxh9iuVNWGR8wMbmCOQsaXapBYHON/d029ic34F4gTqN471XfIpxtb+LIemf8AUSpvUbx3qu+RTja38WQ9M/6iVWEkrW8Xod9RTZOa3i9DvqKbLKqBtk5GcHtrWhuCzY5LaHYiThceW+r2JLYJstgomymSG8hbdjxpJtxPQtAqKdsjHRvaHNcLOadRBWb7IdgMsJMlP95Frs527b6P3guldtVxXqUfV9V6d6hYu9Ps+rnEfE/lG5Q2UTy1IqzIRIDdljoYBxQOT5qx7I9nkVXQtifDee+k8Dbcdp9PIqQaaThhkHS1O6TIskhFxhaddtL+jDwFdeiL/eMfXl7vU3fS6Youe6M2/p7Z7/bs4yVSGSUEC4YQXDXckHCAOE8PsWw5Nps3CxmnQL6ddzpIUFsY2K5jC9wtbS0aySeF55fQrMvQtW9OmKXxPqXXT1t+bnx9I+wQEIXK89T6PKWafXU2ZndLNUzGICJwjcJGNaHZ07kDWdPIoSr2NOicYZpJtEUMdPmadsocWswuwyOH+HOPo5VpmM6rnrQCqijikc2tDY43VEri0Sd0xH/D4YwC+nqtRIOm19epNtieRSKiBsjqh0rC7ulpp2Mj0ghwkqLXqGkkaLm60HFwLmVmJpY7S0ggi51EWIQZpSxXpIo3tcyBrqnNviphUOzmfeDGYyDgaGgWcp+GlnfkNkYx58xNviJbIQ2W7gb6QcA1exWumiEbQyMYWtAAA0AAal0SgzbKlI2eWV1BTyQMFPEJCKcxXDagOksxw+8ODi8OpJVNHFGxkpE8tOaumBbJTNia4tx4gylaASdVzbT7Fp5ceU9aRqKVshYXtxYHiRl77l7b2cPSLlDCkMp8M7a2OGRlHHUte1jYnNc0Zh0by2n1i8hF7a9aSocniqygJXQy5h1TUybtjmXGYiDcbTxSQRY6DZaFiN7308vCguPKUMM52UskdM95ErJ2yxthZDShzXRNe3C81QGJhLcVxfRqU/skyVNhBNRJUA1VO5sebaBGBJcuBbpIA4SrOHHlXl0FGyTR7ukiEL21UU+KslMZbjjBfivUapQbs0cNvQrHkGl/aTvOOV8kjS8tLSI2uIZG1p1NA4RoJ0qXvwIJQeIQhRQhCEAhCEAhCECdRvHeq75FONrfxZD0z/qJU3qN471XfIpxtb+LIemf9RKtQzJWt4vQ76imyc1vF6HfUU2WVCEIVUjLRRuOJ0bXHlI0rqGmYzesa2+uwslEIgQhCihCEKgQmtLlNkmdwXOZe6J+jTiYA4hvLoISsFQHta7e4gCGvs14vwFt7gohVCY5PyqJXzx2wmCbM6XC7jhDsQGvht7E9xDVcX5Li/VrQeoQFE1GyeFkhjOcs1wa+YRnMRuOjC+XikEge1BLIUJUbLoo35t8NU28giDzAc2XOdhbur6ieFP5MrxNqW0RfeZzHPwDTZrdZceC/AgeIQhRQhCEAhCEAhCEAhCEAhCEAhCECdRvHeq75FONrfxZD0z/AKiVN6jeO9V3yKcbW/iyHpn/AFEq1DMla3i9DvqKbJzW8Xod9RTZZUIQhFCEIQCEIQCAhCCoZNyvHG+vpXlwlkqKgxtzb7ODogGkPAtpI5VC5GyK19NVTSQkzRUtOYHuDsbXNpybs/eDgParhJsyhEj4Q2oeY35t5jp3vYHaLjGNHCFNX/u6qM5ZkwOpa6sdETVNfG6KYtdnQ7MwnEzlN8XBypLZLUOM5mLszUtkhbHG2nc6V8YcwZ0VA0NxNLiRwLS7+n8wgOPKgjsmtjz9Xm2yNdnm50vvgc7Nixi/dw6OlQNfshglqHU1Q50cMUmEw5qQ5+QEWc8tFs2Da2nSdepWLKeV44Gh0mIlxsxjGl8juXCwaSBrKbnZMzDA5mJwnmFPY7l0biC45xp0tIw6vSECNjPX3cDm6MWaDoxTStF3t4HsEZt6HKCpdj08GUqX/E51pbVPe4wAON8N2ySX0uIsATqwq51NUGNDjcjE1u5GI3cbXsODlPAu5HYQSToAJPQ0XOhB6hIUNayaJk0ZuyRoe0nRoOokcCXQCEf3/YR1dYQCEf3/AGUf3rQCEf3rTLLWVBTQmdzS4B0bcIIB+8eGA6eS6B6heubY2/vqXigEIQihCEIE6jeO9V3yKcbW/iyHpn/USpvUbx3qu+RTja38WQ9M/wColWoZkrW8Xod9RTZOa3i9DvqKbLKhCEIoQhCAQhCAQEIVFGyVlCCGuqTNWzwu7scRAC8QvBDAHOAaQbn0ppLk09wVE2KYSvrjGCHOxRs7rb+yHADrvp1LRb/3YLxMopuWqKmiqTFVD/DNgApcWcIz+JxkILNOM3aTfRpUhkIHHSd0Z7uruN2LFvMOMYsdtGcvht6FYkIIDKEwpq7u2Y4YXQNhEliRG8PLruAuW4hoBGuyreyBkcsza2Vp7jmqaZtyHDEIo5A+XC3SGkkadZstDXt0Ge1MDDA+SIHudldSdxkF4aGvLWzYL6bF9wbptkqjkM4Lqj/Fl8ueibA7P2OMYZZScGAjBcjlC0KroGSlhe3Fgdja2+5xW0FzdTraxfUU5JQZ1Q00EdHTR4S2NkgblRv3lgRG4NEvDv7b1WXYl+zqM3fMZ13cevDm83xMWm2cvrVguvLoM02PUzxKxxq8NTaQ1TWU786zcuxGeQnCQDhO5GsBNpzEKdwwskiE1KJq1hkbn7y3cySI6WutpOHWtUum9fQMma1kguGvZIADbdRm7To9KGFByhGC2UUTsFAZafE7C90LRZ+fLmHdkXzd7ehFDkvG+liE75Kd1TJYxRvhiw5g42MBJcWOOh1+HUtHJXiDONmdRhlkfiZTywYGUzc1I+WVjS3DJHI04WjS4WIOorjLLYS1/dIJru64zHiDy/M55hjIw7jDgutLui6GFAgAzkdsXfLuv7/f5zMZx2LFxMOaw6uBX92teXQoBCEIoQhCBOo3jvVd8inG1v4sh6Z/1Eqb1G8d6rvkU42t/FkPTP8AqJVqGZK1vF6HfUU2Tmt4vQ76imyyoQvHvABcSABpJJsAOUngTLv9TedU/wAZnagfITHv9TedU/xmdqO/1N51T/GZ2oHyEx7/AFN51T/GZ2o7/U3nVP8AGZ2oHyEx7/U3nVP8Znajv9TedU/xmdqofITHv9TedU/xmdqO/wBTedU/xmdqgfITHv8AU3nVP8Znajv9TedU/wAZnagfITHv9TedU/xmdqO/tN51T/GZ2oHyFxDM17cTHNc06nNIc025CEq2Jx0hp6ig5Qu8w7yXdRRmHeS7qKDhC7zDvJd1FGYd5LuooOELvMO8l3UUZh3ku6iqOELvMO8l3UUZh3ku6ioOELvMO8l3UUZh3ku6ig4Qu8w7yXdRRmXeS7qKDhCHaDhOg2vY67ctuRCqk6jeO9V3yKcbW/iyHpn/AFEqb1G8d6rvkU42t/FkPTP+olVhmStbxeh31FNk5reL0O+opssqiNmHi6q/0JPku6ilhjzMTKCCQuY0/sIg1rRG0kueRrJIAHDdc7L/ABfVf6EnyCcTt/xNObf9udNho+7j0XvcdFjf0KhtmBbxXTatWGDXgvbe+VufbdDqcabZLpjrtuYNNgLcXhJcP9vpUuhBEmnH4ZTazxIPKAB3vkku9lkCnH4ZTDVpwQeUQTveBoDvbbgUshBECAaL5Mphe2sU+jQ4ni8BDR/u9CMwLeK6a9vJp9eC4G98rc/nqUdslyC98jql0EVVEIwcEsjmZgRgl5iw74uGnTyBRlHlqR9QIaMxwMmkaGudFjdm20bZWhzb77gvyILK6nGm2S6Y67bmDTbDbi8N3e6g04v4sptevBBqx2vvfJ3Xsso3Y9simlkgzmEtqoppWNDcJhzDsJaXcfEdPBZWhBEtpxovkumGq+4g0XcQeLwANP8AuXggGj/pdNqHEg4Wkkb3gcA3/cpdCCINPo8V02o6MMHkggb3hddvsumeVixsb2Ghpo3GOVzTm4SbNwjEGht9OI9FlY1A7Jnaxf8A7ebRc6d03ThtY9Nxb0pCGO1WP+lRevP/AMhV1nlIDACRuBqNuEql7VniuL15/wDkKuVTqZ6g+ZRXHdDvKd1lHdDvKd1lJoUCndDvKd1lHdDvKd1lJoQKZ93ln3v/AIm9XldsWHOThmN2BmJ9sTvJbylU7KD3RZVmrRciCOkErdJvDLiEmBnC+4ab8ABTGGTOU7YYmmabuitkDWwtqHCJ0jmF4DnDCCTa4KuBodPlDOND2S42m9nNdcGxsbHh03CU7od5Tusqi7H8rSzxNhpBHSNhpxO5mazgN3yNLA0ncaWE3075WnImUe6KaGpw4c6xr8N72vwX4UEj3Q7yndZR3Q7yndZSaFAp3Q7yndZRn3eU7rKTQggopCcqyXJNqYWub23Y1KdUBT+NZf8Ax2/UFPqhOo3jvVd8inG1v4sh6Z/1Eqb1G8d6rvkU42t/FkPTP+olVhJK1vF6HfUU2Tmt4vQ76imyyqJ2X+L6r/Qk+QSte/BNTyFji3M4MTWB2EuiYQHcYAgHVo5Utligz9PLT4sOdjczFa+HENduFVB2wSvJucrXNgL5k8AAGo8gCsErV37jtfDLqv8AsX+Rj+Q69C9dluMX3Mui/wDku4oaT9Q/PkVT+wVd+LfwnfzI+wVd+LfwXfzKi2nLMerDLrI/ZO4HBnzI9mlAyzHcbmXgH7J3C4s+YPsseFVL7BV34t/Bd/Mj7BV34t/Bd/MoFcv0r6ifOxg4S1gwyGqZfcuNnMj3JFmm/sB1p/k2KFpbUSwkTgmQmGKURA5jCMDHavurC3L6VF/YKu/Fv4Tv5kfYOu/Fv4Tv5kRO0zKWExlkUwNOyVkf3bzha8tdIPTcuFvbyKQ78x3thl12/ZO8vB8z1aVUvsFXfi38F38yPsFXfi38J38ydhbW5ZjNtzLpt/lO4XFun2tP5cq8GW4zY4ZdNj+xdwtLx+QPt0Kp/YKu/Fv4Lv5kfYKu/Fv4Lv5lVWs5bjtfDLqJ/Yu4GB/yPXcKMy7Uh4cWhwDYZmnE2RukFp9UjTrOnk4VD/YKu/Fv4Lv5l47YBWkWOVQQdYMJt9SIkdqzxXF68/8AyFXKp1M9QfMqB2KZBNFSMpTIJMJe4vDcIONxdq4F1lKiq5H4mVbY2AWa0RXIHpN9JUVKoUB3nrfP2/B/qjvPW+ft+D/VBPoUB3nrfP2/B/qjvPW+ft+D/VB3lDJtRn5JadtLaaNkchmMuNwaCLbnQBY9KZ5I2FtbA2CZjGCMuzZpZZWOwu0ua95OIjFptqTnvPW+ft+D/VHeet8/b8H+qBU7DqbBHEGva2MFrcEr2uLSS7C9wN3i5Og8pUxFE1rQxoDWtFmtAsABwAKC7z1vn7fg/wBUd563z9vwf6qCfQoDvPW+ft+D/VHeet8/b8H+qon0KA7z1vn7fg/1R3nrfP2/B/qgKfxrL/47fqCn1C5JyFLHO6omqBK50eb0Mw8N7nlU0gTqN471XfIpxtb+LIemf9RKm9RvHeq75FONrfxZD0z/AKiVWEkrW8Xod9RTZUvK22RI2Z8YhZaNz2C7jc2cdJ0Jn4S5OZZ1nsUwZaAhZ/4S5OZZ1nsR4S5OZZ1nsVwuWgIWf+EuTmWdZ7EeEuTmWdZ7EwZaAhZ/4S5OZZ1nsR4S5OZZ1nsTBloCFn/hLk5lnWexHhLk5lnWexMGWgIWf+EuTmWdZ7EeEuTmWdZ7EwZaAhZ/4S5OZZ1nsR4S5OZZ1nsTBloCFn/hLk5lnWexHhLk5lnWexMGWgIWf+EuTmWdZ7EeEuTmWdZ7EwZaAhZ/4S5OZZ1nsR4S5OZZ1nsTBloCFn/hLk5lnWexHhLk5lnWexMGWgIWf+EuTmWdZ7EeEuTmWdZ7EwZaAhZ/4S5OZZ1nsR4S5OZZ1nsTBloCFn/hLk5lnWexHhLk5lnWexMGWgIWf+EuTmWdZ7EeEuTmWdZ7EwZaAhZ/4S5OZZ1nsR4S5OZZ1nsTBlfKjeO9V3yKcbW/iyHpn/USrOnbZEhBbmWaQRrPD7Fom1qb5LgPKZj1zyqwkv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857752" y="1785926"/>
            <a:ext cx="41434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FF00"/>
                </a:solidFill>
              </a:rPr>
              <a:t>Enterprise </a:t>
            </a:r>
            <a:r>
              <a:rPr lang="pt-BR" b="1" dirty="0" err="1" smtClean="0">
                <a:solidFill>
                  <a:srgbClr val="FFFF00"/>
                </a:solidFill>
              </a:rPr>
              <a:t>Architect</a:t>
            </a:r>
            <a:r>
              <a:rPr lang="pt-BR" b="1" dirty="0" smtClean="0">
                <a:solidFill>
                  <a:srgbClr val="FFFF00"/>
                </a:solidFill>
              </a:rPr>
              <a:t> (OCEA)</a:t>
            </a:r>
          </a:p>
          <a:p>
            <a:endParaRPr lang="pt-BR" b="1" dirty="0" smtClean="0">
              <a:solidFill>
                <a:srgbClr val="FFFF00"/>
              </a:solidFill>
            </a:endParaRPr>
          </a:p>
          <a:p>
            <a:r>
              <a:rPr lang="pt-BR" b="1" dirty="0" err="1" smtClean="0">
                <a:solidFill>
                  <a:srgbClr val="FFFF00"/>
                </a:solidFill>
              </a:rPr>
              <a:t>Mobile</a:t>
            </a:r>
            <a:r>
              <a:rPr lang="pt-BR" b="1" dirty="0" smtClean="0">
                <a:solidFill>
                  <a:srgbClr val="FFFF00"/>
                </a:solidFill>
              </a:rPr>
              <a:t> Application </a:t>
            </a:r>
            <a:r>
              <a:rPr lang="pt-BR" b="1" dirty="0" err="1" smtClean="0">
                <a:solidFill>
                  <a:srgbClr val="FFFF00"/>
                </a:solidFill>
              </a:rPr>
              <a:t>Developer</a:t>
            </a:r>
            <a:r>
              <a:rPr lang="pt-BR" b="1" dirty="0" smtClean="0">
                <a:solidFill>
                  <a:srgbClr val="FFFF00"/>
                </a:solidFill>
              </a:rPr>
              <a:t> (OCMAD)</a:t>
            </a:r>
          </a:p>
          <a:p>
            <a:endParaRPr lang="pt-BR" b="1" dirty="0" smtClean="0">
              <a:solidFill>
                <a:srgbClr val="FFFF00"/>
              </a:solidFill>
            </a:endParaRPr>
          </a:p>
          <a:p>
            <a:r>
              <a:rPr lang="pt-BR" b="1" dirty="0" err="1" smtClean="0">
                <a:solidFill>
                  <a:srgbClr val="FFFF00"/>
                </a:solidFill>
              </a:rPr>
              <a:t>Developer</a:t>
            </a:r>
            <a:r>
              <a:rPr lang="pt-BR" b="1" dirty="0" smtClean="0">
                <a:solidFill>
                  <a:srgbClr val="FFFF00"/>
                </a:solidFill>
              </a:rPr>
              <a:t> For Java Web </a:t>
            </a:r>
            <a:r>
              <a:rPr lang="pt-BR" b="1" dirty="0" err="1" smtClean="0">
                <a:solidFill>
                  <a:srgbClr val="FFFF00"/>
                </a:solidFill>
              </a:rPr>
              <a:t>Services</a:t>
            </a:r>
            <a:r>
              <a:rPr lang="pt-BR" b="1" dirty="0" smtClean="0">
                <a:solidFill>
                  <a:srgbClr val="FFFF00"/>
                </a:solidFill>
              </a:rPr>
              <a:t> </a:t>
            </a:r>
            <a:r>
              <a:rPr lang="pt-BR" sz="1400" b="1" dirty="0" smtClean="0">
                <a:solidFill>
                  <a:srgbClr val="FFFF00"/>
                </a:solidFill>
              </a:rPr>
              <a:t>(OCDJWS)</a:t>
            </a:r>
            <a:endParaRPr lang="pt-BR" b="1" dirty="0" smtClean="0">
              <a:solidFill>
                <a:srgbClr val="FFFF00"/>
              </a:solidFill>
            </a:endParaRPr>
          </a:p>
          <a:p>
            <a:endParaRPr lang="pt-BR" b="1" dirty="0" smtClean="0">
              <a:solidFill>
                <a:srgbClr val="FFFF00"/>
              </a:solidFill>
            </a:endParaRPr>
          </a:p>
          <a:p>
            <a:r>
              <a:rPr lang="pt-BR" b="1" dirty="0" smtClean="0">
                <a:solidFill>
                  <a:srgbClr val="FFFF00"/>
                </a:solidFill>
              </a:rPr>
              <a:t>Business </a:t>
            </a:r>
            <a:r>
              <a:rPr lang="pt-BR" b="1" dirty="0" err="1" smtClean="0">
                <a:solidFill>
                  <a:srgbClr val="FFFF00"/>
                </a:solidFill>
              </a:rPr>
              <a:t>Component</a:t>
            </a:r>
            <a:r>
              <a:rPr lang="pt-BR" b="1" dirty="0" smtClean="0">
                <a:solidFill>
                  <a:srgbClr val="FFFF00"/>
                </a:solidFill>
              </a:rPr>
              <a:t> </a:t>
            </a:r>
            <a:r>
              <a:rPr lang="pt-BR" b="1" dirty="0" err="1" smtClean="0">
                <a:solidFill>
                  <a:srgbClr val="FFFF00"/>
                </a:solidFill>
              </a:rPr>
              <a:t>Developer</a:t>
            </a:r>
            <a:r>
              <a:rPr lang="pt-BR" b="1" dirty="0" smtClean="0">
                <a:solidFill>
                  <a:srgbClr val="FFFF00"/>
                </a:solidFill>
              </a:rPr>
              <a:t> (OCBCD)</a:t>
            </a:r>
          </a:p>
          <a:p>
            <a:endParaRPr lang="pt-BR" b="1" dirty="0" smtClean="0">
              <a:solidFill>
                <a:srgbClr val="FFFF00"/>
              </a:solidFill>
            </a:endParaRPr>
          </a:p>
          <a:p>
            <a:r>
              <a:rPr lang="pt-BR" b="1" dirty="0" smtClean="0">
                <a:solidFill>
                  <a:srgbClr val="FFFF00"/>
                </a:solidFill>
              </a:rPr>
              <a:t>Web </a:t>
            </a:r>
            <a:r>
              <a:rPr lang="pt-BR" b="1" dirty="0" err="1" smtClean="0">
                <a:solidFill>
                  <a:srgbClr val="FFFF00"/>
                </a:solidFill>
              </a:rPr>
              <a:t>Component</a:t>
            </a:r>
            <a:r>
              <a:rPr lang="pt-BR" b="1" dirty="0" smtClean="0">
                <a:solidFill>
                  <a:srgbClr val="FFFF00"/>
                </a:solidFill>
              </a:rPr>
              <a:t> </a:t>
            </a:r>
            <a:r>
              <a:rPr lang="pt-BR" b="1" dirty="0" err="1" smtClean="0">
                <a:solidFill>
                  <a:srgbClr val="FFFF00"/>
                </a:solidFill>
              </a:rPr>
              <a:t>Developer</a:t>
            </a:r>
            <a:r>
              <a:rPr lang="pt-BR" b="1" dirty="0" smtClean="0">
                <a:solidFill>
                  <a:srgbClr val="FFFF00"/>
                </a:solidFill>
              </a:rPr>
              <a:t> (OCWCD)</a:t>
            </a:r>
          </a:p>
          <a:p>
            <a:endParaRPr lang="pt-BR" b="1" dirty="0" smtClean="0">
              <a:solidFill>
                <a:srgbClr val="FFFF00"/>
              </a:solidFill>
            </a:endParaRPr>
          </a:p>
          <a:p>
            <a:r>
              <a:rPr lang="pt-BR" b="1" dirty="0" smtClean="0">
                <a:solidFill>
                  <a:srgbClr val="FFFF00"/>
                </a:solidFill>
              </a:rPr>
              <a:t>Java </a:t>
            </a:r>
            <a:r>
              <a:rPr lang="pt-BR" b="1" dirty="0" err="1" smtClean="0">
                <a:solidFill>
                  <a:srgbClr val="FFFF00"/>
                </a:solidFill>
              </a:rPr>
              <a:t>Developer</a:t>
            </a:r>
            <a:r>
              <a:rPr lang="pt-BR" b="1" dirty="0" smtClean="0">
                <a:solidFill>
                  <a:srgbClr val="FFFF00"/>
                </a:solidFill>
              </a:rPr>
              <a:t> (OCJD)</a:t>
            </a:r>
          </a:p>
          <a:p>
            <a:endParaRPr lang="pt-BR" b="1" dirty="0" smtClean="0">
              <a:solidFill>
                <a:srgbClr val="FFFF00"/>
              </a:solidFill>
            </a:endParaRPr>
          </a:p>
          <a:p>
            <a:r>
              <a:rPr lang="pt-BR" b="1" dirty="0" smtClean="0">
                <a:solidFill>
                  <a:srgbClr val="FFFF00"/>
                </a:solidFill>
              </a:rPr>
              <a:t>Java </a:t>
            </a:r>
            <a:r>
              <a:rPr lang="pt-BR" b="1" dirty="0" err="1" smtClean="0">
                <a:solidFill>
                  <a:srgbClr val="FFFF00"/>
                </a:solidFill>
              </a:rPr>
              <a:t>Programmer</a:t>
            </a:r>
            <a:r>
              <a:rPr lang="pt-BR" b="1" dirty="0" smtClean="0">
                <a:solidFill>
                  <a:srgbClr val="FFFF00"/>
                </a:solidFill>
              </a:rPr>
              <a:t> (OCJP)</a:t>
            </a:r>
          </a:p>
          <a:p>
            <a:endParaRPr lang="pt-BR" b="1" dirty="0" smtClean="0">
              <a:solidFill>
                <a:srgbClr val="FFFF00"/>
              </a:solidFill>
            </a:endParaRPr>
          </a:p>
          <a:p>
            <a:r>
              <a:rPr lang="pt-BR" b="1" dirty="0" smtClean="0">
                <a:solidFill>
                  <a:srgbClr val="FFFF00"/>
                </a:solidFill>
              </a:rPr>
              <a:t>Java </a:t>
            </a:r>
            <a:r>
              <a:rPr lang="pt-BR" b="1" dirty="0" err="1" smtClean="0">
                <a:solidFill>
                  <a:srgbClr val="FFFF00"/>
                </a:solidFill>
              </a:rPr>
              <a:t>Associate</a:t>
            </a:r>
            <a:r>
              <a:rPr lang="pt-BR" b="1" dirty="0" smtClean="0">
                <a:solidFill>
                  <a:srgbClr val="FFFF00"/>
                </a:solidFill>
              </a:rPr>
              <a:t> (OCJA)</a:t>
            </a:r>
            <a:endParaRPr lang="pt-BR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 descr="http://www.itplus.edu.vn/upload/android-itplus-138571176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9526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Android</a:t>
            </a:r>
            <a:endParaRPr lang="pt-BR" dirty="0"/>
          </a:p>
        </p:txBody>
      </p:sp>
      <p:pic>
        <p:nvPicPr>
          <p:cNvPr id="4100" name="Picture 4" descr="http://www.ceviu.com.br/blog/wp-content/uploads/2013/11/Android-Fa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495674"/>
            <a:ext cx="42862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3" y="1556792"/>
            <a:ext cx="71287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Android é um sistema operacional </a:t>
            </a:r>
            <a:r>
              <a:rPr lang="pt-BR" sz="3200" dirty="0" smtClean="0"/>
              <a:t>baseado no </a:t>
            </a:r>
            <a:r>
              <a:rPr lang="pt-BR" sz="3200" dirty="0"/>
              <a:t>núcleo do </a:t>
            </a:r>
            <a:r>
              <a:rPr lang="pt-BR" sz="3200" dirty="0" smtClean="0"/>
              <a:t>Linux</a:t>
            </a:r>
          </a:p>
          <a:p>
            <a:r>
              <a:rPr lang="pt-BR" sz="3200" dirty="0" smtClean="0"/>
              <a:t>para </a:t>
            </a:r>
            <a:r>
              <a:rPr lang="pt-BR" sz="3200" dirty="0"/>
              <a:t>dispositivos móveis, </a:t>
            </a:r>
            <a:endParaRPr lang="pt-BR" sz="3200" dirty="0" smtClean="0"/>
          </a:p>
          <a:p>
            <a:r>
              <a:rPr lang="pt-BR" sz="3200" dirty="0" smtClean="0"/>
              <a:t>desenvolvido </a:t>
            </a:r>
            <a:r>
              <a:rPr lang="pt-BR" sz="3200" dirty="0"/>
              <a:t>pela Open Handset Alliance, </a:t>
            </a:r>
            <a:endParaRPr lang="pt-BR" sz="3200" dirty="0" smtClean="0"/>
          </a:p>
          <a:p>
            <a:r>
              <a:rPr lang="pt-BR" sz="3200" dirty="0" smtClean="0"/>
              <a:t>liderada </a:t>
            </a:r>
            <a:r>
              <a:rPr lang="pt-BR" sz="3200" dirty="0"/>
              <a:t>pelo </a:t>
            </a:r>
            <a:r>
              <a:rPr lang="pt-BR" sz="3200" dirty="0" smtClean="0"/>
              <a:t>Google.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xmlns="" val="7980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Android</a:t>
            </a:r>
            <a:endParaRPr lang="pt-BR" dirty="0"/>
          </a:p>
        </p:txBody>
      </p:sp>
      <p:pic>
        <p:nvPicPr>
          <p:cNvPr id="4100" name="Picture 4" descr="http://www.ceviu.com.br/blog/wp-content/uploads/2013/11/Android-Fa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495674"/>
            <a:ext cx="42862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3" y="1556792"/>
            <a:ext cx="71287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Segundo o Google, mais de </a:t>
            </a:r>
            <a:endParaRPr lang="pt-BR" sz="3200" dirty="0" smtClean="0"/>
          </a:p>
          <a:p>
            <a:r>
              <a:rPr lang="pt-BR" sz="3600" b="1" dirty="0" smtClean="0">
                <a:solidFill>
                  <a:schemeClr val="tx2"/>
                </a:solidFill>
              </a:rPr>
              <a:t>1 </a:t>
            </a:r>
            <a:r>
              <a:rPr lang="pt-BR" sz="3600" b="1" dirty="0">
                <a:solidFill>
                  <a:schemeClr val="tx2"/>
                </a:solidFill>
              </a:rPr>
              <a:t>milhão e 500 mil aparelhos </a:t>
            </a:r>
            <a:endParaRPr lang="pt-BR" sz="3600" b="1" dirty="0" smtClean="0">
              <a:solidFill>
                <a:schemeClr val="tx2"/>
              </a:solidFill>
            </a:endParaRPr>
          </a:p>
          <a:p>
            <a:r>
              <a:rPr lang="pt-BR" sz="3200" dirty="0" smtClean="0"/>
              <a:t>com </a:t>
            </a:r>
            <a:r>
              <a:rPr lang="pt-BR" sz="3200" dirty="0"/>
              <a:t>este sistema operacional são ativados todos os </a:t>
            </a:r>
            <a:r>
              <a:rPr lang="pt-BR" sz="3200" dirty="0" smtClean="0"/>
              <a:t>dias.</a:t>
            </a:r>
          </a:p>
          <a:p>
            <a:endParaRPr lang="pt-BR" sz="3200" dirty="0" smtClean="0"/>
          </a:p>
          <a:p>
            <a:r>
              <a:rPr lang="pt-BR" sz="3200" dirty="0" smtClean="0"/>
              <a:t>Principais fabricantes </a:t>
            </a:r>
            <a:r>
              <a:rPr lang="pt-BR" sz="3200" dirty="0"/>
              <a:t>de </a:t>
            </a:r>
            <a:r>
              <a:rPr lang="pt-BR" sz="3200" dirty="0" smtClean="0"/>
              <a:t>celulares:</a:t>
            </a:r>
          </a:p>
          <a:p>
            <a:r>
              <a:rPr lang="pt-BR" sz="3200" dirty="0" smtClean="0"/>
              <a:t>Samsung</a:t>
            </a:r>
            <a:r>
              <a:rPr lang="pt-BR" sz="3200" dirty="0"/>
              <a:t>, Sony, Motorola, LG e </a:t>
            </a:r>
            <a:r>
              <a:rPr lang="pt-BR" sz="3200" dirty="0" smtClean="0"/>
              <a:t>etc.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xmlns="" val="343294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Proporções globais</a:t>
            </a:r>
          </a:p>
        </p:txBody>
      </p:sp>
      <p:pic>
        <p:nvPicPr>
          <p:cNvPr id="4100" name="Picture 4" descr="http://www.ceviu.com.br/blog/wp-content/uploads/2013/11/Android-Fa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6662" y="4548410"/>
            <a:ext cx="2944236" cy="230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6577" y="2250738"/>
            <a:ext cx="57557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/>
              <a:t>Atualmente o Android é </a:t>
            </a:r>
            <a:endParaRPr lang="pt-BR" sz="3600" b="1" dirty="0" smtClean="0"/>
          </a:p>
          <a:p>
            <a:pPr algn="ctr"/>
            <a:r>
              <a:rPr lang="pt-BR" sz="3600" b="1" dirty="0" smtClean="0"/>
              <a:t>o </a:t>
            </a:r>
            <a:r>
              <a:rPr lang="pt-BR" sz="3600" b="1" dirty="0"/>
              <a:t>sistema operacional móvel </a:t>
            </a:r>
            <a:endParaRPr lang="pt-BR" sz="3600" b="1" dirty="0" smtClean="0"/>
          </a:p>
          <a:p>
            <a:pPr algn="ctr"/>
            <a:r>
              <a:rPr lang="pt-BR" sz="3600" b="1" dirty="0" smtClean="0">
                <a:solidFill>
                  <a:schemeClr val="tx2"/>
                </a:solidFill>
              </a:rPr>
              <a:t>mais </a:t>
            </a:r>
            <a:r>
              <a:rPr lang="pt-BR" sz="3600" b="1" dirty="0">
                <a:solidFill>
                  <a:schemeClr val="tx2"/>
                </a:solidFill>
              </a:rPr>
              <a:t>usado </a:t>
            </a:r>
            <a:r>
              <a:rPr lang="pt-BR" sz="3600" b="1" dirty="0"/>
              <a:t>no mundo. </a:t>
            </a:r>
          </a:p>
        </p:txBody>
      </p:sp>
    </p:spTree>
    <p:extLst>
      <p:ext uri="{BB962C8B-B14F-4D97-AF65-F5344CB8AC3E}">
        <p14:creationId xmlns:p14="http://schemas.microsoft.com/office/powerpoint/2010/main" xmlns="" val="223947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Proporções globais</a:t>
            </a:r>
          </a:p>
        </p:txBody>
      </p:sp>
      <p:pic>
        <p:nvPicPr>
          <p:cNvPr id="4100" name="Picture 4" descr="http://www.ceviu.com.br/blog/wp-content/uploads/2013/11/Android-Fa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6662" y="4548410"/>
            <a:ext cx="2944236" cy="230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9582" y="2250738"/>
            <a:ext cx="768973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 smtClean="0"/>
              <a:t>Presente em </a:t>
            </a:r>
            <a:r>
              <a:rPr lang="pt-BR" sz="3600" b="1" dirty="0">
                <a:solidFill>
                  <a:schemeClr val="tx2"/>
                </a:solidFill>
              </a:rPr>
              <a:t>4 de </a:t>
            </a:r>
            <a:r>
              <a:rPr lang="pt-BR" sz="3600" b="1" dirty="0" smtClean="0">
                <a:solidFill>
                  <a:schemeClr val="tx2"/>
                </a:solidFill>
              </a:rPr>
              <a:t>cada 5 </a:t>
            </a:r>
            <a:r>
              <a:rPr lang="pt-BR" sz="3600" b="1" dirty="0">
                <a:solidFill>
                  <a:schemeClr val="tx2"/>
                </a:solidFill>
              </a:rPr>
              <a:t>smartphones</a:t>
            </a:r>
            <a:r>
              <a:rPr lang="pt-BR" sz="3600" b="1" dirty="0"/>
              <a:t>, </a:t>
            </a:r>
            <a:endParaRPr lang="pt-BR" sz="3600" b="1" dirty="0" smtClean="0"/>
          </a:p>
          <a:p>
            <a:pPr algn="ctr"/>
            <a:r>
              <a:rPr lang="pt-BR" sz="3600" b="1" dirty="0" smtClean="0"/>
              <a:t>possuindo </a:t>
            </a:r>
            <a:r>
              <a:rPr lang="pt-BR" sz="3600" b="1" dirty="0"/>
              <a:t>81% deste mercado</a:t>
            </a:r>
            <a:r>
              <a:rPr lang="pt-BR" sz="3600" b="1" dirty="0" smtClean="0"/>
              <a:t>.</a:t>
            </a:r>
          </a:p>
          <a:p>
            <a:pPr algn="ctr"/>
            <a:r>
              <a:rPr lang="pt-BR" sz="2400" b="1" dirty="0" smtClean="0"/>
              <a:t>Dados de 2013.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xmlns="" val="123609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Proporções globais</a:t>
            </a:r>
          </a:p>
        </p:txBody>
      </p:sp>
      <p:pic>
        <p:nvPicPr>
          <p:cNvPr id="4100" name="Picture 4" descr="http://www.ceviu.com.br/blog/wp-content/uploads/2013/11/Android-Fa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6662" y="4548410"/>
            <a:ext cx="2944236" cy="230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22868" y="2250738"/>
            <a:ext cx="55031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 smtClean="0"/>
              <a:t>No mundo exsitem mais </a:t>
            </a:r>
            <a:r>
              <a:rPr lang="pt-BR" sz="3600" b="1" dirty="0"/>
              <a:t>de </a:t>
            </a:r>
            <a:endParaRPr lang="pt-BR" sz="3600" b="1" dirty="0" smtClean="0"/>
          </a:p>
          <a:p>
            <a:pPr algn="ctr"/>
            <a:r>
              <a:rPr lang="pt-BR" sz="6000" b="1" dirty="0" smtClean="0">
                <a:solidFill>
                  <a:schemeClr val="tx2"/>
                </a:solidFill>
              </a:rPr>
              <a:t>1 </a:t>
            </a:r>
            <a:r>
              <a:rPr lang="pt-BR" sz="6000" b="1" dirty="0">
                <a:solidFill>
                  <a:schemeClr val="tx2"/>
                </a:solidFill>
              </a:rPr>
              <a:t>Bilhão </a:t>
            </a:r>
            <a:endParaRPr lang="pt-BR" sz="6000" b="1" dirty="0" smtClean="0">
              <a:solidFill>
                <a:schemeClr val="tx2"/>
              </a:solidFill>
            </a:endParaRPr>
          </a:p>
          <a:p>
            <a:pPr algn="ctr"/>
            <a:r>
              <a:rPr lang="pt-BR" sz="3600" b="1" dirty="0" smtClean="0"/>
              <a:t>de </a:t>
            </a:r>
            <a:r>
              <a:rPr lang="pt-BR" sz="3600" b="1" dirty="0"/>
              <a:t>aparelhos </a:t>
            </a:r>
            <a:r>
              <a:rPr lang="pt-BR" sz="3600" b="1" dirty="0" smtClean="0"/>
              <a:t>com Android</a:t>
            </a:r>
            <a:r>
              <a:rPr lang="pt-BR" sz="3600" b="1" dirty="0"/>
              <a:t>.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xmlns="" val="11035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43372" y="2816231"/>
            <a:ext cx="5643602" cy="1470025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Características</a:t>
            </a:r>
            <a:br>
              <a:rPr lang="pt-BR" b="1" dirty="0" smtClean="0">
                <a:solidFill>
                  <a:schemeClr val="bg1"/>
                </a:solidFill>
              </a:rPr>
            </a:br>
            <a:r>
              <a:rPr lang="pt-BR" b="1" dirty="0" smtClean="0">
                <a:solidFill>
                  <a:schemeClr val="bg1"/>
                </a:solidFill>
              </a:rPr>
              <a:t>do Java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Proporções globais</a:t>
            </a:r>
          </a:p>
        </p:txBody>
      </p:sp>
      <p:pic>
        <p:nvPicPr>
          <p:cNvPr id="4100" name="Picture 4" descr="http://www.ceviu.com.br/blog/wp-content/uploads/2013/11/Android-Fa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6662" y="4548410"/>
            <a:ext cx="2944236" cy="230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17843" y="2250738"/>
            <a:ext cx="591322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 smtClean="0"/>
              <a:t>A loja </a:t>
            </a:r>
            <a:r>
              <a:rPr lang="pt-BR" sz="3600" b="1" dirty="0"/>
              <a:t>virtual de aplicativos já </a:t>
            </a:r>
            <a:endParaRPr lang="pt-BR" sz="3600" b="1" dirty="0" smtClean="0"/>
          </a:p>
          <a:p>
            <a:pPr algn="ctr"/>
            <a:r>
              <a:rPr lang="pt-BR" sz="3600" b="1" dirty="0" smtClean="0"/>
              <a:t>ultrapassa a marca de</a:t>
            </a:r>
          </a:p>
          <a:p>
            <a:pPr algn="ctr"/>
            <a:r>
              <a:rPr lang="pt-BR" sz="6000" b="1" dirty="0" smtClean="0"/>
              <a:t> </a:t>
            </a:r>
            <a:r>
              <a:rPr lang="pt-BR" sz="6000" b="1" dirty="0">
                <a:solidFill>
                  <a:schemeClr val="tx2"/>
                </a:solidFill>
              </a:rPr>
              <a:t>1 milhão de apps</a:t>
            </a:r>
            <a:r>
              <a:rPr lang="pt-BR" sz="3600" b="1" dirty="0" smtClean="0"/>
              <a:t>,</a:t>
            </a:r>
          </a:p>
          <a:p>
            <a:pPr algn="ctr"/>
            <a:r>
              <a:rPr lang="pt-BR" sz="3600" b="1" dirty="0" smtClean="0"/>
              <a:t>jogos </a:t>
            </a:r>
            <a:r>
              <a:rPr lang="pt-BR" sz="3600" b="1" dirty="0"/>
              <a:t>e etc.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xmlns="" val="152244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80928"/>
            <a:ext cx="8229600" cy="1143000"/>
          </a:xfrm>
        </p:spPr>
        <p:txBody>
          <a:bodyPr/>
          <a:lstStyle/>
          <a:p>
            <a:r>
              <a:rPr lang="pt-BR" dirty="0" smtClean="0"/>
              <a:t>Por que programar?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60003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pt-BR" dirty="0" smtClean="0"/>
              <a:t>Quem pode programar?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93378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071934" y="500042"/>
            <a:ext cx="5500726" cy="114300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Paradigma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714876" y="2000240"/>
            <a:ext cx="43013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solidFill>
                  <a:srgbClr val="FFFF00"/>
                </a:solidFill>
              </a:rPr>
              <a:t>Linguagem de programação </a:t>
            </a:r>
          </a:p>
          <a:p>
            <a:pPr algn="ctr"/>
            <a:r>
              <a:rPr lang="pt-BR" sz="2800" dirty="0" smtClean="0">
                <a:solidFill>
                  <a:srgbClr val="FFFF00"/>
                </a:solidFill>
              </a:rPr>
              <a:t>Orientada a objetos</a:t>
            </a:r>
            <a:endParaRPr lang="pt-BR" sz="2800" dirty="0">
              <a:solidFill>
                <a:srgbClr val="FFFF00"/>
              </a:solidFill>
            </a:endParaRPr>
          </a:p>
        </p:txBody>
      </p:sp>
      <p:pic>
        <p:nvPicPr>
          <p:cNvPr id="22534" name="Picture 6" descr="http://icons.iconarchive.com/icons/aha-soft/software/256/objects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8" y="3500438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071934" y="500042"/>
            <a:ext cx="5500726" cy="1143000"/>
          </a:xfrm>
        </p:spPr>
        <p:txBody>
          <a:bodyPr/>
          <a:lstStyle/>
          <a:p>
            <a:r>
              <a:rPr lang="pt-BR" dirty="0" err="1" smtClean="0">
                <a:solidFill>
                  <a:schemeClr val="bg1"/>
                </a:solidFill>
              </a:rPr>
              <a:t>Multiplataforma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2530" name="Picture 2" descr="http://techdm.com/grails/wp-content/uploads/2011/09/curso_semcomp14/java/helloWorl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6" y="1857364"/>
            <a:ext cx="3667902" cy="35194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071934" y="500042"/>
            <a:ext cx="5500726" cy="114300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Portabilidade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" name="Imagem 9" descr="Sem títul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7620" y="1357298"/>
            <a:ext cx="5892305" cy="4603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679786" y="629816"/>
            <a:ext cx="5500726" cy="114300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Amplamente usado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4906" y="1816199"/>
            <a:ext cx="478155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547664" y="-243408"/>
            <a:ext cx="9433048" cy="1143000"/>
          </a:xfrm>
        </p:spPr>
        <p:txBody>
          <a:bodyPr>
            <a:no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mais usada no mundo</a:t>
            </a:r>
            <a:endParaRPr lang="pt-BR" sz="3600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614347"/>
            <a:ext cx="6156177" cy="6243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071934" y="500042"/>
            <a:ext cx="5500726" cy="1143000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Ambientes de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Desenvolvimento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3554" name="Picture 2" descr="http://ultradownloads.com.br/conteudo/Luciana/Screenshots_Softs/Eclipse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4" y="2000240"/>
            <a:ext cx="1928826" cy="1928826"/>
          </a:xfrm>
          <a:prstGeom prst="rect">
            <a:avLst/>
          </a:prstGeom>
          <a:noFill/>
        </p:spPr>
      </p:pic>
      <p:pic>
        <p:nvPicPr>
          <p:cNvPr id="23556" name="Picture 4" descr="http://img69.imageshack.us/img69/8048/netbeans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3714752"/>
            <a:ext cx="1938334" cy="19383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071934" y="500042"/>
            <a:ext cx="5500726" cy="1143000"/>
          </a:xfrm>
        </p:spPr>
        <p:txBody>
          <a:bodyPr>
            <a:normAutofit/>
          </a:bodyPr>
          <a:lstStyle/>
          <a:p>
            <a:r>
              <a:rPr lang="pt-BR" dirty="0" err="1" smtClean="0">
                <a:solidFill>
                  <a:schemeClr val="bg1"/>
                </a:solidFill>
              </a:rPr>
              <a:t>Tipagem</a:t>
            </a:r>
            <a:r>
              <a:rPr lang="pt-BR" dirty="0" smtClean="0">
                <a:solidFill>
                  <a:schemeClr val="bg1"/>
                </a:solidFill>
              </a:rPr>
              <a:t> Forte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4578" name="AutoShape 2" descr="data:image/jpeg;base64,/9j/4AAQSkZJRgABAQAAAQABAAD/2wCEAAkGBhQSEBUPEhEUFBUVFhQUFBUVExYXFBYYFBQVFRYUFRQXHiYeFxojGRQUHy8gIycpLCwsFSAxNTAqNSYrLCkBCQoKDgwOGQ8PFywcHhwpLCktLCkpLCkpKTIxKTUzLDUpKTApNS81LS0pNSksKjApKTQtKTUpKSkpNTUsLDUsKf/AABEIAL0BCwMBIgACEQEDEQH/xAAbAAABBQEBAAAAAAAAAAAAAAAAAwQFBgcCAf/EAEwQAAEDAgEECw0FBgUFAQAAAAEAAgMEERIFEyExBgciMkFCUVNxkdEUFRc1UlRhcoGSk7GyFiNVobQzYqPS4fAkQ3OCsyVEdKLBNP/EABsBAQEBAAMBAQAAAAAAAAAAAAABAgMEBQYH/8QAKxEBAAEDAwMDAwQDAAAAAAAAAAECAxETFFEEIWEFEkExcdEGIkKhI1KB/9oADAMBAAIRAxEAPwC27Ptmpya2FzaeOXOmQHEbEYTe/pVRG3hJ5jD7xU/tkULJqrJcEjcTJJ3te25FwTpFwqvlzYax9aKCCKkgDpjGyRk7pJrNaXWkivovb5LvWaLU0x7o7uGuas9pOxt2yeYw+8exdjbpf5lD7x7FB021rI+SWJtXTl0MbpH2N2iz3NDXO1NO5vp1XSUWwjcPmkq4mwtmbTsla10jZXutvQ3U0E2uufT6dx+64sY25n+ZQ+8V0NuN/mUPvFUfLuRH0lQ+llILmW0jU5p0td6LjgTVq3HTWpjMQzq18tGG3A/zKH3iuhtuv8zh6ys7YlWptbXCatfLQRtsv8zi6yuxtrP80i6yqA1KNTbWuDVr5X0baT/NIusrsbZ7/NIusqitSrVNta4NWvleBtmO81i6yuhtku81i6yqU1KNU21vg1auV0G2K7zaL810NsJ3m0X5qmtSrU29vg1auVwGz93m0X5robPHebxKpMSrVNvb4NWrlahs4d5vElBs0d5vGqs1LBTb2+DVq5WUbMXcxGuxsudzEfUq2xKtU29vg1auVhGyt3Mx9S7Gyg8zH1KAalGpt7fBq1cp4bJDzMfUuhshPNR9ShGpVqmhb4NWvlMDLx5qP3V2MtHmo/dUS1KNU0KOE1a+UqMrnm4/dXbcpk/5cfuqNal4d8OkfMKTYo4XVr5Sv3vMx/8Ar2o+95qP/wBe1Msssfd5jeGua4u07024HHgHpTLJFYah2PEI42aHMBBe93/xnpXQ98f6u37Z5PJcraZIg2PGxt3WAu27SW6RwpztcG+TYSTcl05J6aiVVPJH/wCmv9YfQVa9rfxZD0z/AKiVariO2CnPfKl7a+U+5pcnVOHHmpZH4b2xWOq/AqS3ZpA2vblOOie2bOulkvPia7E0gtAtudf5LXNlOxqCsETahheGYy2zi2xLiDq1qAG1lQcw74rl2LV+1TTiqJyxXRVM5hnWSdl+ZdXPzOLu1r2kYrZvG5x5N1vvySmRdlLYqTuGeAyxNlbOzBJm3B7dO6NjiB5FoQ2s6DmHfEcuhtb0HMu+I5cs9TZn4ljTr5Zjshy6+sqX1T2hpfYBo1BrRZovwm3CmLFrvg5oeZd8Ry68HlDzLviOWo623EYiJSbNUslYlWrVhtf0XMu+I5e/YGj5p3xHK763xKaFTLWpRq1AbA6Pmj8Ry9Gwak5o/Ecm9t+TQqZo1KtWj/Yik5o++5dDYVSc0ffKm9o8mhUztqUatBGw2l5s++V79kKbmz75U3lHEpoVKC1KtV6GxKm5s++V0NitNzZ98pvKOJNCpSGJVquf2Xp+bPvldfZqn8g+8VN5R5NCpT2pYK1/ZyDyD7xXv2fh8g+8U3dHk0KlXalWqyjIMPkH3ivRkSHyT7xU3dHk0KlealWqd7zReSfeK6GSY/JPWVN3R5NCpCNSrVLjJcfknrK9GTo+Q9abujyaFSMalApHuFnJ+a97jZyfmpu6PJoVGbUtG6xBOoEE9A0lLilbyfmvRAORN1R5NCpCZS2X0cjy15lczGSQ1jgH24CbaWpOTZhRulbMWytLRhAZGW7ngadGkKw5oci8zQ5F0/2cy7X7+FW2O1IklrZW3wvILbgjiHlVw2t/FkPrT/qJU1qIxgcf3XfSU62t/FkPTP8AqJVaqonGPhIiYzkrWcXod9RTZOa3i9DvqKbLhckBCSq6tkTDJI4Na0XJP96T6FnuWdsWV7rUwzTLEEvaHPcTwjgaORcdy5TRHd3uj6C/1lXttR/34hpGE8hXixXv1UedT/FcpnI2zyohc1srs9ENBaQM5blzmskelcFPV25nD1736b6u3T7oxV4hqKEyyRliOpiE0R0ai075p8lw5U9XbjE94fO1UzTM01dpgIQhGQhQY2SvdJJHFQ1MoikML5GGPBiba++N9F1L92R6s4z3xy4be9o6UQqhN5coxNAc6aNocSGlz2gOINiGknSQeBOHG2k6ANJJ1ADSSfYgEJs3KcJYZRNEWA2LxI0sB5C69gfQu4q2NxDWyMcS3GA14JLfLAHF9KBZCYS5biZUike4Ne6MStLnANdd+DA250uvwJy2sjLzEJGGRty5geMbbayW6xZAshNW5VhIuJ4iMQZcSNIxHU299foXTsoxCTNGaMSXtmy9uO/Jhve/oRThCRdWRiQRGRgkOqMuGM9DNZXc07WNxve1jRYFznBrRfVcnQiO0KIyXsjjlZNI98TGRzvga8yDA8NAIdiJtc3OrkUsxwIBBBBAII0gg6iDwhB6hN48oxODi2aNwZvyHtIZpturHc6dGlLOlaDYuaDhLrEi+Ea3W5ByoOkJCKvjewyMljcxu+e17SxttJu4GwXtPWxyWzcjH3vbC8OvbXa2uyBZCbzZRiY0PfNG1pJaHOe0NJGtoJOkjkUNljZBPFOYYYIpQWxmMZ5rZXuedNmE7xo0kj0WQWFCSNZHnMznGZzXm8Qx6r7y90qqE6jeO9V3yKcbW/iyHpn/AFEqb1G8d6rvkU42t/FkPTP+olVhJK1vF6HfUU2Tmt4vQ76imyyrPtsjLDjI2ja5pYA2SQDfY77lruSwsfaudgWxemrGytlltLhsxg0Fv748roUNsz8Y1HrM/wCNqa5DZMaiMU+LO4hgw6+k+jlXlV1/5+8Zfo3R9Lj0uItV6czHu9358HmUNiFRFVCkwFz3HcEDcvHlA8A+SsOybYNBR0LXPmtUXvyh5I0sA4AOVapSOIbGJSzPYRe1tJtusI12usR2eR1Iq3d1aSf2ZG8wcGBct2zRZpmcZz/TpdB6j1HqF+i3NcUezvOP5/bwabFcuGlqWuv93IQ2UcFrGzukH5rXWuuARqIBHtWEyDV6zfqC2rIkhdTsJNzY6T6DYLk6OqZoxPw839S2abfVRVT/ACjMnqAhC7j5lR6COGGuqJZqasMhq3PjfGyUxFhDQ1xDThPDrCRl2Nk0FQMw7OzV13a8Zj7pDrt4Wtw6dHJdWN2y9okkZmKjNwyGKWcNBhY4WvexxW3Q1BS7qtgw3kYMW8u9oLwdAw3O69iqKxlWjjgqnufSulgdTtip2shzoZI0uLnYeJe7d1wrusyRUHI7aW5z4jiDyHXduXhz7HjHDwcOpWV9S1rgwyNa46ml4DjyWaTcrxlSwuLRIzE25cA9t221lwBu0D0oM+7xYxijjqZIzPSBwnhZE2zZS53+HaBcAa3ng0KRgyS9kzXthLbZUk3TW2tTYDYXH+Tfg1K0w5VY5glc4RhxcBnHsF8JtoN7EHXoTwn5fl2KZFdylShuUY6mSAyxmEQMLY84WS53EHEcQW4yrWTMgPa9rHmqdOx0rpPu2NhO/wD+5timBBbub6fYrnFl9jqo0zXMc1sGfdI2QEDd4MLraBo03T4V0eDHnWYL2xZxuC/Jiva6oodLsfIhjb3NYjJclxmwLVOLcm3PW1HWmtKwOZWU/c0jqt74mxzZm+bfmIt/P/lkG9+laQypa4BzXtcHEhpDwQ4jWAQdJCSjEUZkLSxpe4vl3QBc4NALn6dYFkyYUuqyc/BNTGB5q5KgSRT4LtbHiY63dPF3LXjD6bcKn9lMX3tNM6J0sET5c9G1mcLsbMMZzXHs7T6NakZ8pETR07A12O7nkyNGFttAay93POsC1raVxlrK3c7GSBuLFNFDa9rZ12HF7ORBQm5Kc45/N1ENN3RVEMjp2uk+8wZo9zOBGGzXabaFasnZLe3JkkEecEj2TZrOuAkvJfASW6I/Q3iqfNW3E5ge1z2g3Y14L9H7t7jg1phk3LgleYnRSwSBucEcwAe5l8OcbYkEX0dKZFTyBkxrHZxzKuVscDmTMkgZGxxIDcLWtAM5LgbE6rXSlTkSbuWeDNPE7xG9kgfjwwMeCaYPPHY3Rh46veI8q8umRnseRiWvlhbVPjElOZGzRMhxsjeXSMZTMAxmxGnh1cClxUxx1MFfHSzMgZHPCWMpi2UPe9rgcyNOEhu+9AVsxIxHlTIzfJeGnDKisp3mCTPMjjdDnHNlkqnPaTCd6XMI3XsSuy2nle+QllQ2UGMUzYKdrmGIOaWmSe2KN9sVwDosr1Lk+N0rahzAZWDC15viA5BwJyHHlTIokuT32dTZh/dZqs82oze5EOdD7d1cH3dxh9iuVNWGR8wMbmCOQsaXapBYHON/d029ic34F4gTqN471XfIpxtb+LIemf8AUSpvUbx3qu+RTja38WQ9M/6iVWEkrW8Xod9RTZOa3i9DvqKbLKqBtk5GcHtrWhuCzY5LaHYiThceW+r2JLYJstgomymSG8hbdjxpJtxPQtAqKdsjHRvaHNcLOadRBWb7IdgMsJMlP95Frs527b6P3guldtVxXqUfV9V6d6hYu9Ps+rnEfE/lG5Q2UTy1IqzIRIDdljoYBxQOT5qx7I9nkVXQtifDee+k8Dbcdp9PIqQaaThhkHS1O6TIskhFxhaddtL+jDwFdeiL/eMfXl7vU3fS6Youe6M2/p7Z7/bs4yVSGSUEC4YQXDXckHCAOE8PsWw5Nps3CxmnQL6ddzpIUFsY2K5jC9wtbS0aySeF55fQrMvQtW9OmKXxPqXXT1t+bnx9I+wQEIXK89T6PKWafXU2ZndLNUzGICJwjcJGNaHZ07kDWdPIoSr2NOicYZpJtEUMdPmadsocWswuwyOH+HOPo5VpmM6rnrQCqijikc2tDY43VEri0Sd0xH/D4YwC+nqtRIOm19epNtieRSKiBsjqh0rC7ulpp2Mj0ghwkqLXqGkkaLm60HFwLmVmJpY7S0ggi51EWIQZpSxXpIo3tcyBrqnNviphUOzmfeDGYyDgaGgWcp+GlnfkNkYx58xNviJbIQ2W7gb6QcA1exWumiEbQyMYWtAAA0AAal0SgzbKlI2eWV1BTyQMFPEJCKcxXDagOksxw+8ODi8OpJVNHFGxkpE8tOaumBbJTNia4tx4gylaASdVzbT7Fp5ceU9aRqKVshYXtxYHiRl77l7b2cPSLlDCkMp8M7a2OGRlHHUte1jYnNc0Zh0by2n1i8hF7a9aSocniqygJXQy5h1TUybtjmXGYiDcbTxSQRY6DZaFiN7308vCguPKUMM52UskdM95ErJ2yxthZDShzXRNe3C81QGJhLcVxfRqU/skyVNhBNRJUA1VO5sebaBGBJcuBbpIA4SrOHHlXl0FGyTR7ukiEL21UU+KslMZbjjBfivUapQbs0cNvQrHkGl/aTvOOV8kjS8tLSI2uIZG1p1NA4RoJ0qXvwIJQeIQhRQhCEAhCEAhCECdRvHeq75FONrfxZD0z/qJU3qN471XfIpxtb+LIemf9RKtQzJWt4vQ76imyc1vF6HfUU2WVCEIVUjLRRuOJ0bXHlI0rqGmYzesa2+uwslEIgQhCihCEKgQmtLlNkmdwXOZe6J+jTiYA4hvLoISsFQHta7e4gCGvs14vwFt7gohVCY5PyqJXzx2wmCbM6XC7jhDsQGvht7E9xDVcX5Li/VrQeoQFE1GyeFkhjOcs1wa+YRnMRuOjC+XikEge1BLIUJUbLoo35t8NU28giDzAc2XOdhbur6ieFP5MrxNqW0RfeZzHPwDTZrdZceC/AgeIQhRQhCEAhCEAhCEAhCEAhCEAhCECdRvHeq75FONrfxZD0z/AKiVN6jeO9V3yKcbW/iyHpn/AFEq1DMla3i9DvqKbJzW8Xod9RTZZUIQhFCEIQCEIQCAhCCoZNyvHG+vpXlwlkqKgxtzb7ODogGkPAtpI5VC5GyK19NVTSQkzRUtOYHuDsbXNpybs/eDgParhJsyhEj4Q2oeY35t5jp3vYHaLjGNHCFNX/u6qM5ZkwOpa6sdETVNfG6KYtdnQ7MwnEzlN8XBypLZLUOM5mLszUtkhbHG2nc6V8YcwZ0VA0NxNLiRwLS7+n8wgOPKgjsmtjz9Xm2yNdnm50vvgc7Nixi/dw6OlQNfshglqHU1Q50cMUmEw5qQ5+QEWc8tFs2Da2nSdepWLKeV44Gh0mIlxsxjGl8juXCwaSBrKbnZMzDA5mJwnmFPY7l0biC45xp0tIw6vSECNjPX3cDm6MWaDoxTStF3t4HsEZt6HKCpdj08GUqX/E51pbVPe4wAON8N2ySX0uIsATqwq51NUGNDjcjE1u5GI3cbXsODlPAu5HYQSToAJPQ0XOhB6hIUNayaJk0ZuyRoe0nRoOokcCXQCEf3/YR1dYQCEf3/AGUf3rQCEf3rTLLWVBTQmdzS4B0bcIIB+8eGA6eS6B6heubY2/vqXigEIQihCEIE6jeO9V3yKcbW/iyHpn/USpvUbx3qu+RTja38WQ9M/wColWoZkrW8Xod9RTZOa3i9DvqKbLKhCEIoQhCAQhCAQEIVFGyVlCCGuqTNWzwu7scRAC8QvBDAHOAaQbn0ppLk09wVE2KYSvrjGCHOxRs7rb+yHADrvp1LRb/3YLxMopuWqKmiqTFVD/DNgApcWcIz+JxkILNOM3aTfRpUhkIHHSd0Z7uruN2LFvMOMYsdtGcvht6FYkIIDKEwpq7u2Y4YXQNhEliRG8PLruAuW4hoBGuyreyBkcsza2Vp7jmqaZtyHDEIo5A+XC3SGkkadZstDXt0Ge1MDDA+SIHudldSdxkF4aGvLWzYL6bF9wbptkqjkM4Lqj/Fl8ueibA7P2OMYZZScGAjBcjlC0KroGSlhe3Fgdja2+5xW0FzdTraxfUU5JQZ1Q00EdHTR4S2NkgblRv3lgRG4NEvDv7b1WXYl+zqM3fMZ13cevDm83xMWm2cvrVguvLoM02PUzxKxxq8NTaQ1TWU786zcuxGeQnCQDhO5GsBNpzEKdwwskiE1KJq1hkbn7y3cySI6WutpOHWtUum9fQMma1kguGvZIADbdRm7To9KGFByhGC2UUTsFAZafE7C90LRZ+fLmHdkXzd7ehFDkvG+liE75Kd1TJYxRvhiw5g42MBJcWOOh1+HUtHJXiDONmdRhlkfiZTywYGUzc1I+WVjS3DJHI04WjS4WIOorjLLYS1/dIJru64zHiDy/M55hjIw7jDgutLui6GFAgAzkdsXfLuv7/f5zMZx2LFxMOaw6uBX92teXQoBCEIoQhCBOo3jvVd8inG1v4sh6Z/1Eqb1G8d6rvkU42t/FkPTP8AqJVqGZK1vF6HfUU2Tmt4vQ76imyyoQvHvABcSABpJJsAOUngTLv9TedU/wAZnagfITHv9TedU/xmdqO/1N51T/GZ2oHyEx7/AFN51T/GZ2o7/U3nVP8AGZ2oHyEx7/U3nVP8Znajv9TedU/xmdqofITHv9TedU/xmdqO/wBTedU/xmdqgfITHv8AU3nVP8Znajv9TedU/wAZnagfITHv9TedU/xmdqO/tN51T/GZ2oHyFxDM17cTHNc06nNIc025CEq2Jx0hp6ig5Qu8w7yXdRRmHeS7qKDhC7zDvJd1FGYd5LuooOELvMO8l3UUZh3ku6iqOELvMO8l3UUZh3ku6ioOELvMO8l3UUZh3ku6ig4Qu8w7yXdRRmXeS7qKDhCHaDhOg2vY67ctuRCqk6jeO9V3yKcbW/iyHpn/AFEqb1G8d6rvkU42t/FkPTP+olVhmStbxeh31FNk5reL0O+opssqiNmHi6q/0JPku6ilhjzMTKCCQuY0/sIg1rRG0kueRrJIAHDdc7L/ABfVf6EnyCcTt/xNObf9udNho+7j0XvcdFjf0KhtmBbxXTatWGDXgvbe+VufbdDqcabZLpjrtuYNNgLcXhJcP9vpUuhBEmnH4ZTazxIPKAB3vkku9lkCnH4ZTDVpwQeUQTveBoDvbbgUshBECAaL5Mphe2sU+jQ4ni8BDR/u9CMwLeK6a9vJp9eC4G98rc/nqUdslyC98jql0EVVEIwcEsjmZgRgl5iw74uGnTyBRlHlqR9QIaMxwMmkaGudFjdm20bZWhzb77gvyILK6nGm2S6Y67bmDTbDbi8N3e6g04v4sptevBBqx2vvfJ3Xsso3Y9simlkgzmEtqoppWNDcJhzDsJaXcfEdPBZWhBEtpxovkumGq+4g0XcQeLwANP8AuXggGj/pdNqHEg4Wkkb3gcA3/cpdCCINPo8V02o6MMHkggb3hddvsumeVixsb2Ghpo3GOVzTm4SbNwjEGht9OI9FlY1A7Jnaxf8A7ebRc6d03ThtY9Nxb0pCGO1WP+lRevP/AMhV1nlIDACRuBqNuEql7VniuL15/wDkKuVTqZ6g+ZRXHdDvKd1lHdDvKd1lJoUCndDvKd1lHdDvKd1lJoQKZ93ln3v/AIm9XldsWHOThmN2BmJ9sTvJbylU7KD3RZVmrRciCOkErdJvDLiEmBnC+4ab8ABTGGTOU7YYmmabuitkDWwtqHCJ0jmF4DnDCCTa4KuBodPlDOND2S42m9nNdcGxsbHh03CU7od5Tusqi7H8rSzxNhpBHSNhpxO5mazgN3yNLA0ncaWE3075WnImUe6KaGpw4c6xr8N72vwX4UEj3Q7yndZR3Q7yndZSaFAp3Q7yndZRn3eU7rKTQggopCcqyXJNqYWub23Y1KdUBT+NZf8Ax2/UFPqhOo3jvVd8inG1v4sh6Z/1Eqb1G8d6rvkU42t/FkPTP+olVhJK1vF6HfUU2Tmt4vQ76imyyqJ2X+L6r/Qk+QSte/BNTyFji3M4MTWB2EuiYQHcYAgHVo5Utligz9PLT4sOdjczFa+HENduFVB2wSvJucrXNgL5k8AAGo8gCsErV37jtfDLqv8AsX+Rj+Q69C9dluMX3Mui/wDku4oaT9Q/PkVT+wVd+LfwnfzI+wVd+LfwXfzKi2nLMerDLrI/ZO4HBnzI9mlAyzHcbmXgH7J3C4s+YPsseFVL7BV34t/Bd/Mj7BV34t/Bd/MoFcv0r6ifOxg4S1gwyGqZfcuNnMj3JFmm/sB1p/k2KFpbUSwkTgmQmGKURA5jCMDHavurC3L6VF/YKu/Fv4Tv5kfYOu/Fv4Tv5kRO0zKWExlkUwNOyVkf3bzha8tdIPTcuFvbyKQ78x3thl12/ZO8vB8z1aVUvsFXfi38F38yPsFXfi38J38ydhbW5ZjNtzLpt/lO4XFun2tP5cq8GW4zY4ZdNj+xdwtLx+QPt0Kp/YKu/Fv4Lv5kfYKu/Fv4Lv5lVWs5bjtfDLqJ/Yu4GB/yPXcKMy7Uh4cWhwDYZmnE2RukFp9UjTrOnk4VD/YKu/Fv4Lv5l47YBWkWOVQQdYMJt9SIkdqzxXF68/8AyFXKp1M9QfMqB2KZBNFSMpTIJMJe4vDcIONxdq4F1lKiq5H4mVbY2AWa0RXIHpN9JUVKoUB3nrfP2/B/qjvPW+ft+D/VBPoUB3nrfP2/B/qjvPW+ft+D/VB3lDJtRn5JadtLaaNkchmMuNwaCLbnQBY9KZ5I2FtbA2CZjGCMuzZpZZWOwu0ua95OIjFptqTnvPW+ft+D/VHeet8/b8H+qBU7DqbBHEGva2MFrcEr2uLSS7C9wN3i5Og8pUxFE1rQxoDWtFmtAsABwAKC7z1vn7fg/wBUd563z9vwf6qCfQoDvPW+ft+D/VHeet8/b8H+qon0KA7z1vn7fg/1R3nrfP2/B/qgKfxrL/47fqCn1C5JyFLHO6omqBK50eb0Mw8N7nlU0gTqN471XfIpxtb+LIemf9RKm9RvHeq75FONrfxZD0z/AKiVWEkrW8Xod9RTZUvK22RI2Z8YhZaNz2C7jc2cdJ0Jn4S5OZZ1nsUwZaAhZ/4S5OZZ1nsR4S5OZZ1nsVwuWgIWf+EuTmWdZ7EeEuTmWdZ7EwZaAhZ/4S5OZZ1nsR4S5OZZ1nsTBloCFn/hLk5lnWexHhLk5lnWexMGWgIWf+EuTmWdZ7EeEuTmWdZ7EwZaAhZ/4S5OZZ1nsR4S5OZZ1nsTBloCFn/hLk5lnWexHhLk5lnWexMGWgIWf+EuTmWdZ7EeEuTmWdZ7EwZaAhZ/4S5OZZ1nsR4S5OZZ1nsTBloCFn/hLk5lnWexHhLk5lnWexMGWgIWf+EuTmWdZ7EeEuTmWdZ7EwZaAhZ/4S5OZZ1nsR4S5OZZ1nsTBloCFn/hLk5lnWexHhLk5lnWexMGWgIWf+EuTmWdZ7EeEuTmWdZ7EwZaAhZ/4S5OZZ1nsR4S5OZZ1nsTBlfKjeO9V3yKcbW/iyHpn/USrOnbZEhBbmWaQRrPD7Fom1qb5LgPKZj1zyqwkv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4580" name="AutoShape 4" descr="data:image/jpeg;base64,/9j/4AAQSkZJRgABAQAAAQABAAD/2wCEAAkGBhQSEBUPEhEUFBUVFhQUFBUVExYXFBYYFBQVFRYUFRQXHiYeFxojGRQUHy8gIycpLCwsFSAxNTAqNSYrLCkBCQoKDgwOGQ8PFywcHhwpLCktLCkpLCkpKTIxKTUzLDUpKTApNS81LS0pNSksKjApKTQtKTUpKSkpNTUsLDUsKf/AABEIAL0BCwMBIgACEQEDEQH/xAAbAAABBQEBAAAAAAAAAAAAAAAAAwQFBgcCAf/EAEwQAAEDAgEECw0FBgUFAQAAAAEAAgMEERIFEyExBgciMkFCUVNxkdEUFRc1UlRhcoGSk7GyFiNVobQzYqPS4fAkQ3OCsyVEdKLBNP/EABsBAQEBAAMBAQAAAAAAAAAAAAABAgMEBQYH/8QAKxEBAAEDAwMDAwQDAAAAAAAAAAECAxETFFEEIWEFEkExcdEGIkKhI1KB/9oADAMBAAIRAxEAPwC27Ptmpya2FzaeOXOmQHEbEYTe/pVRG3hJ5jD7xU/tkULJqrJcEjcTJJ3te25FwTpFwqvlzYax9aKCCKkgDpjGyRk7pJrNaXWkivovb5LvWaLU0x7o7uGuas9pOxt2yeYw+8exdjbpf5lD7x7FB021rI+SWJtXTl0MbpH2N2iz3NDXO1NO5vp1XSUWwjcPmkq4mwtmbTsla10jZXutvQ3U0E2uufT6dx+64sY25n+ZQ+8V0NuN/mUPvFUfLuRH0lQ+llILmW0jU5p0td6LjgTVq3HTWpjMQzq18tGG3A/zKH3iuhtuv8zh6ys7YlWptbXCatfLQRtsv8zi6yuxtrP80i6yqA1KNTbWuDVr5X0baT/NIusrsbZ7/NIusqitSrVNta4NWvleBtmO81i6yuhtku81i6yqU1KNU21vg1auV0G2K7zaL810NsJ3m0X5qmtSrU29vg1auVwGz93m0X5robPHebxKpMSrVNvb4NWrlahs4d5vElBs0d5vGqs1LBTb2+DVq5WUbMXcxGuxsudzEfUq2xKtU29vg1auVhGyt3Mx9S7Gyg8zH1KAalGpt7fBq1cp4bJDzMfUuhshPNR9ShGpVqmhb4NWvlMDLx5qP3V2MtHmo/dUS1KNU0KOE1a+UqMrnm4/dXbcpk/5cfuqNal4d8OkfMKTYo4XVr5Sv3vMx/8Ar2o+95qP/wBe1Msssfd5jeGua4u07024HHgHpTLJFYah2PEI42aHMBBe93/xnpXQ98f6u37Z5PJcraZIg2PGxt3WAu27SW6RwpztcG+TYSTcl05J6aiVVPJH/wCmv9YfQVa9rfxZD0z/AKiVariO2CnPfKl7a+U+5pcnVOHHmpZH4b2xWOq/AqS3ZpA2vblOOie2bOulkvPia7E0gtAtudf5LXNlOxqCsETahheGYy2zi2xLiDq1qAG1lQcw74rl2LV+1TTiqJyxXRVM5hnWSdl+ZdXPzOLu1r2kYrZvG5x5N1vvySmRdlLYqTuGeAyxNlbOzBJm3B7dO6NjiB5FoQ2s6DmHfEcuhtb0HMu+I5cs9TZn4ljTr5Zjshy6+sqX1T2hpfYBo1BrRZovwm3CmLFrvg5oeZd8Ry68HlDzLviOWo623EYiJSbNUslYlWrVhtf0XMu+I5e/YGj5p3xHK763xKaFTLWpRq1AbA6Pmj8Ry9Gwak5o/Ecm9t+TQqZo1KtWj/Yik5o++5dDYVSc0ffKm9o8mhUztqUatBGw2l5s++V79kKbmz75U3lHEpoVKC1KtV6GxKm5s++V0NitNzZ98pvKOJNCpSGJVquf2Xp+bPvldfZqn8g+8VN5R5NCpT2pYK1/ZyDyD7xXv2fh8g+8U3dHk0KlXalWqyjIMPkH3ivRkSHyT7xU3dHk0KlealWqd7zReSfeK6GSY/JPWVN3R5NCpCNSrVLjJcfknrK9GTo+Q9abujyaFSMalApHuFnJ+a97jZyfmpu6PJoVGbUtG6xBOoEE9A0lLilbyfmvRAORN1R5NCpCZS2X0cjy15lczGSQ1jgH24CbaWpOTZhRulbMWytLRhAZGW7ngadGkKw5oci8zQ5F0/2cy7X7+FW2O1IklrZW3wvILbgjiHlVw2t/FkPrT/qJU1qIxgcf3XfSU62t/FkPTP8AqJVaqonGPhIiYzkrWcXod9RTZOa3i9DvqKbLhckBCSq6tkTDJI4Na0XJP96T6FnuWdsWV7rUwzTLEEvaHPcTwjgaORcdy5TRHd3uj6C/1lXttR/34hpGE8hXixXv1UedT/FcpnI2zyohc1srs9ENBaQM5blzmskelcFPV25nD1736b6u3T7oxV4hqKEyyRliOpiE0R0ai075p8lw5U9XbjE94fO1UzTM01dpgIQhGQhQY2SvdJJHFQ1MoikML5GGPBiba++N9F1L92R6s4z3xy4be9o6UQqhN5coxNAc6aNocSGlz2gOINiGknSQeBOHG2k6ANJJ1ADSSfYgEJs3KcJYZRNEWA2LxI0sB5C69gfQu4q2NxDWyMcS3GA14JLfLAHF9KBZCYS5biZUike4Ne6MStLnANdd+DA250uvwJy2sjLzEJGGRty5geMbbayW6xZAshNW5VhIuJ4iMQZcSNIxHU299foXTsoxCTNGaMSXtmy9uO/Jhve/oRThCRdWRiQRGRgkOqMuGM9DNZXc07WNxve1jRYFznBrRfVcnQiO0KIyXsjjlZNI98TGRzvga8yDA8NAIdiJtc3OrkUsxwIBBBBAII0gg6iDwhB6hN48oxODi2aNwZvyHtIZpturHc6dGlLOlaDYuaDhLrEi+Ea3W5ByoOkJCKvjewyMljcxu+e17SxttJu4GwXtPWxyWzcjH3vbC8OvbXa2uyBZCbzZRiY0PfNG1pJaHOe0NJGtoJOkjkUNljZBPFOYYYIpQWxmMZ5rZXuedNmE7xo0kj0WQWFCSNZHnMznGZzXm8Qx6r7y90qqE6jeO9V3yKcbW/iyHpn/AFEqb1G8d6rvkU42t/FkPTP+olVhJK1vF6HfUU2Tmt4vQ76imyyrPtsjLDjI2ja5pYA2SQDfY77lruSwsfaudgWxemrGytlltLhsxg0Fv748roUNsz8Y1HrM/wCNqa5DZMaiMU+LO4hgw6+k+jlXlV1/5+8Zfo3R9Lj0uItV6czHu9358HmUNiFRFVCkwFz3HcEDcvHlA8A+SsOybYNBR0LXPmtUXvyh5I0sA4AOVapSOIbGJSzPYRe1tJtusI12usR2eR1Iq3d1aSf2ZG8wcGBct2zRZpmcZz/TpdB6j1HqF+i3NcUezvOP5/bwabFcuGlqWuv93IQ2UcFrGzukH5rXWuuARqIBHtWEyDV6zfqC2rIkhdTsJNzY6T6DYLk6OqZoxPw839S2abfVRVT/ACjMnqAhC7j5lR6COGGuqJZqasMhq3PjfGyUxFhDQ1xDThPDrCRl2Nk0FQMw7OzV13a8Zj7pDrt4Wtw6dHJdWN2y9okkZmKjNwyGKWcNBhY4WvexxW3Q1BS7qtgw3kYMW8u9oLwdAw3O69iqKxlWjjgqnufSulgdTtip2shzoZI0uLnYeJe7d1wrusyRUHI7aW5z4jiDyHXduXhz7HjHDwcOpWV9S1rgwyNa46ml4DjyWaTcrxlSwuLRIzE25cA9t221lwBu0D0oM+7xYxijjqZIzPSBwnhZE2zZS53+HaBcAa3ng0KRgyS9kzXthLbZUk3TW2tTYDYXH+Tfg1K0w5VY5glc4RhxcBnHsF8JtoN7EHXoTwn5fl2KZFdylShuUY6mSAyxmEQMLY84WS53EHEcQW4yrWTMgPa9rHmqdOx0rpPu2NhO/wD+5timBBbub6fYrnFl9jqo0zXMc1sGfdI2QEDd4MLraBo03T4V0eDHnWYL2xZxuC/Jiva6oodLsfIhjb3NYjJclxmwLVOLcm3PW1HWmtKwOZWU/c0jqt74mxzZm+bfmIt/P/lkG9+laQypa4BzXtcHEhpDwQ4jWAQdJCSjEUZkLSxpe4vl3QBc4NALn6dYFkyYUuqyc/BNTGB5q5KgSRT4LtbHiY63dPF3LXjD6bcKn9lMX3tNM6J0sET5c9G1mcLsbMMZzXHs7T6NakZ8pETR07A12O7nkyNGFttAay93POsC1raVxlrK3c7GSBuLFNFDa9rZ12HF7ORBQm5Kc45/N1ENN3RVEMjp2uk+8wZo9zOBGGzXabaFasnZLe3JkkEecEj2TZrOuAkvJfASW6I/Q3iqfNW3E5ge1z2g3Y14L9H7t7jg1phk3LgleYnRSwSBucEcwAe5l8OcbYkEX0dKZFTyBkxrHZxzKuVscDmTMkgZGxxIDcLWtAM5LgbE6rXSlTkSbuWeDNPE7xG9kgfjwwMeCaYPPHY3Rh46veI8q8umRnseRiWvlhbVPjElOZGzRMhxsjeXSMZTMAxmxGnh1cClxUxx1MFfHSzMgZHPCWMpi2UPe9rgcyNOEhu+9AVsxIxHlTIzfJeGnDKisp3mCTPMjjdDnHNlkqnPaTCd6XMI3XsSuy2nle+QllQ2UGMUzYKdrmGIOaWmSe2KN9sVwDosr1Lk+N0rahzAZWDC15viA5BwJyHHlTIokuT32dTZh/dZqs82oze5EOdD7d1cH3dxh9iuVNWGR8wMbmCOQsaXapBYHON/d029ic34F4gTqN471XfIpxtb+LIemf8AUSpvUbx3qu+RTja38WQ9M/6iVWEkrW8Xod9RTZOa3i9DvqKbLKqBtk5GcHtrWhuCzY5LaHYiThceW+r2JLYJstgomymSG8hbdjxpJtxPQtAqKdsjHRvaHNcLOadRBWb7IdgMsJMlP95Frs527b6P3guldtVxXqUfV9V6d6hYu9Ps+rnEfE/lG5Q2UTy1IqzIRIDdljoYBxQOT5qx7I9nkVXQtifDee+k8Dbcdp9PIqQaaThhkHS1O6TIskhFxhaddtL+jDwFdeiL/eMfXl7vU3fS6Youe6M2/p7Z7/bs4yVSGSUEC4YQXDXckHCAOE8PsWw5Nps3CxmnQL6ddzpIUFsY2K5jC9wtbS0aySeF55fQrMvQtW9OmKXxPqXXT1t+bnx9I+wQEIXK89T6PKWafXU2ZndLNUzGICJwjcJGNaHZ07kDWdPIoSr2NOicYZpJtEUMdPmadsocWswuwyOH+HOPo5VpmM6rnrQCqijikc2tDY43VEri0Sd0xH/D4YwC+nqtRIOm19epNtieRSKiBsjqh0rC7ulpp2Mj0ghwkqLXqGkkaLm60HFwLmVmJpY7S0ggi51EWIQZpSxXpIo3tcyBrqnNviphUOzmfeDGYyDgaGgWcp+GlnfkNkYx58xNviJbIQ2W7gb6QcA1exWumiEbQyMYWtAAA0AAal0SgzbKlI2eWV1BTyQMFPEJCKcxXDagOksxw+8ODi8OpJVNHFGxkpE8tOaumBbJTNia4tx4gylaASdVzbT7Fp5ceU9aRqKVshYXtxYHiRl77l7b2cPSLlDCkMp8M7a2OGRlHHUte1jYnNc0Zh0by2n1i8hF7a9aSocniqygJXQy5h1TUybtjmXGYiDcbTxSQRY6DZaFiN7308vCguPKUMM52UskdM95ErJ2yxthZDShzXRNe3C81QGJhLcVxfRqU/skyVNhBNRJUA1VO5sebaBGBJcuBbpIA4SrOHHlXl0FGyTR7ukiEL21UU+KslMZbjjBfivUapQbs0cNvQrHkGl/aTvOOV8kjS8tLSI2uIZG1p1NA4RoJ0qXvwIJQeIQhRQhCEAhCEAhCECdRvHeq75FONrfxZD0z/qJU3qN471XfIpxtb+LIemf9RKtQzJWt4vQ76imyc1vF6HfUU2WVCEIVUjLRRuOJ0bXHlI0rqGmYzesa2+uwslEIgQhCihCEKgQmtLlNkmdwXOZe6J+jTiYA4hvLoISsFQHta7e4gCGvs14vwFt7gohVCY5PyqJXzx2wmCbM6XC7jhDsQGvht7E9xDVcX5Li/VrQeoQFE1GyeFkhjOcs1wa+YRnMRuOjC+XikEge1BLIUJUbLoo35t8NU28giDzAc2XOdhbur6ieFP5MrxNqW0RfeZzHPwDTZrdZceC/AgeIQhRQhCEAhCEAhCEAhCEAhCEAhCECdRvHeq75FONrfxZD0z/AKiVN6jeO9V3yKcbW/iyHpn/AFEq1DMla3i9DvqKbJzW8Xod9RTZZUIQhFCEIQCEIQCAhCCoZNyvHG+vpXlwlkqKgxtzb7ODogGkPAtpI5VC5GyK19NVTSQkzRUtOYHuDsbXNpybs/eDgParhJsyhEj4Q2oeY35t5jp3vYHaLjGNHCFNX/u6qM5ZkwOpa6sdETVNfG6KYtdnQ7MwnEzlN8XBypLZLUOM5mLszUtkhbHG2nc6V8YcwZ0VA0NxNLiRwLS7+n8wgOPKgjsmtjz9Xm2yNdnm50vvgc7Nixi/dw6OlQNfshglqHU1Q50cMUmEw5qQ5+QEWc8tFs2Da2nSdepWLKeV44Gh0mIlxsxjGl8juXCwaSBrKbnZMzDA5mJwnmFPY7l0biC45xp0tIw6vSECNjPX3cDm6MWaDoxTStF3t4HsEZt6HKCpdj08GUqX/E51pbVPe4wAON8N2ySX0uIsATqwq51NUGNDjcjE1u5GI3cbXsODlPAu5HYQSToAJPQ0XOhB6hIUNayaJk0ZuyRoe0nRoOokcCXQCEf3/YR1dYQCEf3/AGUf3rQCEf3rTLLWVBTQmdzS4B0bcIIB+8eGA6eS6B6heubY2/vqXigEIQihCEIE6jeO9V3yKcbW/iyHpn/USpvUbx3qu+RTja38WQ9M/wColWoZkrW8Xod9RTZOa3i9DvqKbLKhCEIoQhCAQhCAQEIVFGyVlCCGuqTNWzwu7scRAC8QvBDAHOAaQbn0ppLk09wVE2KYSvrjGCHOxRs7rb+yHADrvp1LRb/3YLxMopuWqKmiqTFVD/DNgApcWcIz+JxkILNOM3aTfRpUhkIHHSd0Z7uruN2LFvMOMYsdtGcvht6FYkIIDKEwpq7u2Y4YXQNhEliRG8PLruAuW4hoBGuyreyBkcsza2Vp7jmqaZtyHDEIo5A+XC3SGkkadZstDXt0Ge1MDDA+SIHudldSdxkF4aGvLWzYL6bF9wbptkqjkM4Lqj/Fl8ueibA7P2OMYZZScGAjBcjlC0KroGSlhe3Fgdja2+5xW0FzdTraxfUU5JQZ1Q00EdHTR4S2NkgblRv3lgRG4NEvDv7b1WXYl+zqM3fMZ13cevDm83xMWm2cvrVguvLoM02PUzxKxxq8NTaQ1TWU786zcuxGeQnCQDhO5GsBNpzEKdwwskiE1KJq1hkbn7y3cySI6WutpOHWtUum9fQMma1kguGvZIADbdRm7To9KGFByhGC2UUTsFAZafE7C90LRZ+fLmHdkXzd7ehFDkvG+liE75Kd1TJYxRvhiw5g42MBJcWOOh1+HUtHJXiDONmdRhlkfiZTywYGUzc1I+WVjS3DJHI04WjS4WIOorjLLYS1/dIJru64zHiDy/M55hjIw7jDgutLui6GFAgAzkdsXfLuv7/f5zMZx2LFxMOaw6uBX92teXQoBCEIoQhCBOo3jvVd8inG1v4sh6Z/1Eqb1G8d6rvkU42t/FkPTP8AqJVqGZK1vF6HfUU2Tmt4vQ76imyyoQvHvABcSABpJJsAOUngTLv9TedU/wAZnagfITHv9TedU/xmdqO/1N51T/GZ2oHyEx7/AFN51T/GZ2o7/U3nVP8AGZ2oHyEx7/U3nVP8Znajv9TedU/xmdqofITHv9TedU/xmdqO/wBTedU/xmdqgfITHv8AU3nVP8Znajv9TedU/wAZnagfITHv9TedU/xmdqO/tN51T/GZ2oHyFxDM17cTHNc06nNIc025CEq2Jx0hp6ig5Qu8w7yXdRRmHeS7qKDhC7zDvJd1FGYd5LuooOELvMO8l3UUZh3ku6iqOELvMO8l3UUZh3ku6ioOELvMO8l3UUZh3ku6ig4Qu8w7yXdRRmXeS7qKDhCHaDhOg2vY67ctuRCqk6jeO9V3yKcbW/iyHpn/AFEqb1G8d6rvkU42t/FkPTP+olVhmStbxeh31FNk5reL0O+opssqiNmHi6q/0JPku6ilhjzMTKCCQuY0/sIg1rRG0kueRrJIAHDdc7L/ABfVf6EnyCcTt/xNObf9udNho+7j0XvcdFjf0KhtmBbxXTatWGDXgvbe+VufbdDqcabZLpjrtuYNNgLcXhJcP9vpUuhBEmnH4ZTazxIPKAB3vkku9lkCnH4ZTDVpwQeUQTveBoDvbbgUshBECAaL5Mphe2sU+jQ4ni8BDR/u9CMwLeK6a9vJp9eC4G98rc/nqUdslyC98jql0EVVEIwcEsjmZgRgl5iw74uGnTyBRlHlqR9QIaMxwMmkaGudFjdm20bZWhzb77gvyILK6nGm2S6Y67bmDTbDbi8N3e6g04v4sptevBBqx2vvfJ3Xsso3Y9simlkgzmEtqoppWNDcJhzDsJaXcfEdPBZWhBEtpxovkumGq+4g0XcQeLwANP8AuXggGj/pdNqHEg4Wkkb3gcA3/cpdCCINPo8V02o6MMHkggb3hddvsumeVixsb2Ghpo3GOVzTm4SbNwjEGht9OI9FlY1A7Jnaxf8A7ebRc6d03ThtY9Nxb0pCGO1WP+lRevP/AMhV1nlIDACRuBqNuEql7VniuL15/wDkKuVTqZ6g+ZRXHdDvKd1lHdDvKd1lJoUCndDvKd1lHdDvKd1lJoQKZ93ln3v/AIm9XldsWHOThmN2BmJ9sTvJbylU7KD3RZVmrRciCOkErdJvDLiEmBnC+4ab8ABTGGTOU7YYmmabuitkDWwtqHCJ0jmF4DnDCCTa4KuBodPlDOND2S42m9nNdcGxsbHh03CU7od5Tusqi7H8rSzxNhpBHSNhpxO5mazgN3yNLA0ncaWE3075WnImUe6KaGpw4c6xr8N72vwX4UEj3Q7yndZR3Q7yndZSaFAp3Q7yndZRn3eU7rKTQggopCcqyXJNqYWub23Y1KdUBT+NZf8Ax2/UFPqhOo3jvVd8inG1v4sh6Z/1Eqb1G8d6rvkU42t/FkPTP+olVhJK1vF6HfUU2Tmt4vQ76imyyqJ2X+L6r/Qk+QSte/BNTyFji3M4MTWB2EuiYQHcYAgHVo5Utligz9PLT4sOdjczFa+HENduFVB2wSvJucrXNgL5k8AAGo8gCsErV37jtfDLqv8AsX+Rj+Q69C9dluMX3Mui/wDku4oaT9Q/PkVT+wVd+LfwnfzI+wVd+LfwXfzKi2nLMerDLrI/ZO4HBnzI9mlAyzHcbmXgH7J3C4s+YPsseFVL7BV34t/Bd/Mj7BV34t/Bd/MoFcv0r6ifOxg4S1gwyGqZfcuNnMj3JFmm/sB1p/k2KFpbUSwkTgmQmGKURA5jCMDHavurC3L6VF/YKu/Fv4Tv5kfYOu/Fv4Tv5kRO0zKWExlkUwNOyVkf3bzha8tdIPTcuFvbyKQ78x3thl12/ZO8vB8z1aVUvsFXfi38F38yPsFXfi38J38ydhbW5ZjNtzLpt/lO4XFun2tP5cq8GW4zY4ZdNj+xdwtLx+QPt0Kp/YKu/Fv4Lv5kfYKu/Fv4Lv5lVWs5bjtfDLqJ/Yu4GB/yPXcKMy7Uh4cWhwDYZmnE2RukFp9UjTrOnk4VD/YKu/Fv4Lv5l47YBWkWOVQQdYMJt9SIkdqzxXF68/8AyFXKp1M9QfMqB2KZBNFSMpTIJMJe4vDcIONxdq4F1lKiq5H4mVbY2AWa0RXIHpN9JUVKoUB3nrfP2/B/qjvPW+ft+D/VBPoUB3nrfP2/B/qjvPW+ft+D/VB3lDJtRn5JadtLaaNkchmMuNwaCLbnQBY9KZ5I2FtbA2CZjGCMuzZpZZWOwu0ua95OIjFptqTnvPW+ft+D/VHeet8/b8H+qBU7DqbBHEGva2MFrcEr2uLSS7C9wN3i5Og8pUxFE1rQxoDWtFmtAsABwAKC7z1vn7fg/wBUd563z9vwf6qCfQoDvPW+ft+D/VHeet8/b8H+qon0KA7z1vn7fg/1R3nrfP2/B/qgKfxrL/47fqCn1C5JyFLHO6omqBK50eb0Mw8N7nlU0gTqN471XfIpxtb+LIemf9RKm9RvHeq75FONrfxZD0z/AKiVWEkrW8Xod9RTZUvK22RI2Z8YhZaNz2C7jc2cdJ0Jn4S5OZZ1nsUwZaAhZ/4S5OZZ1nsR4S5OZZ1nsVwuWgIWf+EuTmWdZ7EeEuTmWdZ7EwZaAhZ/4S5OZZ1nsR4S5OZZ1nsTBloCFn/hLk5lnWexHhLk5lnWexMGWgIWf+EuTmWdZ7EeEuTmWdZ7EwZaAhZ/4S5OZZ1nsR4S5OZZ1nsTBloCFn/hLk5lnWexHhLk5lnWexMGWgIWf+EuTmWdZ7EeEuTmWdZ7EwZaAhZ/4S5OZZ1nsR4S5OZZ1nsTBloCFn/hLk5lnWexHhLk5lnWexMGWgIWf+EuTmWdZ7EeEuTmWdZ7EwZaAhZ/4S5OZZ1nsR4S5OZZ1nsTBloCFn/hLk5lnWexHhLk5lnWexMGWgIWf+EuTmWdZ7EeEuTmWdZ7EwZaAhZ/4S5OZZ1nsR4S5OZZ1nsTBlfKjeO9V3yKcbW/iyHpn/USrOnbZEhBbmWaQRrPD7Fom1qb5LgPKZj1zyqwkv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929190" y="1780278"/>
            <a:ext cx="37862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</a:rPr>
              <a:t>Prevenção de erros na compilação</a:t>
            </a:r>
            <a:endParaRPr lang="pt-BR" sz="3200" dirty="0">
              <a:solidFill>
                <a:schemeClr val="bg1"/>
              </a:solidFill>
            </a:endParaRPr>
          </a:p>
        </p:txBody>
      </p:sp>
      <p:pic>
        <p:nvPicPr>
          <p:cNvPr id="24582" name="Picture 6" descr="http://1.bp.blogspot.com/_1FfWV_V9M7I/TD0DzisHeRI/AAAAAAAAAYA/qHQkzOWCTrE/s1600/137580-Erro%2520de%2520Processamento%252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3570" y="3714752"/>
            <a:ext cx="2352659" cy="16618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246</Words>
  <Application>Microsoft Office PowerPoint</Application>
  <PresentationFormat>Apresentação na tela (4:3)</PresentationFormat>
  <Paragraphs>68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Tema do Office</vt:lpstr>
      <vt:lpstr>Programação  para Web I</vt:lpstr>
      <vt:lpstr>Características do Java</vt:lpstr>
      <vt:lpstr>Paradigma</vt:lpstr>
      <vt:lpstr>Multiplataforma</vt:lpstr>
      <vt:lpstr>Portabilidade</vt:lpstr>
      <vt:lpstr>Amplamente usado</vt:lpstr>
      <vt:lpstr>mais usada no mundo</vt:lpstr>
      <vt:lpstr>Ambientes de  Desenvolvimento</vt:lpstr>
      <vt:lpstr>Tipagem Forte</vt:lpstr>
      <vt:lpstr>Facilidades de Internacionalização</vt:lpstr>
      <vt:lpstr>Memória</vt:lpstr>
      <vt:lpstr>Frameworks</vt:lpstr>
      <vt:lpstr>Certificações</vt:lpstr>
      <vt:lpstr>Slide 14</vt:lpstr>
      <vt:lpstr>Android</vt:lpstr>
      <vt:lpstr>Android</vt:lpstr>
      <vt:lpstr>Proporções globais</vt:lpstr>
      <vt:lpstr>Proporções globais</vt:lpstr>
      <vt:lpstr>Proporções globais</vt:lpstr>
      <vt:lpstr>Proporções globais</vt:lpstr>
      <vt:lpstr>Por que programar?</vt:lpstr>
      <vt:lpstr>Quem pode programar?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sistemas computacionais</dc:title>
  <dc:creator>sandeco</dc:creator>
  <cp:lastModifiedBy>sanderson</cp:lastModifiedBy>
  <cp:revision>72</cp:revision>
  <dcterms:created xsi:type="dcterms:W3CDTF">2012-09-23T09:42:52Z</dcterms:created>
  <dcterms:modified xsi:type="dcterms:W3CDTF">2016-04-05T12:01:04Z</dcterms:modified>
</cp:coreProperties>
</file>