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8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5607454"/>
            <a:ext cx="2135560" cy="12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Service.html?hl=pt-br#onStartCommand(android.content.Intent,%20int,%20int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Service.html?hl=pt-br#onStartCommand(android.content.Intent,%20int,%20int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Service.html?hl=pt-br#onDestroy(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Trabalhando com </a:t>
            </a:r>
            <a:r>
              <a:rPr lang="pt-BR" dirty="0" err="1" smtClean="0"/>
              <a:t>services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onStartCommand</a:t>
            </a:r>
            <a:r>
              <a:rPr lang="pt-BR" dirty="0" smtClean="0">
                <a:hlinkClick r:id="rId2"/>
              </a:rPr>
              <a:t>()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O sistema chama esse método quando outro componente, como uma atividade, solicita que o serviço seja iniciado, chamando </a:t>
            </a:r>
            <a:r>
              <a:rPr lang="pt-BR" b="1" dirty="0" err="1"/>
              <a:t>startService</a:t>
            </a:r>
            <a:r>
              <a:rPr lang="pt-BR" b="1" dirty="0"/>
              <a:t>()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onStartCommand</a:t>
            </a:r>
            <a:r>
              <a:rPr lang="pt-BR" dirty="0" smtClean="0">
                <a:hlinkClick r:id="rId2"/>
              </a:rPr>
              <a:t>()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Quando </a:t>
            </a:r>
            <a:r>
              <a:rPr lang="pt-BR" dirty="0"/>
              <a:t>esse método é executado, o serviço é iniciado e pode ser executado em segundo plano indefinidamente.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 err="1" smtClean="0"/>
              <a:t>vc</a:t>
            </a:r>
            <a:r>
              <a:rPr lang="pt-BR" dirty="0" smtClean="0"/>
              <a:t> implementar </a:t>
            </a:r>
            <a:r>
              <a:rPr lang="pt-BR" dirty="0"/>
              <a:t>isso, é de sua responsabilidade interromper o serviço quando o trabalho for concluído, chamando </a:t>
            </a:r>
            <a:r>
              <a:rPr lang="pt-BR" dirty="0" err="1"/>
              <a:t>stopSelf</a:t>
            </a:r>
            <a:r>
              <a:rPr lang="pt-BR" dirty="0"/>
              <a:t>() ou </a:t>
            </a:r>
            <a:r>
              <a:rPr lang="pt-BR" dirty="0" err="1"/>
              <a:t>stopService</a:t>
            </a:r>
            <a:r>
              <a:rPr lang="pt-BR" dirty="0"/>
              <a:t>(). </a:t>
            </a:r>
            <a:endParaRPr lang="pt-BR" b="1" dirty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onDestroy</a:t>
            </a:r>
            <a:r>
              <a:rPr lang="pt-BR" dirty="0" smtClean="0">
                <a:hlinkClick r:id="rId2"/>
              </a:rPr>
              <a:t>()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O sistema chama esse método quando o serviço não é mais usado e está sendo destruído. O serviço deve implementar isso para limpar quaisquer recursos, como encadeamentos, escutas registradas, receptores etc. Essa é a última chamada que o serviço recebe.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DECLARAÇÃO DE SERVIÇO NO MANIFESTO</a:t>
            </a:r>
          </a:p>
          <a:p>
            <a:r>
              <a:rPr lang="pt-BR" dirty="0"/>
              <a:t>Como atividades (e outros componentes), você deve declarar todos os serviços no arquivo de manifesto do aplicativo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Para declarar o serviço, adicione um elemento &lt;</a:t>
            </a:r>
            <a:r>
              <a:rPr lang="pt-BR" dirty="0" err="1"/>
              <a:t>service</a:t>
            </a:r>
            <a:r>
              <a:rPr lang="pt-BR" dirty="0"/>
              <a:t>&gt; como filho do elemento &lt;</a:t>
            </a:r>
            <a:r>
              <a:rPr lang="pt-BR" dirty="0" err="1"/>
              <a:t>application</a:t>
            </a:r>
            <a:r>
              <a:rPr lang="pt-BR" dirty="0"/>
              <a:t>&gt;</a:t>
            </a:r>
            <a:endParaRPr lang="pt-BR" dirty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581128"/>
            <a:ext cx="8696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envia uma mensagem para todo o sistema quando determinados eventos acontecem, e esta mensagem pode ser respondida por quem tiver interesse em recebê-las. 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Execução </a:t>
            </a:r>
            <a:r>
              <a:rPr lang="pt-BR" dirty="0"/>
              <a:t>em segundo plano mesmo que o usuário alterne para outro aplicativo.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Além </a:t>
            </a:r>
            <a:r>
              <a:rPr lang="pt-BR" dirty="0"/>
              <a:t>disso, um componente poderá se vincular a um serviço para interagir com ele e até estabelecer comunicação entre processos (IPC). </a:t>
            </a:r>
            <a:endParaRPr lang="pt-BR" dirty="0" smtClean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 exemplo, um serviço pode lidar </a:t>
            </a:r>
            <a:r>
              <a:rPr lang="pt-BR" dirty="0" smtClean="0"/>
              <a:t>com:</a:t>
            </a:r>
          </a:p>
          <a:p>
            <a:r>
              <a:rPr lang="pt-BR" dirty="0" smtClean="0"/>
              <a:t>Transações </a:t>
            </a:r>
            <a:r>
              <a:rPr lang="pt-BR" dirty="0"/>
              <a:t>de </a:t>
            </a:r>
            <a:r>
              <a:rPr lang="pt-BR" dirty="0" smtClean="0"/>
              <a:t>rede; </a:t>
            </a:r>
          </a:p>
          <a:p>
            <a:r>
              <a:rPr lang="pt-BR" dirty="0"/>
              <a:t>R</a:t>
            </a:r>
            <a:r>
              <a:rPr lang="pt-BR" dirty="0" smtClean="0"/>
              <a:t>eproduzir </a:t>
            </a:r>
            <a:r>
              <a:rPr lang="pt-BR" dirty="0"/>
              <a:t>música, </a:t>
            </a:r>
            <a:endParaRPr lang="pt-BR" dirty="0" smtClean="0"/>
          </a:p>
          <a:p>
            <a:r>
              <a:rPr lang="pt-BR" dirty="0" smtClean="0"/>
              <a:t>Executar </a:t>
            </a:r>
            <a:r>
              <a:rPr lang="pt-BR" dirty="0"/>
              <a:t>E/S de arquivos, </a:t>
            </a:r>
            <a:endParaRPr lang="pt-BR" dirty="0" smtClean="0"/>
          </a:p>
          <a:p>
            <a:r>
              <a:rPr lang="pt-BR" dirty="0" smtClean="0"/>
              <a:t>Interagir </a:t>
            </a:r>
            <a:r>
              <a:rPr lang="pt-BR" dirty="0"/>
              <a:t>com um provedor de </a:t>
            </a:r>
            <a:r>
              <a:rPr lang="pt-BR" dirty="0" smtClean="0"/>
              <a:t>conteúdo</a:t>
            </a:r>
          </a:p>
          <a:p>
            <a:r>
              <a:rPr lang="pt-BR" dirty="0" smtClean="0"/>
              <a:t>Tudo </a:t>
            </a:r>
            <a:r>
              <a:rPr lang="pt-BR" dirty="0"/>
              <a:t>a partir do segundo plano.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/>
              <a:t>Um serviço pode essencialmente ter duas </a:t>
            </a:r>
            <a:r>
              <a:rPr lang="pt-BR" sz="4400" dirty="0"/>
              <a:t>formas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INICIADO</a:t>
            </a:r>
          </a:p>
          <a:p>
            <a:r>
              <a:rPr lang="pt-BR" dirty="0"/>
              <a:t>Um serviço é "iniciado" quando um componente do aplicativo (como </a:t>
            </a:r>
            <a:r>
              <a:rPr lang="pt-BR" dirty="0" smtClean="0"/>
              <a:t>uma </a:t>
            </a:r>
            <a:r>
              <a:rPr lang="pt-BR" dirty="0" err="1" smtClean="0"/>
              <a:t>activity</a:t>
            </a:r>
            <a:r>
              <a:rPr lang="pt-BR" dirty="0" smtClean="0"/>
              <a:t>) </a:t>
            </a:r>
            <a:r>
              <a:rPr lang="pt-BR" dirty="0"/>
              <a:t>inicia-o chamando </a:t>
            </a:r>
            <a:r>
              <a:rPr lang="pt-BR" dirty="0" err="1"/>
              <a:t>startService</a:t>
            </a:r>
            <a:r>
              <a:rPr lang="pt-BR" dirty="0"/>
              <a:t>(). </a:t>
            </a:r>
            <a:endParaRPr lang="pt-BR" dirty="0" smtClean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INICIADO</a:t>
            </a:r>
          </a:p>
          <a:p>
            <a:r>
              <a:rPr lang="pt-BR" dirty="0"/>
              <a:t>Quando iniciado, um serviço pode ficar em execução em segundo plano indefinidamente, mesmo que o componente que o iniciou seja destruído. </a:t>
            </a:r>
            <a:endParaRPr lang="pt-BR" dirty="0" smtClean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INICIADO</a:t>
            </a:r>
          </a:p>
          <a:p>
            <a:r>
              <a:rPr lang="pt-BR" dirty="0"/>
              <a:t>Quando iniciado, um serviço pode ficar em execução em segundo plano indefinidamente, mesmo que o componente que o iniciou seja destruído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Geralmente, um serviço iniciado realiza uma única operação e não retorna um resultado para o autor da chamada. Por exemplo, ele pode fazer download ou upload de um arquivo pela rede. Quando a operação for concluída, o serviço deverá ser interrompido.</a:t>
            </a:r>
          </a:p>
          <a:p>
            <a:endParaRPr lang="pt-BR" dirty="0" smtClean="0"/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2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VINCULADO</a:t>
            </a:r>
          </a:p>
          <a:p>
            <a:pPr marL="0" indent="0">
              <a:buNone/>
            </a:pPr>
            <a:r>
              <a:rPr lang="pt-BR" dirty="0"/>
              <a:t>Um serviço é "vinculado" quando um componente do aplicativo chama </a:t>
            </a:r>
            <a:r>
              <a:rPr lang="pt-BR" dirty="0" err="1"/>
              <a:t>bindService</a:t>
            </a:r>
            <a:r>
              <a:rPr lang="pt-BR" dirty="0"/>
              <a:t>() para vinculá-lo.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Oferece </a:t>
            </a:r>
            <a:r>
              <a:rPr lang="pt-BR" dirty="0"/>
              <a:t>uma interface servidor-cliente que permite que os componentes interajam com a </a:t>
            </a:r>
            <a:r>
              <a:rPr lang="pt-BR" dirty="0" smtClean="0"/>
              <a:t>interface. </a:t>
            </a:r>
          </a:p>
          <a:p>
            <a:pPr marL="0" indent="0">
              <a:buNone/>
            </a:pPr>
            <a:r>
              <a:rPr lang="pt-BR" dirty="0" smtClean="0"/>
              <a:t>Um </a:t>
            </a:r>
            <a:r>
              <a:rPr lang="pt-BR" dirty="0"/>
              <a:t>serviço vinculado permanece em execução somente enquanto outro componente do aplicativo estiver vinculado a ele. Vários componentes podem ser vinculados ao serviço de uma só vez, mas quando todos desfizerem o vínculo, o serviço será destruído.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451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Trabalhando com services  no Android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  <vt:lpstr>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 Macedo</cp:lastModifiedBy>
  <cp:revision>23</cp:revision>
  <dcterms:created xsi:type="dcterms:W3CDTF">2014-02-19T18:01:40Z</dcterms:created>
  <dcterms:modified xsi:type="dcterms:W3CDTF">2018-06-26T16:39:04Z</dcterms:modified>
</cp:coreProperties>
</file>