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2076450"/>
            <a:ext cx="71885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1604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kern="700" dirty="0" smtClean="0">
                <a:latin typeface="Arial" pitchFamily="34" charset="0"/>
                <a:cs typeface="Arial" pitchFamily="34" charset="0"/>
              </a:rPr>
              <a:t>Solution : Conversational Image Recognition  </a:t>
            </a:r>
            <a:r>
              <a:rPr lang="en-US" sz="2400" b="1" kern="700" dirty="0" err="1" smtClean="0">
                <a:latin typeface="Arial" pitchFamily="34" charset="0"/>
                <a:cs typeface="Arial" pitchFamily="34" charset="0"/>
              </a:rPr>
              <a:t>Chatbot</a:t>
            </a:r>
            <a:endParaRPr lang="en-US" sz="2400" b="1" kern="7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Theme -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Smart Automation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Category-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Code Crafters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589649"/>
            <a:ext cx="1219199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Image Recognition </a:t>
            </a:r>
            <a:r>
              <a:rPr lang="en-US" sz="3200" b="1" u="sng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 (using CNN, Transfer </a:t>
            </a:r>
            <a:r>
              <a:rPr lang="en-US" sz="3200" b="1" u="sng" dirty="0" err="1" smtClean="0">
                <a:latin typeface="Arial" pitchFamily="34" charset="0"/>
                <a:cs typeface="Arial" pitchFamily="34" charset="0"/>
              </a:rPr>
              <a:t>Learing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, RNN)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Image Recognition </a:t>
            </a: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Module :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Utilize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deep learning-based computer vision (CNN, RNN, etc.) to recognize objects in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images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	Train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models using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ImageNet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NLP Module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Employ NLP techniques (tokenization, entity recognition, sentiment analysis, etc.) to understand user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queries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Integrate with Image Recognition Module to generate relevant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Chatbot</a:t>
            </a: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Module</a:t>
            </a:r>
          </a:p>
          <a:p>
            <a:pPr marL="800100" lvl="1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Design conversational interface using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Django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and JavaScript- Integrate Image Recognition and NLP Modules to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generate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Database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Store user queries, image recognition results, and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chatbot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responses</a:t>
            </a:r>
          </a:p>
          <a:p>
            <a:pPr marL="342900" indent="-342900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Use database to improve </a:t>
            </a:r>
            <a:r>
              <a:rPr lang="en-US" sz="1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chatbot's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understanding and response accuracy</a:t>
            </a: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7089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645920"/>
            <a:ext cx="5636455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1. Image Recognition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Module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Use CNNs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ImageNet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for object detection and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recognition customer supporting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bot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After it, other NLP based multi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agents will be activated and they will started to reply it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framework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PyTorch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 Image Processing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OpenCV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 NLP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Module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Text Processing: NLTK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Sentiment Analysis and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give customer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upport according uploaded image and asked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quesrtions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Text-Image Correlation: similarity metrics (cosine similarity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Module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Frontend: React- Backend: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REST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Framework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APIs integrate image recognition and NLP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modules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Database-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Relational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Database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(SQLITE/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Store user queries, recognized objects, and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responses</a:t>
            </a:r>
          </a:p>
          <a:p>
            <a:pPr marL="800100" lvl="1" indent="-342900" algn="just"/>
            <a:r>
              <a:rPr lang="en-US" sz="1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Continuously improve accuracy through feedback loops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156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434906"/>
            <a:ext cx="47767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defRPr/>
            </a:pPr>
            <a:r>
              <a:rPr lang="en-US" sz="2000" b="1" noProof="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Monthy</a:t>
            </a:r>
            <a:r>
              <a:rPr lang="en-US" sz="2000" b="1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plan 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without our solution : (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₹1,16,000 - ₹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1,77,000)</a:t>
            </a:r>
            <a:endParaRPr lang="en-US" sz="2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156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772" y="2396483"/>
            <a:ext cx="4776799" cy="250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119446" y="1434906"/>
            <a:ext cx="593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Monthy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plan with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our solution : (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₹27,500 - ₹45,000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9446" y="2396483"/>
            <a:ext cx="5332907" cy="250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29773" y="5584874"/>
            <a:ext cx="11861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 the help of our solution we can save about </a:t>
            </a:r>
            <a:r>
              <a:rPr lang="en-US" b="1" dirty="0" smtClean="0">
                <a:solidFill>
                  <a:srgbClr val="FF0000"/>
                </a:solidFill>
              </a:rPr>
              <a:t>14,40,000 Rs </a:t>
            </a:r>
            <a:r>
              <a:rPr lang="en-US" b="1" dirty="0" smtClean="0"/>
              <a:t>per months </a:t>
            </a:r>
            <a:r>
              <a:rPr lang="en-US" b="1" dirty="0" err="1" smtClean="0"/>
              <a:t>appox</a:t>
            </a:r>
            <a:r>
              <a:rPr lang="en-US" b="1" dirty="0" smtClean="0"/>
              <a:t>,  due to creating NLP module from scratch without fine tuning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230451"/>
            <a:ext cx="93853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BEL1 : 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Streamlined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Operations: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Automate image processing, reduce manual intervention, and enhance workflows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Improved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Security: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Real-time threat detection, quick decision making, and enhanced 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surveillance.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Enhanced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Customer Support: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Automated equipment diagnostics, real-time assistance, and improved customer satisfaction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Training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Maintenance: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Visual training aid, proactive maintenance, and improved equipment reliability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 BEL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Customers1 :</a:t>
            </a:r>
          </a:p>
          <a:p>
            <a:pPr marL="342900" lvl="0" indent="-342900" algn="just"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Faster Issue Resolution: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Quick diagnosis, efficient support, and reduced downtime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Enhanced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Product Security: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Product integrity, surveillance feedback, and quality assurance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Improved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 Experience: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Ease of use, 24/7 assistance, and continuous support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Real-Time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Monitoring: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Critical infrastructure monitoring, added layer of defense, and national security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Long-Term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Strategic 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 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Scalability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Expand applications in various sectors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Data-Driven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Insights: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Improve products, optimize support, and enhance operational efficiency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National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Security: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Bolster national security initiatives with advanced image recognition and NLP 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capabilities</a:t>
            </a:r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4275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CURRENT PROGRESS &amp;</a:t>
            </a:r>
            <a:r>
              <a:rPr lang="en-US" sz="28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REFERENCES</a:t>
            </a: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20837"/>
            <a:ext cx="5650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Accuracy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of our current main model is 99.9994% 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sym typeface="Wingdings" pitchFamily="2" charset="2"/>
              </a:rPr>
              <a:t>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609600" y="288041"/>
            <a:ext cx="158343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crafters</a:t>
            </a:r>
            <a:endParaRPr lang="en-IN" dirty="0"/>
          </a:p>
        </p:txBody>
      </p:sp>
      <p:pic>
        <p:nvPicPr>
          <p:cNvPr id="11" name="Picture 10" descr="Screenshot (66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790169"/>
            <a:ext cx="5326966" cy="30350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60123" y="1420838"/>
            <a:ext cx="57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 of our model (currently working in GUI of this </a:t>
            </a:r>
            <a:r>
              <a:rPr lang="en-US" dirty="0" err="1" smtClean="0"/>
              <a:t>chatbot</a:t>
            </a:r>
            <a:r>
              <a:rPr lang="en-US" dirty="0" smtClean="0"/>
              <a:t> and image Classifier</a:t>
            </a:r>
            <a:endParaRPr lang="en-US" dirty="0"/>
          </a:p>
        </p:txBody>
      </p:sp>
      <p:pic>
        <p:nvPicPr>
          <p:cNvPr id="13" name="Picture 12" descr="Screenshot (670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123" y="2067169"/>
            <a:ext cx="5790363" cy="31724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" y="5471886"/>
            <a:ext cx="1076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References :  chatgpt.com, meta.ai (for server price prediction and text of this PPT </a:t>
            </a:r>
            <a:r>
              <a:rPr lang="en-US" dirty="0" err="1" smtClean="0"/>
              <a:t>preasention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b="1" dirty="0" smtClean="0">
                <a:solidFill>
                  <a:srgbClr val="FFC000"/>
                </a:solidFill>
              </a:rPr>
              <a:t>thank you all : any question ?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7578</TotalTime>
  <Words>324</Words>
  <Application>Microsoft Office PowerPoint</Application>
  <PresentationFormat>Custom</PresentationFormat>
  <Paragraphs>81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CURRENT PROGRESS &amp; REFERENCES</vt:lpstr>
    </vt:vector>
  </TitlesOfParts>
  <Manager/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HP</cp:lastModifiedBy>
  <cp:revision>159</cp:revision>
  <dcterms:created xsi:type="dcterms:W3CDTF">2013-12-12T18:46:50Z</dcterms:created>
  <dcterms:modified xsi:type="dcterms:W3CDTF">2024-09-08T05:32:03Z</dcterms:modified>
  <cp:category/>
</cp:coreProperties>
</file>