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Movie Revenue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A </a:t>
            </a:r>
            <a:r>
              <a:rPr sz="2800" dirty="0">
                <a:latin typeface="Bahnschrift Condensed" panose="020B0502040204020203" pitchFamily="34" charset="0"/>
              </a:rPr>
              <a:t>Regional and Temporal Box Office Analysis</a:t>
            </a:r>
          </a:p>
          <a:p>
            <a:r>
              <a:rPr lang="en-US" sz="2800" dirty="0">
                <a:latin typeface="Bahnschrift Condensed" panose="020B0502040204020203" pitchFamily="34" charset="0"/>
              </a:rPr>
              <a:t>NAME </a:t>
            </a:r>
            <a:r>
              <a:rPr sz="2800" dirty="0">
                <a:latin typeface="Bahnschrift Condensed" panose="020B0502040204020203" pitchFamily="34" charset="0"/>
              </a:rPr>
              <a:t>:</a:t>
            </a:r>
            <a:r>
              <a:rPr lang="en-US" sz="2800" dirty="0">
                <a:latin typeface="Bahnschrift Condensed" panose="020B0502040204020203" pitchFamily="34" charset="0"/>
              </a:rPr>
              <a:t> Sandeep chattar</a:t>
            </a:r>
            <a:endParaRPr sz="2800" dirty="0">
              <a:latin typeface="Bahnschrift Condensed" panose="020B0502040204020203" pitchFamily="34" charset="0"/>
            </a:endParaRPr>
          </a:p>
          <a:p>
            <a:r>
              <a:rPr sz="2800" dirty="0">
                <a:latin typeface="Bahnschrift Condensed" panose="020B0502040204020203" pitchFamily="34" charset="0"/>
              </a:rPr>
              <a:t>Institution: IIT </a:t>
            </a:r>
            <a:r>
              <a:rPr lang="en-US" sz="2800" dirty="0">
                <a:latin typeface="Bahnschrift Condensed" panose="020B0502040204020203" pitchFamily="34" charset="0"/>
              </a:rPr>
              <a:t>Patna</a:t>
            </a:r>
            <a:endParaRPr sz="2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Interactive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45202-5665-D42F-A26E-866B347B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14" y="2363562"/>
            <a:ext cx="5852172" cy="29992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Dataset cleaned and loaded</a:t>
            </a:r>
          </a:p>
          <a:p>
            <a:r>
              <a:rPr dirty="0">
                <a:latin typeface="Agency FB" panose="020B0503020202020204" pitchFamily="34" charset="0"/>
              </a:rPr>
              <a:t>- Initial charts created</a:t>
            </a:r>
          </a:p>
          <a:p>
            <a:r>
              <a:rPr dirty="0">
                <a:latin typeface="Agency FB" panose="020B0503020202020204" pitchFamily="34" charset="0"/>
              </a:rPr>
              <a:t>- Dashboard under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Finalize dashboard visuals</a:t>
            </a:r>
          </a:p>
          <a:p>
            <a:r>
              <a:rPr dirty="0">
                <a:latin typeface="Agency FB" panose="020B0503020202020204" pitchFamily="34" charset="0"/>
              </a:rPr>
              <a:t>- Add user interactivity</a:t>
            </a:r>
          </a:p>
          <a:p>
            <a:r>
              <a:rPr dirty="0">
                <a:latin typeface="Agency FB" panose="020B0503020202020204" pitchFamily="34" charset="0"/>
              </a:rPr>
              <a:t>- Publish and document GitHub repo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Link:</a:t>
            </a:r>
            <a:r>
              <a:rPr lang="en-IN"/>
              <a:t>https://github.com/sandeep-0405/movie-revenue-tracker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Can we compare box office collections of different movies across regions to uncover performance patterns based on genre, language, and release timing?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Analyze movie revenues across regions</a:t>
            </a:r>
          </a:p>
          <a:p>
            <a:r>
              <a:rPr dirty="0">
                <a:latin typeface="Agency FB" panose="020B0503020202020204" pitchFamily="34" charset="0"/>
              </a:rPr>
              <a:t>- Track performance trends by genre and language</a:t>
            </a:r>
          </a:p>
          <a:p>
            <a:r>
              <a:rPr dirty="0">
                <a:latin typeface="Agency FB" panose="020B0503020202020204" pitchFamily="34" charset="0"/>
              </a:rPr>
              <a:t>- Visualize weekly revenue performance</a:t>
            </a:r>
          </a:p>
          <a:p>
            <a:r>
              <a:rPr dirty="0">
                <a:latin typeface="Agency FB" panose="020B0503020202020204" pitchFamily="34" charset="0"/>
              </a:rPr>
              <a:t>- Support release strategy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Agency FB" panose="020B0503020202020204" pitchFamily="34" charset="0"/>
              </a:rPr>
              <a:t>Movie Name</a:t>
            </a:r>
          </a:p>
          <a:p>
            <a:r>
              <a:rPr dirty="0">
                <a:latin typeface="Agency FB" panose="020B0503020202020204" pitchFamily="34" charset="0"/>
              </a:rPr>
              <a:t>- Region</a:t>
            </a:r>
          </a:p>
          <a:p>
            <a:r>
              <a:rPr dirty="0">
                <a:latin typeface="Agency FB" panose="020B0503020202020204" pitchFamily="34" charset="0"/>
              </a:rPr>
              <a:t>- Release Week</a:t>
            </a:r>
          </a:p>
          <a:p>
            <a:r>
              <a:rPr dirty="0">
                <a:latin typeface="Agency FB" panose="020B0503020202020204" pitchFamily="34" charset="0"/>
              </a:rPr>
              <a:t>- Genre</a:t>
            </a:r>
          </a:p>
          <a:p>
            <a:r>
              <a:rPr dirty="0">
                <a:latin typeface="Agency FB" panose="020B0503020202020204" pitchFamily="34" charset="0"/>
              </a:rPr>
              <a:t>- Language</a:t>
            </a:r>
          </a:p>
          <a:p>
            <a:r>
              <a:rPr dirty="0">
                <a:latin typeface="Agency FB" panose="020B0503020202020204" pitchFamily="34" charset="0"/>
              </a:rPr>
              <a:t>- Revenue</a:t>
            </a:r>
          </a:p>
          <a:p>
            <a:r>
              <a:rPr dirty="0">
                <a:latin typeface="Agency FB" panose="020B0503020202020204" pitchFamily="34" charset="0"/>
              </a:rPr>
              <a:t>- Release 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1. Import movie revenue dataset</a:t>
            </a:r>
          </a:p>
          <a:p>
            <a:r>
              <a:rPr dirty="0">
                <a:latin typeface="Agency FB" panose="020B0503020202020204" pitchFamily="34" charset="0"/>
              </a:rPr>
              <a:t>2. Data cleaning and transformation</a:t>
            </a:r>
          </a:p>
          <a:p>
            <a:r>
              <a:rPr dirty="0">
                <a:latin typeface="Agency FB" panose="020B0503020202020204" pitchFamily="34" charset="0"/>
              </a:rPr>
              <a:t>3. Group by movie, region, and week</a:t>
            </a:r>
          </a:p>
          <a:p>
            <a:r>
              <a:rPr dirty="0">
                <a:latin typeface="Agency FB" panose="020B0503020202020204" pitchFamily="34" charset="0"/>
              </a:rPr>
              <a:t>4. Visualize collections and trends</a:t>
            </a:r>
          </a:p>
          <a:p>
            <a:r>
              <a:rPr dirty="0">
                <a:latin typeface="Agency FB" panose="020B0503020202020204" pitchFamily="34" charset="0"/>
              </a:rPr>
              <a:t>5. Add filters for genre and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Python (Pandas, Matplotlib/</a:t>
            </a:r>
            <a:r>
              <a:rPr dirty="0" err="1">
                <a:latin typeface="Agency FB" panose="020B0503020202020204" pitchFamily="34" charset="0"/>
              </a:rPr>
              <a:t>Plotly</a:t>
            </a:r>
            <a:r>
              <a:rPr dirty="0">
                <a:latin typeface="Agency FB" panose="020B0503020202020204" pitchFamily="34" charset="0"/>
              </a:rPr>
              <a:t>)</a:t>
            </a:r>
          </a:p>
          <a:p>
            <a:r>
              <a:rPr dirty="0">
                <a:latin typeface="Agency FB" panose="020B0503020202020204" pitchFamily="34" charset="0"/>
              </a:rPr>
              <a:t>- Power BI / Tableau</a:t>
            </a:r>
          </a:p>
          <a:p>
            <a:r>
              <a:rPr dirty="0">
                <a:latin typeface="Agency FB" panose="020B0503020202020204" pitchFamily="34" charset="0"/>
              </a:rPr>
              <a:t>- GitHub for version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Sample Data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2C195-4B01-7B8E-3A05-E9BEA8B8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5" y="1417639"/>
            <a:ext cx="9027603" cy="29282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Revenue Comparison -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183B-5666-260C-4ED5-1F7424C3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Weekly Revenue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B4FF1-5E75-63F4-ABE5-1EE847C4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205</Words>
  <Application>Microsoft Office PowerPoint</Application>
  <PresentationFormat>On-screen Show (4:3)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Bahnschrift Condensed</vt:lpstr>
      <vt:lpstr>Calibri</vt:lpstr>
      <vt:lpstr>Office Theme</vt:lpstr>
      <vt:lpstr>Movie Revenue Tracker</vt:lpstr>
      <vt:lpstr>Problem Statement</vt:lpstr>
      <vt:lpstr>Project Objectives</vt:lpstr>
      <vt:lpstr>Dataset Overview</vt:lpstr>
      <vt:lpstr>Methodology</vt:lpstr>
      <vt:lpstr>Tools and Technologies</vt:lpstr>
      <vt:lpstr>Sample Data Snapshot</vt:lpstr>
      <vt:lpstr>Revenue Comparison - Regions</vt:lpstr>
      <vt:lpstr>Weekly Revenue Trends</vt:lpstr>
      <vt:lpstr>Interactive Filtering</vt:lpstr>
      <vt:lpstr>Current Progress</vt:lpstr>
      <vt:lpstr>Next Steps</vt:lpstr>
      <vt:lpstr>GitHub 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 Chattar</cp:lastModifiedBy>
  <cp:revision>3</cp:revision>
  <dcterms:created xsi:type="dcterms:W3CDTF">2013-01-27T09:14:16Z</dcterms:created>
  <dcterms:modified xsi:type="dcterms:W3CDTF">2025-08-05T15:43:08Z</dcterms:modified>
  <cp:category/>
</cp:coreProperties>
</file>