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82" r:id="rId3"/>
    <p:sldId id="283" r:id="rId4"/>
    <p:sldId id="284" r:id="rId5"/>
    <p:sldId id="285" r:id="rId6"/>
    <p:sldId id="286" r:id="rId7"/>
    <p:sldId id="287" r:id="rId8"/>
    <p:sldId id="288" r:id="rId9"/>
    <p:sldId id="291" r:id="rId10"/>
    <p:sldId id="289" r:id="rId11"/>
    <p:sldId id="290" r:id="rId12"/>
    <p:sldId id="292"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71A58-2238-40B0-B38B-064A2E737BCB}" v="83" dt="2025-03-09T16:16:03.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bala Medasani" userId="aeb205a220770d49" providerId="LiveId" clId="{97371A58-2238-40B0-B38B-064A2E737BCB}"/>
    <pc:docChg chg="undo custSel addSld delSld modSld sldOrd">
      <pc:chgData name="Himabala Medasani" userId="aeb205a220770d49" providerId="LiveId" clId="{97371A58-2238-40B0-B38B-064A2E737BCB}" dt="2025-03-09T16:17:01.113" v="3207"/>
      <pc:docMkLst>
        <pc:docMk/>
      </pc:docMkLst>
      <pc:sldChg chg="modSp mod">
        <pc:chgData name="Himabala Medasani" userId="aeb205a220770d49" providerId="LiveId" clId="{97371A58-2238-40B0-B38B-064A2E737BCB}" dt="2025-03-09T11:44:34.855" v="151" actId="313"/>
        <pc:sldMkLst>
          <pc:docMk/>
          <pc:sldMk cId="3472167650" sldId="257"/>
        </pc:sldMkLst>
        <pc:spChg chg="mod">
          <ac:chgData name="Himabala Medasani" userId="aeb205a220770d49" providerId="LiveId" clId="{97371A58-2238-40B0-B38B-064A2E737BCB}" dt="2025-03-09T11:44:34.855" v="151" actId="313"/>
          <ac:spMkLst>
            <pc:docMk/>
            <pc:sldMk cId="3472167650" sldId="257"/>
            <ac:spMk id="4" creationId="{10E215D7-E475-9D11-7621-C1B76EC062C7}"/>
          </ac:spMkLst>
        </pc:spChg>
      </pc:sldChg>
      <pc:sldChg chg="modSp del mod ord">
        <pc:chgData name="Himabala Medasani" userId="aeb205a220770d49" providerId="LiveId" clId="{97371A58-2238-40B0-B38B-064A2E737BCB}" dt="2025-03-09T14:09:53.861" v="1704" actId="2696"/>
        <pc:sldMkLst>
          <pc:docMk/>
          <pc:sldMk cId="795503150" sldId="258"/>
        </pc:sldMkLst>
        <pc:spChg chg="mod">
          <ac:chgData name="Himabala Medasani" userId="aeb205a220770d49" providerId="LiveId" clId="{97371A58-2238-40B0-B38B-064A2E737BCB}" dt="2025-03-09T05:21:09.439" v="8" actId="27636"/>
          <ac:spMkLst>
            <pc:docMk/>
            <pc:sldMk cId="795503150" sldId="258"/>
            <ac:spMk id="3" creationId="{E8DE897C-3240-1ABD-2753-1F002D2F4A6B}"/>
          </ac:spMkLst>
        </pc:spChg>
      </pc:sldChg>
      <pc:sldChg chg="del">
        <pc:chgData name="Himabala Medasani" userId="aeb205a220770d49" providerId="LiveId" clId="{97371A58-2238-40B0-B38B-064A2E737BCB}" dt="2025-03-09T05:22:24.565" v="11" actId="2696"/>
        <pc:sldMkLst>
          <pc:docMk/>
          <pc:sldMk cId="2724616116" sldId="259"/>
        </pc:sldMkLst>
      </pc:sldChg>
      <pc:sldChg chg="del">
        <pc:chgData name="Himabala Medasani" userId="aeb205a220770d49" providerId="LiveId" clId="{97371A58-2238-40B0-B38B-064A2E737BCB}" dt="2025-03-09T05:22:28.876" v="12" actId="2696"/>
        <pc:sldMkLst>
          <pc:docMk/>
          <pc:sldMk cId="1939397284" sldId="260"/>
        </pc:sldMkLst>
      </pc:sldChg>
      <pc:sldChg chg="del">
        <pc:chgData name="Himabala Medasani" userId="aeb205a220770d49" providerId="LiveId" clId="{97371A58-2238-40B0-B38B-064A2E737BCB}" dt="2025-03-09T05:23:00.907" v="24" actId="2696"/>
        <pc:sldMkLst>
          <pc:docMk/>
          <pc:sldMk cId="779769917" sldId="261"/>
        </pc:sldMkLst>
      </pc:sldChg>
      <pc:sldChg chg="del">
        <pc:chgData name="Himabala Medasani" userId="aeb205a220770d49" providerId="LiveId" clId="{97371A58-2238-40B0-B38B-064A2E737BCB}" dt="2025-03-09T05:23:14.735" v="29" actId="2696"/>
        <pc:sldMkLst>
          <pc:docMk/>
          <pc:sldMk cId="2858559492" sldId="262"/>
        </pc:sldMkLst>
      </pc:sldChg>
      <pc:sldChg chg="del">
        <pc:chgData name="Himabala Medasani" userId="aeb205a220770d49" providerId="LiveId" clId="{97371A58-2238-40B0-B38B-064A2E737BCB}" dt="2025-03-09T05:23:17.224" v="30" actId="2696"/>
        <pc:sldMkLst>
          <pc:docMk/>
          <pc:sldMk cId="2895747090" sldId="263"/>
        </pc:sldMkLst>
      </pc:sldChg>
      <pc:sldChg chg="del">
        <pc:chgData name="Himabala Medasani" userId="aeb205a220770d49" providerId="LiveId" clId="{97371A58-2238-40B0-B38B-064A2E737BCB}" dt="2025-03-09T05:23:20.125" v="31" actId="2696"/>
        <pc:sldMkLst>
          <pc:docMk/>
          <pc:sldMk cId="1418639663" sldId="264"/>
        </pc:sldMkLst>
      </pc:sldChg>
      <pc:sldChg chg="del">
        <pc:chgData name="Himabala Medasani" userId="aeb205a220770d49" providerId="LiveId" clId="{97371A58-2238-40B0-B38B-064A2E737BCB}" dt="2025-03-09T05:23:22.653" v="32" actId="2696"/>
        <pc:sldMkLst>
          <pc:docMk/>
          <pc:sldMk cId="1959971104" sldId="265"/>
        </pc:sldMkLst>
      </pc:sldChg>
      <pc:sldChg chg="del">
        <pc:chgData name="Himabala Medasani" userId="aeb205a220770d49" providerId="LiveId" clId="{97371A58-2238-40B0-B38B-064A2E737BCB}" dt="2025-03-09T05:22:58.275" v="23" actId="2696"/>
        <pc:sldMkLst>
          <pc:docMk/>
          <pc:sldMk cId="2818606893" sldId="266"/>
        </pc:sldMkLst>
      </pc:sldChg>
      <pc:sldChg chg="del">
        <pc:chgData name="Himabala Medasani" userId="aeb205a220770d49" providerId="LiveId" clId="{97371A58-2238-40B0-B38B-064A2E737BCB}" dt="2025-03-09T05:22:32.321" v="13" actId="2696"/>
        <pc:sldMkLst>
          <pc:docMk/>
          <pc:sldMk cId="2052138563" sldId="267"/>
        </pc:sldMkLst>
      </pc:sldChg>
      <pc:sldChg chg="del">
        <pc:chgData name="Himabala Medasani" userId="aeb205a220770d49" providerId="LiveId" clId="{97371A58-2238-40B0-B38B-064A2E737BCB}" dt="2025-03-09T05:22:35.172" v="14" actId="2696"/>
        <pc:sldMkLst>
          <pc:docMk/>
          <pc:sldMk cId="3212075164" sldId="268"/>
        </pc:sldMkLst>
      </pc:sldChg>
      <pc:sldChg chg="del">
        <pc:chgData name="Himabala Medasani" userId="aeb205a220770d49" providerId="LiveId" clId="{97371A58-2238-40B0-B38B-064A2E737BCB}" dt="2025-03-09T05:22:38.083" v="15" actId="2696"/>
        <pc:sldMkLst>
          <pc:docMk/>
          <pc:sldMk cId="1768262853" sldId="269"/>
        </pc:sldMkLst>
      </pc:sldChg>
      <pc:sldChg chg="del">
        <pc:chgData name="Himabala Medasani" userId="aeb205a220770d49" providerId="LiveId" clId="{97371A58-2238-40B0-B38B-064A2E737BCB}" dt="2025-03-09T05:22:40.568" v="16" actId="2696"/>
        <pc:sldMkLst>
          <pc:docMk/>
          <pc:sldMk cId="3495784912" sldId="270"/>
        </pc:sldMkLst>
      </pc:sldChg>
      <pc:sldChg chg="del">
        <pc:chgData name="Himabala Medasani" userId="aeb205a220770d49" providerId="LiveId" clId="{97371A58-2238-40B0-B38B-064A2E737BCB}" dt="2025-03-09T05:22:43.406" v="17" actId="2696"/>
        <pc:sldMkLst>
          <pc:docMk/>
          <pc:sldMk cId="739306228" sldId="271"/>
        </pc:sldMkLst>
      </pc:sldChg>
      <pc:sldChg chg="del">
        <pc:chgData name="Himabala Medasani" userId="aeb205a220770d49" providerId="LiveId" clId="{97371A58-2238-40B0-B38B-064A2E737BCB}" dt="2025-03-09T05:22:46.384" v="18" actId="2696"/>
        <pc:sldMkLst>
          <pc:docMk/>
          <pc:sldMk cId="152520822" sldId="272"/>
        </pc:sldMkLst>
      </pc:sldChg>
      <pc:sldChg chg="del">
        <pc:chgData name="Himabala Medasani" userId="aeb205a220770d49" providerId="LiveId" clId="{97371A58-2238-40B0-B38B-064A2E737BCB}" dt="2025-03-09T05:23:06.639" v="26" actId="2696"/>
        <pc:sldMkLst>
          <pc:docMk/>
          <pc:sldMk cId="2832011121" sldId="273"/>
        </pc:sldMkLst>
      </pc:sldChg>
      <pc:sldChg chg="del">
        <pc:chgData name="Himabala Medasani" userId="aeb205a220770d49" providerId="LiveId" clId="{97371A58-2238-40B0-B38B-064A2E737BCB}" dt="2025-03-09T05:22:51.490" v="20" actId="2696"/>
        <pc:sldMkLst>
          <pc:docMk/>
          <pc:sldMk cId="380701550" sldId="274"/>
        </pc:sldMkLst>
      </pc:sldChg>
      <pc:sldChg chg="del">
        <pc:chgData name="Himabala Medasani" userId="aeb205a220770d49" providerId="LiveId" clId="{97371A58-2238-40B0-B38B-064A2E737BCB}" dt="2025-03-09T05:22:53.856" v="21" actId="2696"/>
        <pc:sldMkLst>
          <pc:docMk/>
          <pc:sldMk cId="201156545" sldId="275"/>
        </pc:sldMkLst>
      </pc:sldChg>
      <pc:sldChg chg="del">
        <pc:chgData name="Himabala Medasani" userId="aeb205a220770d49" providerId="LiveId" clId="{97371A58-2238-40B0-B38B-064A2E737BCB}" dt="2025-03-09T05:22:56.128" v="22" actId="2696"/>
        <pc:sldMkLst>
          <pc:docMk/>
          <pc:sldMk cId="3182969415" sldId="276"/>
        </pc:sldMkLst>
      </pc:sldChg>
      <pc:sldChg chg="del">
        <pc:chgData name="Himabala Medasani" userId="aeb205a220770d49" providerId="LiveId" clId="{97371A58-2238-40B0-B38B-064A2E737BCB}" dt="2025-03-09T05:23:04.139" v="25" actId="2696"/>
        <pc:sldMkLst>
          <pc:docMk/>
          <pc:sldMk cId="209466447" sldId="277"/>
        </pc:sldMkLst>
      </pc:sldChg>
      <pc:sldChg chg="del">
        <pc:chgData name="Himabala Medasani" userId="aeb205a220770d49" providerId="LiveId" clId="{97371A58-2238-40B0-B38B-064A2E737BCB}" dt="2025-03-09T05:23:24.723" v="33" actId="2696"/>
        <pc:sldMkLst>
          <pc:docMk/>
          <pc:sldMk cId="1590329200" sldId="278"/>
        </pc:sldMkLst>
      </pc:sldChg>
      <pc:sldChg chg="del">
        <pc:chgData name="Himabala Medasani" userId="aeb205a220770d49" providerId="LiveId" clId="{97371A58-2238-40B0-B38B-064A2E737BCB}" dt="2025-03-09T05:23:12.550" v="28" actId="2696"/>
        <pc:sldMkLst>
          <pc:docMk/>
          <pc:sldMk cId="2063399289" sldId="279"/>
        </pc:sldMkLst>
      </pc:sldChg>
      <pc:sldChg chg="del">
        <pc:chgData name="Himabala Medasani" userId="aeb205a220770d49" providerId="LiveId" clId="{97371A58-2238-40B0-B38B-064A2E737BCB}" dt="2025-03-09T05:23:09.370" v="27" actId="2696"/>
        <pc:sldMkLst>
          <pc:docMk/>
          <pc:sldMk cId="94943755" sldId="280"/>
        </pc:sldMkLst>
      </pc:sldChg>
      <pc:sldChg chg="del">
        <pc:chgData name="Himabala Medasani" userId="aeb205a220770d49" providerId="LiveId" clId="{97371A58-2238-40B0-B38B-064A2E737BCB}" dt="2025-03-09T05:22:48.899" v="19" actId="2696"/>
        <pc:sldMkLst>
          <pc:docMk/>
          <pc:sldMk cId="541156679" sldId="282"/>
        </pc:sldMkLst>
      </pc:sldChg>
      <pc:sldChg chg="modSp new mod">
        <pc:chgData name="Himabala Medasani" userId="aeb205a220770d49" providerId="LiveId" clId="{97371A58-2238-40B0-B38B-064A2E737BCB}" dt="2025-03-09T14:10:06.559" v="1725" actId="20577"/>
        <pc:sldMkLst>
          <pc:docMk/>
          <pc:sldMk cId="4187415076" sldId="282"/>
        </pc:sldMkLst>
        <pc:spChg chg="mod">
          <ac:chgData name="Himabala Medasani" userId="aeb205a220770d49" providerId="LiveId" clId="{97371A58-2238-40B0-B38B-064A2E737BCB}" dt="2025-03-09T14:10:06.559" v="1725" actId="20577"/>
          <ac:spMkLst>
            <pc:docMk/>
            <pc:sldMk cId="4187415076" sldId="282"/>
            <ac:spMk id="2" creationId="{E6C2011E-1C7D-3279-2C30-C87308567B2C}"/>
          </ac:spMkLst>
        </pc:spChg>
        <pc:spChg chg="mod">
          <ac:chgData name="Himabala Medasani" userId="aeb205a220770d49" providerId="LiveId" clId="{97371A58-2238-40B0-B38B-064A2E737BCB}" dt="2025-03-09T11:44:10.911" v="150" actId="20577"/>
          <ac:spMkLst>
            <pc:docMk/>
            <pc:sldMk cId="4187415076" sldId="282"/>
            <ac:spMk id="3" creationId="{D20DFF7E-EE5D-A41C-E1DD-D100D8B11B24}"/>
          </ac:spMkLst>
        </pc:spChg>
      </pc:sldChg>
      <pc:sldChg chg="addSp delSp modSp new mod">
        <pc:chgData name="Himabala Medasani" userId="aeb205a220770d49" providerId="LiveId" clId="{97371A58-2238-40B0-B38B-064A2E737BCB}" dt="2025-03-09T13:30:39.624" v="1703" actId="255"/>
        <pc:sldMkLst>
          <pc:docMk/>
          <pc:sldMk cId="3926789117" sldId="283"/>
        </pc:sldMkLst>
        <pc:spChg chg="mod">
          <ac:chgData name="Himabala Medasani" userId="aeb205a220770d49" providerId="LiveId" clId="{97371A58-2238-40B0-B38B-064A2E737BCB}" dt="2025-03-09T12:14:57.665" v="289"/>
          <ac:spMkLst>
            <pc:docMk/>
            <pc:sldMk cId="3926789117" sldId="283"/>
            <ac:spMk id="2" creationId="{A1FB3509-C79B-8D26-2D1E-D8CD33751930}"/>
          </ac:spMkLst>
        </pc:spChg>
        <pc:spChg chg="add del mod">
          <ac:chgData name="Himabala Medasani" userId="aeb205a220770d49" providerId="LiveId" clId="{97371A58-2238-40B0-B38B-064A2E737BCB}" dt="2025-03-09T13:30:39.624" v="1703" actId="255"/>
          <ac:spMkLst>
            <pc:docMk/>
            <pc:sldMk cId="3926789117" sldId="283"/>
            <ac:spMk id="3" creationId="{26DE07F2-C359-A0A8-151A-3ABC19E23230}"/>
          </ac:spMkLst>
        </pc:spChg>
        <pc:spChg chg="add mod">
          <ac:chgData name="Himabala Medasani" userId="aeb205a220770d49" providerId="LiveId" clId="{97371A58-2238-40B0-B38B-064A2E737BCB}" dt="2025-03-09T12:14:41.467" v="287"/>
          <ac:spMkLst>
            <pc:docMk/>
            <pc:sldMk cId="3926789117" sldId="283"/>
            <ac:spMk id="4" creationId="{2A3DC963-8E0D-3116-A33C-F98DBF0F9DC5}"/>
          </ac:spMkLst>
        </pc:spChg>
        <pc:spChg chg="add del mod">
          <ac:chgData name="Himabala Medasani" userId="aeb205a220770d49" providerId="LiveId" clId="{97371A58-2238-40B0-B38B-064A2E737BCB}" dt="2025-03-09T12:14:41.344" v="284" actId="20577"/>
          <ac:spMkLst>
            <pc:docMk/>
            <pc:sldMk cId="3926789117" sldId="283"/>
            <ac:spMk id="5" creationId="{73DEAA9B-B75A-AF57-DD63-805B25A2AC23}"/>
          </ac:spMkLst>
        </pc:spChg>
        <pc:spChg chg="add mod">
          <ac:chgData name="Himabala Medasani" userId="aeb205a220770d49" providerId="LiveId" clId="{97371A58-2238-40B0-B38B-064A2E737BCB}" dt="2025-03-09T12:15:56.943" v="291"/>
          <ac:spMkLst>
            <pc:docMk/>
            <pc:sldMk cId="3926789117" sldId="283"/>
            <ac:spMk id="6" creationId="{E3D3BBC8-3B15-4856-F225-46D021223395}"/>
          </ac:spMkLst>
        </pc:spChg>
        <pc:spChg chg="add">
          <ac:chgData name="Himabala Medasani" userId="aeb205a220770d49" providerId="LiveId" clId="{97371A58-2238-40B0-B38B-064A2E737BCB}" dt="2025-03-09T12:17:37.392" v="299"/>
          <ac:spMkLst>
            <pc:docMk/>
            <pc:sldMk cId="3926789117" sldId="283"/>
            <ac:spMk id="7" creationId="{71848C11-28F4-975F-6D6F-074B6D501E0A}"/>
          </ac:spMkLst>
        </pc:spChg>
      </pc:sldChg>
      <pc:sldChg chg="addSp delSp modSp new mod modClrScheme chgLayout">
        <pc:chgData name="Himabala Medasani" userId="aeb205a220770d49" providerId="LiveId" clId="{97371A58-2238-40B0-B38B-064A2E737BCB}" dt="2025-03-09T14:12:34.393" v="1756" actId="1076"/>
        <pc:sldMkLst>
          <pc:docMk/>
          <pc:sldMk cId="982561887" sldId="284"/>
        </pc:sldMkLst>
        <pc:spChg chg="mod ord">
          <ac:chgData name="Himabala Medasani" userId="aeb205a220770d49" providerId="LiveId" clId="{97371A58-2238-40B0-B38B-064A2E737BCB}" dt="2025-03-09T14:10:56.238" v="1736" actId="1076"/>
          <ac:spMkLst>
            <pc:docMk/>
            <pc:sldMk cId="982561887" sldId="284"/>
            <ac:spMk id="2" creationId="{AB87AD51-B62D-4B52-57F4-BBE2AD1EE0DE}"/>
          </ac:spMkLst>
        </pc:spChg>
        <pc:spChg chg="del">
          <ac:chgData name="Himabala Medasani" userId="aeb205a220770d49" providerId="LiveId" clId="{97371A58-2238-40B0-B38B-064A2E737BCB}" dt="2025-03-09T12:38:18.775" v="627"/>
          <ac:spMkLst>
            <pc:docMk/>
            <pc:sldMk cId="982561887" sldId="284"/>
            <ac:spMk id="3" creationId="{6D6A8616-E156-E748-A7ED-7F6FB080BAF7}"/>
          </ac:spMkLst>
        </pc:spChg>
        <pc:spChg chg="add del mod">
          <ac:chgData name="Himabala Medasani" userId="aeb205a220770d49" providerId="LiveId" clId="{97371A58-2238-40B0-B38B-064A2E737BCB}" dt="2025-03-09T12:38:38.667" v="634" actId="21"/>
          <ac:spMkLst>
            <pc:docMk/>
            <pc:sldMk cId="982561887" sldId="284"/>
            <ac:spMk id="4" creationId="{DD0B8CF7-59C8-4667-D990-7DEFC299D6FD}"/>
          </ac:spMkLst>
        </pc:spChg>
        <pc:spChg chg="add mod ord">
          <ac:chgData name="Himabala Medasani" userId="aeb205a220770d49" providerId="LiveId" clId="{97371A58-2238-40B0-B38B-064A2E737BCB}" dt="2025-03-09T14:11:12.967" v="1743" actId="27636"/>
          <ac:spMkLst>
            <pc:docMk/>
            <pc:sldMk cId="982561887" sldId="284"/>
            <ac:spMk id="5" creationId="{BDB8BA0A-9E7F-1194-D875-9CC412F632D1}"/>
          </ac:spMkLst>
        </pc:spChg>
        <pc:spChg chg="add">
          <ac:chgData name="Himabala Medasani" userId="aeb205a220770d49" providerId="LiveId" clId="{97371A58-2238-40B0-B38B-064A2E737BCB}" dt="2025-03-09T12:42:28.225" v="685"/>
          <ac:spMkLst>
            <pc:docMk/>
            <pc:sldMk cId="982561887" sldId="284"/>
            <ac:spMk id="6" creationId="{B5B2EBB7-2937-7FB3-22CC-15C97060F2D9}"/>
          </ac:spMkLst>
        </pc:spChg>
        <pc:spChg chg="add">
          <ac:chgData name="Himabala Medasani" userId="aeb205a220770d49" providerId="LiveId" clId="{97371A58-2238-40B0-B38B-064A2E737BCB}" dt="2025-03-09T12:42:48.123" v="687"/>
          <ac:spMkLst>
            <pc:docMk/>
            <pc:sldMk cId="982561887" sldId="284"/>
            <ac:spMk id="7" creationId="{3E37E6BB-4E51-DA15-48CA-174EB56E18CA}"/>
          </ac:spMkLst>
        </pc:spChg>
        <pc:spChg chg="add del mod ord">
          <ac:chgData name="Himabala Medasani" userId="aeb205a220770d49" providerId="LiveId" clId="{97371A58-2238-40B0-B38B-064A2E737BCB}" dt="2025-03-09T14:12:16.111" v="1750" actId="22"/>
          <ac:spMkLst>
            <pc:docMk/>
            <pc:sldMk cId="982561887" sldId="284"/>
            <ac:spMk id="8" creationId="{B55B2CD5-FC8A-545F-7371-5C47BD83B22E}"/>
          </ac:spMkLst>
        </pc:spChg>
        <pc:picChg chg="add del mod ord">
          <ac:chgData name="Himabala Medasani" userId="aeb205a220770d49" providerId="LiveId" clId="{97371A58-2238-40B0-B38B-064A2E737BCB}" dt="2025-03-09T14:12:00.978" v="1745" actId="22"/>
          <ac:picMkLst>
            <pc:docMk/>
            <pc:sldMk cId="982561887" sldId="284"/>
            <ac:picMk id="10" creationId="{94A7C3C2-A2C8-F31A-1C9E-E973BCECC4F5}"/>
          </ac:picMkLst>
        </pc:picChg>
        <pc:picChg chg="add del mod ord">
          <ac:chgData name="Himabala Medasani" userId="aeb205a220770d49" providerId="LiveId" clId="{97371A58-2238-40B0-B38B-064A2E737BCB}" dt="2025-03-09T14:12:10.410" v="1748" actId="22"/>
          <ac:picMkLst>
            <pc:docMk/>
            <pc:sldMk cId="982561887" sldId="284"/>
            <ac:picMk id="12" creationId="{6EDDE19E-E2F6-2158-0E55-541C2D104B70}"/>
          </ac:picMkLst>
        </pc:picChg>
        <pc:picChg chg="add mod ord">
          <ac:chgData name="Himabala Medasani" userId="aeb205a220770d49" providerId="LiveId" clId="{97371A58-2238-40B0-B38B-064A2E737BCB}" dt="2025-03-09T14:12:34.393" v="1756" actId="1076"/>
          <ac:picMkLst>
            <pc:docMk/>
            <pc:sldMk cId="982561887" sldId="284"/>
            <ac:picMk id="14" creationId="{038749D4-CD21-FB9B-01C5-EA1778B9E073}"/>
          </ac:picMkLst>
        </pc:picChg>
      </pc:sldChg>
      <pc:sldChg chg="addSp delSp modSp new mod modClrScheme chgLayout">
        <pc:chgData name="Himabala Medasani" userId="aeb205a220770d49" providerId="LiveId" clId="{97371A58-2238-40B0-B38B-064A2E737BCB}" dt="2025-03-09T12:58:43.548" v="1692" actId="27636"/>
        <pc:sldMkLst>
          <pc:docMk/>
          <pc:sldMk cId="3666135881" sldId="285"/>
        </pc:sldMkLst>
        <pc:spChg chg="del">
          <ac:chgData name="Himabala Medasani" userId="aeb205a220770d49" providerId="LiveId" clId="{97371A58-2238-40B0-B38B-064A2E737BCB}" dt="2025-03-09T12:50:20.979" v="1635" actId="700"/>
          <ac:spMkLst>
            <pc:docMk/>
            <pc:sldMk cId="3666135881" sldId="285"/>
            <ac:spMk id="2" creationId="{1E1C6D7F-D8A3-6CC9-298C-6091C93E8757}"/>
          </ac:spMkLst>
        </pc:spChg>
        <pc:spChg chg="del mod ord">
          <ac:chgData name="Himabala Medasani" userId="aeb205a220770d49" providerId="LiveId" clId="{97371A58-2238-40B0-B38B-064A2E737BCB}" dt="2025-03-09T12:50:20.979" v="1635" actId="700"/>
          <ac:spMkLst>
            <pc:docMk/>
            <pc:sldMk cId="3666135881" sldId="285"/>
            <ac:spMk id="3" creationId="{CAEF6221-2A2E-DA98-6856-45D980BD533C}"/>
          </ac:spMkLst>
        </pc:spChg>
        <pc:spChg chg="add mod ord">
          <ac:chgData name="Himabala Medasani" userId="aeb205a220770d49" providerId="LiveId" clId="{97371A58-2238-40B0-B38B-064A2E737BCB}" dt="2025-03-09T12:58:43.548" v="1692" actId="27636"/>
          <ac:spMkLst>
            <pc:docMk/>
            <pc:sldMk cId="3666135881" sldId="285"/>
            <ac:spMk id="4" creationId="{2DE39AAE-C040-5BEE-5D2E-B7B1B02A1393}"/>
          </ac:spMkLst>
        </pc:spChg>
        <pc:spChg chg="add del mod ord">
          <ac:chgData name="Himabala Medasani" userId="aeb205a220770d49" providerId="LiveId" clId="{97371A58-2238-40B0-B38B-064A2E737BCB}" dt="2025-03-09T12:56:43.256" v="1668" actId="21"/>
          <ac:spMkLst>
            <pc:docMk/>
            <pc:sldMk cId="3666135881" sldId="285"/>
            <ac:spMk id="5" creationId="{00ADAB07-6F40-4FEE-7E0F-B4340918CD96}"/>
          </ac:spMkLst>
        </pc:spChg>
        <pc:spChg chg="add del mod ord">
          <ac:chgData name="Himabala Medasani" userId="aeb205a220770d49" providerId="LiveId" clId="{97371A58-2238-40B0-B38B-064A2E737BCB}" dt="2025-03-09T12:57:19.569" v="1678" actId="22"/>
          <ac:spMkLst>
            <pc:docMk/>
            <pc:sldMk cId="3666135881" sldId="285"/>
            <ac:spMk id="6" creationId="{B8227232-3324-25B5-64CE-3335EC04340F}"/>
          </ac:spMkLst>
        </pc:spChg>
        <pc:spChg chg="add del mod">
          <ac:chgData name="Himabala Medasani" userId="aeb205a220770d49" providerId="LiveId" clId="{97371A58-2238-40B0-B38B-064A2E737BCB}" dt="2025-03-09T12:57:00.191" v="1674"/>
          <ac:spMkLst>
            <pc:docMk/>
            <pc:sldMk cId="3666135881" sldId="285"/>
            <ac:spMk id="7" creationId="{00ADAB07-6F40-4FEE-7E0F-B4340918CD96}"/>
          </ac:spMkLst>
        </pc:spChg>
        <pc:spChg chg="add mod">
          <ac:chgData name="Himabala Medasani" userId="aeb205a220770d49" providerId="LiveId" clId="{97371A58-2238-40B0-B38B-064A2E737BCB}" dt="2025-03-09T12:56:59.041" v="1673"/>
          <ac:spMkLst>
            <pc:docMk/>
            <pc:sldMk cId="3666135881" sldId="285"/>
            <ac:spMk id="8" creationId="{813AA4FC-6652-6987-1162-CD596D12E230}"/>
          </ac:spMkLst>
        </pc:spChg>
        <pc:picChg chg="add mod ord">
          <ac:chgData name="Himabala Medasani" userId="aeb205a220770d49" providerId="LiveId" clId="{97371A58-2238-40B0-B38B-064A2E737BCB}" dt="2025-03-09T12:58:33.169" v="1688" actId="208"/>
          <ac:picMkLst>
            <pc:docMk/>
            <pc:sldMk cId="3666135881" sldId="285"/>
            <ac:picMk id="10" creationId="{5CFD421C-B18A-C67F-EE46-769211BC3D9F}"/>
          </ac:picMkLst>
        </pc:picChg>
      </pc:sldChg>
      <pc:sldChg chg="addSp delSp modSp new del mod modClrScheme chgLayout">
        <pc:chgData name="Himabala Medasani" userId="aeb205a220770d49" providerId="LiveId" clId="{97371A58-2238-40B0-B38B-064A2E737BCB}" dt="2025-03-09T12:48:50.408" v="943" actId="680"/>
        <pc:sldMkLst>
          <pc:docMk/>
          <pc:sldMk cId="4291364558" sldId="285"/>
        </pc:sldMkLst>
        <pc:spChg chg="add del">
          <ac:chgData name="Himabala Medasani" userId="aeb205a220770d49" providerId="LiveId" clId="{97371A58-2238-40B0-B38B-064A2E737BCB}" dt="2025-03-09T12:48:49.785" v="942" actId="700"/>
          <ac:spMkLst>
            <pc:docMk/>
            <pc:sldMk cId="4291364558" sldId="285"/>
            <ac:spMk id="2" creationId="{2E21F7AF-1003-14A9-9967-2ABEBCF6F613}"/>
          </ac:spMkLst>
        </pc:spChg>
        <pc:spChg chg="add del mod ord">
          <ac:chgData name="Himabala Medasani" userId="aeb205a220770d49" providerId="LiveId" clId="{97371A58-2238-40B0-B38B-064A2E737BCB}" dt="2025-03-09T12:48:49.785" v="942" actId="700"/>
          <ac:spMkLst>
            <pc:docMk/>
            <pc:sldMk cId="4291364558" sldId="285"/>
            <ac:spMk id="3" creationId="{62E6EBD4-48F2-159B-7B0E-F2865230DF2F}"/>
          </ac:spMkLst>
        </pc:spChg>
        <pc:spChg chg="add del mod ord">
          <ac:chgData name="Himabala Medasani" userId="aeb205a220770d49" providerId="LiveId" clId="{97371A58-2238-40B0-B38B-064A2E737BCB}" dt="2025-03-09T12:48:49.785" v="942" actId="700"/>
          <ac:spMkLst>
            <pc:docMk/>
            <pc:sldMk cId="4291364558" sldId="285"/>
            <ac:spMk id="4" creationId="{63FC60D3-E16A-0EA6-7623-6ED645EC77CE}"/>
          </ac:spMkLst>
        </pc:spChg>
      </pc:sldChg>
      <pc:sldChg chg="addSp delSp modSp new mod modClrScheme chgLayout">
        <pc:chgData name="Himabala Medasani" userId="aeb205a220770d49" providerId="LiveId" clId="{97371A58-2238-40B0-B38B-064A2E737BCB}" dt="2025-03-09T15:03:43.208" v="2082" actId="14100"/>
        <pc:sldMkLst>
          <pc:docMk/>
          <pc:sldMk cId="4278042892" sldId="286"/>
        </pc:sldMkLst>
        <pc:spChg chg="del mod ord">
          <ac:chgData name="Himabala Medasani" userId="aeb205a220770d49" providerId="LiveId" clId="{97371A58-2238-40B0-B38B-064A2E737BCB}" dt="2025-03-09T14:54:29.731" v="1757" actId="700"/>
          <ac:spMkLst>
            <pc:docMk/>
            <pc:sldMk cId="4278042892" sldId="286"/>
            <ac:spMk id="2" creationId="{DEB69C0F-E382-790E-5012-4D1A0138E88C}"/>
          </ac:spMkLst>
        </pc:spChg>
        <pc:spChg chg="del mod ord">
          <ac:chgData name="Himabala Medasani" userId="aeb205a220770d49" providerId="LiveId" clId="{97371A58-2238-40B0-B38B-064A2E737BCB}" dt="2025-03-09T14:54:29.731" v="1757" actId="700"/>
          <ac:spMkLst>
            <pc:docMk/>
            <pc:sldMk cId="4278042892" sldId="286"/>
            <ac:spMk id="3" creationId="{1AB7D68D-D56B-0F31-5557-8847FC63A111}"/>
          </ac:spMkLst>
        </pc:spChg>
        <pc:spChg chg="del">
          <ac:chgData name="Himabala Medasani" userId="aeb205a220770d49" providerId="LiveId" clId="{97371A58-2238-40B0-B38B-064A2E737BCB}" dt="2025-03-09T14:54:29.731" v="1757" actId="700"/>
          <ac:spMkLst>
            <pc:docMk/>
            <pc:sldMk cId="4278042892" sldId="286"/>
            <ac:spMk id="4" creationId="{B6FE21EA-B262-EFCE-CFAD-C2849DE0D1BB}"/>
          </ac:spMkLst>
        </pc:spChg>
        <pc:spChg chg="add mod ord">
          <ac:chgData name="Himabala Medasani" userId="aeb205a220770d49" providerId="LiveId" clId="{97371A58-2238-40B0-B38B-064A2E737BCB}" dt="2025-03-09T15:00:47.449" v="1915" actId="1076"/>
          <ac:spMkLst>
            <pc:docMk/>
            <pc:sldMk cId="4278042892" sldId="286"/>
            <ac:spMk id="5" creationId="{FD7B2170-8D7A-DA78-258E-1965972F5032}"/>
          </ac:spMkLst>
        </pc:spChg>
        <pc:spChg chg="add del mod ord">
          <ac:chgData name="Himabala Medasani" userId="aeb205a220770d49" providerId="LiveId" clId="{97371A58-2238-40B0-B38B-064A2E737BCB}" dt="2025-03-09T15:03:43.208" v="2082" actId="14100"/>
          <ac:spMkLst>
            <pc:docMk/>
            <pc:sldMk cId="4278042892" sldId="286"/>
            <ac:spMk id="6" creationId="{AD9CCC65-521D-36C0-381A-7A09EC505AC5}"/>
          </ac:spMkLst>
        </pc:spChg>
        <pc:spChg chg="add mod">
          <ac:chgData name="Himabala Medasani" userId="aeb205a220770d49" providerId="LiveId" clId="{97371A58-2238-40B0-B38B-064A2E737BCB}" dt="2025-03-09T14:54:58.605" v="1760"/>
          <ac:spMkLst>
            <pc:docMk/>
            <pc:sldMk cId="4278042892" sldId="286"/>
            <ac:spMk id="7" creationId="{DF394067-AB97-9501-6DBA-BD6440DAB849}"/>
          </ac:spMkLst>
        </pc:spChg>
        <pc:spChg chg="add del mod">
          <ac:chgData name="Himabala Medasani" userId="aeb205a220770d49" providerId="LiveId" clId="{97371A58-2238-40B0-B38B-064A2E737BCB}" dt="2025-03-09T14:56:08.521" v="1800" actId="21"/>
          <ac:spMkLst>
            <pc:docMk/>
            <pc:sldMk cId="4278042892" sldId="286"/>
            <ac:spMk id="8" creationId="{046AE102-BEE5-DEE3-B70A-FAAA9FFE09B8}"/>
          </ac:spMkLst>
        </pc:spChg>
        <pc:spChg chg="add mod">
          <ac:chgData name="Himabala Medasani" userId="aeb205a220770d49" providerId="LiveId" clId="{97371A58-2238-40B0-B38B-064A2E737BCB}" dt="2025-03-09T14:55:51.601" v="1769" actId="21"/>
          <ac:spMkLst>
            <pc:docMk/>
            <pc:sldMk cId="4278042892" sldId="286"/>
            <ac:spMk id="9" creationId="{3056FD02-C81B-08C5-EAAA-34056589C544}"/>
          </ac:spMkLst>
        </pc:spChg>
        <pc:spChg chg="add del mod ord">
          <ac:chgData name="Himabala Medasani" userId="aeb205a220770d49" providerId="LiveId" clId="{97371A58-2238-40B0-B38B-064A2E737BCB}" dt="2025-03-09T14:58:26.220" v="1898" actId="22"/>
          <ac:spMkLst>
            <pc:docMk/>
            <pc:sldMk cId="4278042892" sldId="286"/>
            <ac:spMk id="10" creationId="{8B1D75C3-609D-9F1E-1AD3-72EC31AD7CD1}"/>
          </ac:spMkLst>
        </pc:spChg>
        <pc:spChg chg="add del mod">
          <ac:chgData name="Himabala Medasani" userId="aeb205a220770d49" providerId="LiveId" clId="{97371A58-2238-40B0-B38B-064A2E737BCB}" dt="2025-03-09T14:58:56.563" v="1904"/>
          <ac:spMkLst>
            <pc:docMk/>
            <pc:sldMk cId="4278042892" sldId="286"/>
            <ac:spMk id="14" creationId="{A1B42200-62B6-592E-0841-00F47B8EC6BB}"/>
          </ac:spMkLst>
        </pc:spChg>
        <pc:spChg chg="add del mod">
          <ac:chgData name="Himabala Medasani" userId="aeb205a220770d49" providerId="LiveId" clId="{97371A58-2238-40B0-B38B-064A2E737BCB}" dt="2025-03-09T15:00:15.916" v="1909" actId="22"/>
          <ac:spMkLst>
            <pc:docMk/>
            <pc:sldMk cId="4278042892" sldId="286"/>
            <ac:spMk id="18" creationId="{E5AF7F76-AC20-8E7B-8DB9-C213296FEC69}"/>
          </ac:spMkLst>
        </pc:spChg>
        <pc:spChg chg="add del mod">
          <ac:chgData name="Himabala Medasani" userId="aeb205a220770d49" providerId="LiveId" clId="{97371A58-2238-40B0-B38B-064A2E737BCB}" dt="2025-03-09T15:01:46.137" v="1922"/>
          <ac:spMkLst>
            <pc:docMk/>
            <pc:sldMk cId="4278042892" sldId="286"/>
            <ac:spMk id="22" creationId="{160BF186-47E8-7573-0E5C-4A1C96789AD6}"/>
          </ac:spMkLst>
        </pc:spChg>
        <pc:spChg chg="add del mod">
          <ac:chgData name="Himabala Medasani" userId="aeb205a220770d49" providerId="LiveId" clId="{97371A58-2238-40B0-B38B-064A2E737BCB}" dt="2025-03-09T15:02:00.621" v="1927"/>
          <ac:spMkLst>
            <pc:docMk/>
            <pc:sldMk cId="4278042892" sldId="286"/>
            <ac:spMk id="25" creationId="{36FE31CE-EFBC-AC8B-4DB7-AE28A0E8AD45}"/>
          </ac:spMkLst>
        </pc:spChg>
        <pc:spChg chg="add del mod">
          <ac:chgData name="Himabala Medasani" userId="aeb205a220770d49" providerId="LiveId" clId="{97371A58-2238-40B0-B38B-064A2E737BCB}" dt="2025-03-09T15:03:19.020" v="1937" actId="21"/>
          <ac:spMkLst>
            <pc:docMk/>
            <pc:sldMk cId="4278042892" sldId="286"/>
            <ac:spMk id="27" creationId="{8C044871-F42E-3E3A-D37E-4D89A60E76F6}"/>
          </ac:spMkLst>
        </pc:spChg>
        <pc:picChg chg="add del mod ord">
          <ac:chgData name="Himabala Medasani" userId="aeb205a220770d49" providerId="LiveId" clId="{97371A58-2238-40B0-B38B-064A2E737BCB}" dt="2025-03-09T14:58:30.414" v="1899" actId="21"/>
          <ac:picMkLst>
            <pc:docMk/>
            <pc:sldMk cId="4278042892" sldId="286"/>
            <ac:picMk id="12" creationId="{1CEDD92E-81FC-DD51-0975-D67C7F7E39CA}"/>
          </ac:picMkLst>
        </pc:picChg>
        <pc:picChg chg="add mod">
          <ac:chgData name="Himabala Medasani" userId="aeb205a220770d49" providerId="LiveId" clId="{97371A58-2238-40B0-B38B-064A2E737BCB}" dt="2025-03-09T14:58:47.445" v="1902"/>
          <ac:picMkLst>
            <pc:docMk/>
            <pc:sldMk cId="4278042892" sldId="286"/>
            <ac:picMk id="15" creationId="{1CEDD92E-81FC-DD51-0975-D67C7F7E39CA}"/>
          </ac:picMkLst>
        </pc:picChg>
        <pc:picChg chg="add del mod">
          <ac:chgData name="Himabala Medasani" userId="aeb205a220770d49" providerId="LiveId" clId="{97371A58-2238-40B0-B38B-064A2E737BCB}" dt="2025-03-09T14:59:12.686" v="1908" actId="21"/>
          <ac:picMkLst>
            <pc:docMk/>
            <pc:sldMk cId="4278042892" sldId="286"/>
            <ac:picMk id="16" creationId="{50BDD52E-3FC7-9F67-BE35-164A335DE15C}"/>
          </ac:picMkLst>
        </pc:picChg>
        <pc:picChg chg="add del mod ord">
          <ac:chgData name="Himabala Medasani" userId="aeb205a220770d49" providerId="LiveId" clId="{97371A58-2238-40B0-B38B-064A2E737BCB}" dt="2025-03-09T15:01:40.075" v="1920" actId="21"/>
          <ac:picMkLst>
            <pc:docMk/>
            <pc:sldMk cId="4278042892" sldId="286"/>
            <ac:picMk id="20" creationId="{89E9BDB2-EB84-FF73-FB74-DBD67C8D9FD9}"/>
          </ac:picMkLst>
        </pc:picChg>
        <pc:picChg chg="add del mod">
          <ac:chgData name="Himabala Medasani" userId="aeb205a220770d49" providerId="LiveId" clId="{97371A58-2238-40B0-B38B-064A2E737BCB}" dt="2025-03-09T15:01:53.302" v="1924" actId="21"/>
          <ac:picMkLst>
            <pc:docMk/>
            <pc:sldMk cId="4278042892" sldId="286"/>
            <ac:picMk id="23" creationId="{89E9BDB2-EB84-FF73-FB74-DBD67C8D9FD9}"/>
          </ac:picMkLst>
        </pc:picChg>
        <pc:picChg chg="add mod">
          <ac:chgData name="Himabala Medasani" userId="aeb205a220770d49" providerId="LiveId" clId="{97371A58-2238-40B0-B38B-064A2E737BCB}" dt="2025-03-09T15:02:05.781" v="1928" actId="1076"/>
          <ac:picMkLst>
            <pc:docMk/>
            <pc:sldMk cId="4278042892" sldId="286"/>
            <ac:picMk id="26" creationId="{89E9BDB2-EB84-FF73-FB74-DBD67C8D9FD9}"/>
          </ac:picMkLst>
        </pc:picChg>
      </pc:sldChg>
      <pc:sldChg chg="addSp delSp modSp new mod">
        <pc:chgData name="Himabala Medasani" userId="aeb205a220770d49" providerId="LiveId" clId="{97371A58-2238-40B0-B38B-064A2E737BCB}" dt="2025-03-09T15:42:33.765" v="2241" actId="21"/>
        <pc:sldMkLst>
          <pc:docMk/>
          <pc:sldMk cId="23280613" sldId="287"/>
        </pc:sldMkLst>
        <pc:spChg chg="mod">
          <ac:chgData name="Himabala Medasani" userId="aeb205a220770d49" providerId="LiveId" clId="{97371A58-2238-40B0-B38B-064A2E737BCB}" dt="2025-03-09T15:08:23.279" v="2122" actId="20577"/>
          <ac:spMkLst>
            <pc:docMk/>
            <pc:sldMk cId="23280613" sldId="287"/>
            <ac:spMk id="2" creationId="{4EFFD0C9-3332-E3D9-0D1F-E6A0DF312C82}"/>
          </ac:spMkLst>
        </pc:spChg>
        <pc:spChg chg="del">
          <ac:chgData name="Himabala Medasani" userId="aeb205a220770d49" providerId="LiveId" clId="{97371A58-2238-40B0-B38B-064A2E737BCB}" dt="2025-03-09T15:06:10.931" v="2087" actId="22"/>
          <ac:spMkLst>
            <pc:docMk/>
            <pc:sldMk cId="23280613" sldId="287"/>
            <ac:spMk id="3" creationId="{7A0CAB9B-D567-95C3-B7A9-B8E217805DBB}"/>
          </ac:spMkLst>
        </pc:spChg>
        <pc:spChg chg="mod">
          <ac:chgData name="Himabala Medasani" userId="aeb205a220770d49" providerId="LiveId" clId="{97371A58-2238-40B0-B38B-064A2E737BCB}" dt="2025-03-09T15:09:10.117" v="2130" actId="1076"/>
          <ac:spMkLst>
            <pc:docMk/>
            <pc:sldMk cId="23280613" sldId="287"/>
            <ac:spMk id="4" creationId="{866EFF20-B55E-0ABD-68BF-93BE4E913FAE}"/>
          </ac:spMkLst>
        </pc:spChg>
        <pc:spChg chg="add del mod">
          <ac:chgData name="Himabala Medasani" userId="aeb205a220770d49" providerId="LiveId" clId="{97371A58-2238-40B0-B38B-064A2E737BCB}" dt="2025-03-09T15:06:20.471" v="2091"/>
          <ac:spMkLst>
            <pc:docMk/>
            <pc:sldMk cId="23280613" sldId="287"/>
            <ac:spMk id="8" creationId="{1738C86C-24BC-2E1B-96A8-96E5635F72A8}"/>
          </ac:spMkLst>
        </pc:spChg>
        <pc:spChg chg="add del mod">
          <ac:chgData name="Himabala Medasani" userId="aeb205a220770d49" providerId="LiveId" clId="{97371A58-2238-40B0-B38B-064A2E737BCB}" dt="2025-03-09T15:06:30.298" v="2094"/>
          <ac:spMkLst>
            <pc:docMk/>
            <pc:sldMk cId="23280613" sldId="287"/>
            <ac:spMk id="11" creationId="{54A5EAF8-7A08-7B22-1988-33D1D29A42A6}"/>
          </ac:spMkLst>
        </pc:spChg>
        <pc:spChg chg="add del mod">
          <ac:chgData name="Himabala Medasani" userId="aeb205a220770d49" providerId="LiveId" clId="{97371A58-2238-40B0-B38B-064A2E737BCB}" dt="2025-03-09T15:06:51.559" v="2103"/>
          <ac:spMkLst>
            <pc:docMk/>
            <pc:sldMk cId="23280613" sldId="287"/>
            <ac:spMk id="14" creationId="{5527435B-D71E-1397-82A7-5BF23AACA8F2}"/>
          </ac:spMkLst>
        </pc:spChg>
        <pc:spChg chg="add del mod">
          <ac:chgData name="Himabala Medasani" userId="aeb205a220770d49" providerId="LiveId" clId="{97371A58-2238-40B0-B38B-064A2E737BCB}" dt="2025-03-09T15:07:11.271" v="2109"/>
          <ac:spMkLst>
            <pc:docMk/>
            <pc:sldMk cId="23280613" sldId="287"/>
            <ac:spMk id="17" creationId="{D9AA7847-5579-2F3A-331C-259AC39480E4}"/>
          </ac:spMkLst>
        </pc:spChg>
        <pc:spChg chg="add mod">
          <ac:chgData name="Himabala Medasani" userId="aeb205a220770d49" providerId="LiveId" clId="{97371A58-2238-40B0-B38B-064A2E737BCB}" dt="2025-03-09T15:07:15.428" v="2110" actId="21"/>
          <ac:spMkLst>
            <pc:docMk/>
            <pc:sldMk cId="23280613" sldId="287"/>
            <ac:spMk id="20" creationId="{4AC6EE47-4ECC-6F89-3153-24FE8A337F3D}"/>
          </ac:spMkLst>
        </pc:spChg>
        <pc:spChg chg="add del">
          <ac:chgData name="Himabala Medasani" userId="aeb205a220770d49" providerId="LiveId" clId="{97371A58-2238-40B0-B38B-064A2E737BCB}" dt="2025-03-09T15:42:33.765" v="2241" actId="21"/>
          <ac:spMkLst>
            <pc:docMk/>
            <pc:sldMk cId="23280613" sldId="287"/>
            <ac:spMk id="24" creationId="{88C9D4E4-60B4-5257-3E34-FEA5CE8760F0}"/>
          </ac:spMkLst>
        </pc:spChg>
        <pc:picChg chg="add del mod ord">
          <ac:chgData name="Himabala Medasani" userId="aeb205a220770d49" providerId="LiveId" clId="{97371A58-2238-40B0-B38B-064A2E737BCB}" dt="2025-03-09T15:06:14.080" v="2088" actId="21"/>
          <ac:picMkLst>
            <pc:docMk/>
            <pc:sldMk cId="23280613" sldId="287"/>
            <ac:picMk id="6" creationId="{74D0B32D-AB3E-7BAD-60CD-5AC61E4E960E}"/>
          </ac:picMkLst>
        </pc:picChg>
        <pc:picChg chg="add del mod">
          <ac:chgData name="Himabala Medasani" userId="aeb205a220770d49" providerId="LiveId" clId="{97371A58-2238-40B0-B38B-064A2E737BCB}" dt="2025-03-09T15:06:24.244" v="2092" actId="21"/>
          <ac:picMkLst>
            <pc:docMk/>
            <pc:sldMk cId="23280613" sldId="287"/>
            <ac:picMk id="9" creationId="{74D0B32D-AB3E-7BAD-60CD-5AC61E4E960E}"/>
          </ac:picMkLst>
        </pc:picChg>
        <pc:picChg chg="add del mod">
          <ac:chgData name="Himabala Medasani" userId="aeb205a220770d49" providerId="LiveId" clId="{97371A58-2238-40B0-B38B-064A2E737BCB}" dt="2025-03-09T15:06:43.391" v="2099" actId="21"/>
          <ac:picMkLst>
            <pc:docMk/>
            <pc:sldMk cId="23280613" sldId="287"/>
            <ac:picMk id="12" creationId="{74D0B32D-AB3E-7BAD-60CD-5AC61E4E960E}"/>
          </ac:picMkLst>
        </pc:picChg>
        <pc:picChg chg="add del mod">
          <ac:chgData name="Himabala Medasani" userId="aeb205a220770d49" providerId="LiveId" clId="{97371A58-2238-40B0-B38B-064A2E737BCB}" dt="2025-03-09T15:06:59.149" v="2104" actId="21"/>
          <ac:picMkLst>
            <pc:docMk/>
            <pc:sldMk cId="23280613" sldId="287"/>
            <ac:picMk id="15" creationId="{74D0B32D-AB3E-7BAD-60CD-5AC61E4E960E}"/>
          </ac:picMkLst>
        </pc:picChg>
        <pc:picChg chg="add del mod">
          <ac:chgData name="Himabala Medasani" userId="aeb205a220770d49" providerId="LiveId" clId="{97371A58-2238-40B0-B38B-064A2E737BCB}" dt="2025-03-09T15:07:15.428" v="2110" actId="21"/>
          <ac:picMkLst>
            <pc:docMk/>
            <pc:sldMk cId="23280613" sldId="287"/>
            <ac:picMk id="18" creationId="{74D0B32D-AB3E-7BAD-60CD-5AC61E4E960E}"/>
          </ac:picMkLst>
        </pc:picChg>
        <pc:picChg chg="add mod">
          <ac:chgData name="Himabala Medasani" userId="aeb205a220770d49" providerId="LiveId" clId="{97371A58-2238-40B0-B38B-064A2E737BCB}" dt="2025-03-09T15:08:02.611" v="2115" actId="14100"/>
          <ac:picMkLst>
            <pc:docMk/>
            <pc:sldMk cId="23280613" sldId="287"/>
            <ac:picMk id="22" creationId="{EDC43B80-1D34-E23A-0427-C6D60EB659A5}"/>
          </ac:picMkLst>
        </pc:picChg>
      </pc:sldChg>
      <pc:sldChg chg="addSp delSp modSp new mod">
        <pc:chgData name="Himabala Medasani" userId="aeb205a220770d49" providerId="LiveId" clId="{97371A58-2238-40B0-B38B-064A2E737BCB}" dt="2025-03-09T15:12:57.434" v="2148" actId="1076"/>
        <pc:sldMkLst>
          <pc:docMk/>
          <pc:sldMk cId="2398612217" sldId="288"/>
        </pc:sldMkLst>
        <pc:spChg chg="mod">
          <ac:chgData name="Himabala Medasani" userId="aeb205a220770d49" providerId="LiveId" clId="{97371A58-2238-40B0-B38B-064A2E737BCB}" dt="2025-03-09T15:09:38.153" v="2134" actId="1076"/>
          <ac:spMkLst>
            <pc:docMk/>
            <pc:sldMk cId="2398612217" sldId="288"/>
            <ac:spMk id="2" creationId="{71F584A7-722B-AADD-E0EC-07F741CC1F87}"/>
          </ac:spMkLst>
        </pc:spChg>
        <pc:spChg chg="del">
          <ac:chgData name="Himabala Medasani" userId="aeb205a220770d49" providerId="LiveId" clId="{97371A58-2238-40B0-B38B-064A2E737BCB}" dt="2025-03-09T15:12:01.755" v="2139" actId="22"/>
          <ac:spMkLst>
            <pc:docMk/>
            <pc:sldMk cId="2398612217" sldId="288"/>
            <ac:spMk id="3" creationId="{A23907FE-F149-9949-4C02-AB3E5EE97551}"/>
          </ac:spMkLst>
        </pc:spChg>
        <pc:spChg chg="mod">
          <ac:chgData name="Himabala Medasani" userId="aeb205a220770d49" providerId="LiveId" clId="{97371A58-2238-40B0-B38B-064A2E737BCB}" dt="2025-03-09T15:12:57.434" v="2148" actId="1076"/>
          <ac:spMkLst>
            <pc:docMk/>
            <pc:sldMk cId="2398612217" sldId="288"/>
            <ac:spMk id="4" creationId="{B05893AE-6712-44C9-A590-7D61650F4415}"/>
          </ac:spMkLst>
        </pc:spChg>
        <pc:spChg chg="add del">
          <ac:chgData name="Himabala Medasani" userId="aeb205a220770d49" providerId="LiveId" clId="{97371A58-2238-40B0-B38B-064A2E737BCB}" dt="2025-03-09T15:11:09.118" v="2136" actId="21"/>
          <ac:spMkLst>
            <pc:docMk/>
            <pc:sldMk cId="2398612217" sldId="288"/>
            <ac:spMk id="6" creationId="{0B946986-152A-1E44-B413-0861B450D04D}"/>
          </ac:spMkLst>
        </pc:spChg>
        <pc:spChg chg="add del">
          <ac:chgData name="Himabala Medasani" userId="aeb205a220770d49" providerId="LiveId" clId="{97371A58-2238-40B0-B38B-064A2E737BCB}" dt="2025-03-09T15:11:49.934" v="2138" actId="21"/>
          <ac:spMkLst>
            <pc:docMk/>
            <pc:sldMk cId="2398612217" sldId="288"/>
            <ac:spMk id="8" creationId="{A925117B-018C-664A-4856-3795B280D71A}"/>
          </ac:spMkLst>
        </pc:spChg>
        <pc:picChg chg="add mod ord">
          <ac:chgData name="Himabala Medasani" userId="aeb205a220770d49" providerId="LiveId" clId="{97371A58-2238-40B0-B38B-064A2E737BCB}" dt="2025-03-09T15:12:01.755" v="2139" actId="22"/>
          <ac:picMkLst>
            <pc:docMk/>
            <pc:sldMk cId="2398612217" sldId="288"/>
            <ac:picMk id="10" creationId="{3D85E76D-1BFB-A9CF-9BC7-4888452FEF2E}"/>
          </ac:picMkLst>
        </pc:picChg>
      </pc:sldChg>
      <pc:sldChg chg="addSp delSp modSp new mod">
        <pc:chgData name="Himabala Medasani" userId="aeb205a220770d49" providerId="LiveId" clId="{97371A58-2238-40B0-B38B-064A2E737BCB}" dt="2025-03-09T15:46:40.525" v="2330" actId="20577"/>
        <pc:sldMkLst>
          <pc:docMk/>
          <pc:sldMk cId="2280504513" sldId="289"/>
        </pc:sldMkLst>
        <pc:spChg chg="mod">
          <ac:chgData name="Himabala Medasani" userId="aeb205a220770d49" providerId="LiveId" clId="{97371A58-2238-40B0-B38B-064A2E737BCB}" dt="2025-03-09T15:15:29.493" v="2162" actId="1076"/>
          <ac:spMkLst>
            <pc:docMk/>
            <pc:sldMk cId="2280504513" sldId="289"/>
            <ac:spMk id="2" creationId="{D4D68AA0-5C34-54D6-4ADF-6D86BE132031}"/>
          </ac:spMkLst>
        </pc:spChg>
        <pc:spChg chg="del">
          <ac:chgData name="Himabala Medasani" userId="aeb205a220770d49" providerId="LiveId" clId="{97371A58-2238-40B0-B38B-064A2E737BCB}" dt="2025-03-09T15:18:02.849" v="2218" actId="22"/>
          <ac:spMkLst>
            <pc:docMk/>
            <pc:sldMk cId="2280504513" sldId="289"/>
            <ac:spMk id="3" creationId="{952DB8F1-7948-D948-C3DA-923DA35EFF7B}"/>
          </ac:spMkLst>
        </pc:spChg>
        <pc:spChg chg="add del mod">
          <ac:chgData name="Himabala Medasani" userId="aeb205a220770d49" providerId="LiveId" clId="{97371A58-2238-40B0-B38B-064A2E737BCB}" dt="2025-03-09T15:46:40.525" v="2330" actId="20577"/>
          <ac:spMkLst>
            <pc:docMk/>
            <pc:sldMk cId="2280504513" sldId="289"/>
            <ac:spMk id="4" creationId="{722BE8B9-2A07-7AAA-8435-9DA5814EADA4}"/>
          </ac:spMkLst>
        </pc:spChg>
        <pc:spChg chg="add mod">
          <ac:chgData name="Himabala Medasani" userId="aeb205a220770d49" providerId="LiveId" clId="{97371A58-2238-40B0-B38B-064A2E737BCB}" dt="2025-03-09T15:17:31.607" v="2210" actId="21"/>
          <ac:spMkLst>
            <pc:docMk/>
            <pc:sldMk cId="2280504513" sldId="289"/>
            <ac:spMk id="5" creationId="{BF7BAF49-18A2-2EC2-343C-5318380FFF4A}"/>
          </ac:spMkLst>
        </pc:spChg>
        <pc:spChg chg="add mod">
          <ac:chgData name="Himabala Medasani" userId="aeb205a220770d49" providerId="LiveId" clId="{97371A58-2238-40B0-B38B-064A2E737BCB}" dt="2025-03-09T15:17:53.924" v="2217"/>
          <ac:spMkLst>
            <pc:docMk/>
            <pc:sldMk cId="2280504513" sldId="289"/>
            <ac:spMk id="6" creationId="{722BE8B9-2A07-7AAA-8435-9DA5814EADA4}"/>
          </ac:spMkLst>
        </pc:spChg>
        <pc:spChg chg="add del mod">
          <ac:chgData name="Himabala Medasani" userId="aeb205a220770d49" providerId="LiveId" clId="{97371A58-2238-40B0-B38B-064A2E737BCB}" dt="2025-03-09T15:44:31.910" v="2245" actId="21"/>
          <ac:spMkLst>
            <pc:docMk/>
            <pc:sldMk cId="2280504513" sldId="289"/>
            <ac:spMk id="15" creationId="{9BAA7105-CFE2-57E9-86F5-29F8EDA38979}"/>
          </ac:spMkLst>
        </pc:spChg>
        <pc:picChg chg="add mod">
          <ac:chgData name="Himabala Medasani" userId="aeb205a220770d49" providerId="LiveId" clId="{97371A58-2238-40B0-B38B-064A2E737BCB}" dt="2025-03-09T15:17:51.568" v="2216"/>
          <ac:picMkLst>
            <pc:docMk/>
            <pc:sldMk cId="2280504513" sldId="289"/>
            <ac:picMk id="7" creationId="{C3BCBB80-E0A1-61E2-3509-4E094DBC8F63}"/>
          </ac:picMkLst>
        </pc:picChg>
        <pc:picChg chg="add del mod ord">
          <ac:chgData name="Himabala Medasani" userId="aeb205a220770d49" providerId="LiveId" clId="{97371A58-2238-40B0-B38B-064A2E737BCB}" dt="2025-03-09T15:44:23.909" v="2243" actId="21"/>
          <ac:picMkLst>
            <pc:docMk/>
            <pc:sldMk cId="2280504513" sldId="289"/>
            <ac:picMk id="9" creationId="{5A1FDB8F-4E3E-3838-3917-FA80E386D7E1}"/>
          </ac:picMkLst>
        </pc:picChg>
        <pc:picChg chg="add mod">
          <ac:chgData name="Himabala Medasani" userId="aeb205a220770d49" providerId="LiveId" clId="{97371A58-2238-40B0-B38B-064A2E737BCB}" dt="2025-03-09T15:20:03.776" v="2238" actId="14100"/>
          <ac:picMkLst>
            <pc:docMk/>
            <pc:sldMk cId="2280504513" sldId="289"/>
            <ac:picMk id="11" creationId="{6D78895E-DCD0-811C-71A6-A68428566607}"/>
          </ac:picMkLst>
        </pc:picChg>
        <pc:picChg chg="add mod">
          <ac:chgData name="Himabala Medasani" userId="aeb205a220770d49" providerId="LiveId" clId="{97371A58-2238-40B0-B38B-064A2E737BCB}" dt="2025-03-09T15:44:50.647" v="2251" actId="1440"/>
          <ac:picMkLst>
            <pc:docMk/>
            <pc:sldMk cId="2280504513" sldId="289"/>
            <ac:picMk id="13" creationId="{52EF40B3-49EB-E1EF-11BF-A126DE25C320}"/>
          </ac:picMkLst>
        </pc:picChg>
        <pc:picChg chg="add del mod">
          <ac:chgData name="Himabala Medasani" userId="aeb205a220770d49" providerId="LiveId" clId="{97371A58-2238-40B0-B38B-064A2E737BCB}" dt="2025-03-09T15:17:37.350" v="2215" actId="1076"/>
          <ac:picMkLst>
            <pc:docMk/>
            <pc:sldMk cId="2280504513" sldId="289"/>
            <ac:picMk id="4097" creationId="{C3BCBB80-E0A1-61E2-3509-4E094DBC8F63}"/>
          </ac:picMkLst>
        </pc:picChg>
      </pc:sldChg>
      <pc:sldChg chg="addSp delSp modSp new mod ord modClrScheme chgLayout">
        <pc:chgData name="Himabala Medasani" userId="aeb205a220770d49" providerId="LiveId" clId="{97371A58-2238-40B0-B38B-064A2E737BCB}" dt="2025-03-09T16:16:03.757" v="3189" actId="1076"/>
        <pc:sldMkLst>
          <pc:docMk/>
          <pc:sldMk cId="753885210" sldId="290"/>
        </pc:sldMkLst>
        <pc:spChg chg="del mod ord">
          <ac:chgData name="Himabala Medasani" userId="aeb205a220770d49" providerId="LiveId" clId="{97371A58-2238-40B0-B38B-064A2E737BCB}" dt="2025-03-09T16:13:09.038" v="2685" actId="700"/>
          <ac:spMkLst>
            <pc:docMk/>
            <pc:sldMk cId="753885210" sldId="290"/>
            <ac:spMk id="2" creationId="{DFD4993F-8CEF-3D22-91DB-341A367BB59F}"/>
          </ac:spMkLst>
        </pc:spChg>
        <pc:spChg chg="del mod ord">
          <ac:chgData name="Himabala Medasani" userId="aeb205a220770d49" providerId="LiveId" clId="{97371A58-2238-40B0-B38B-064A2E737BCB}" dt="2025-03-09T16:13:09.038" v="2685" actId="700"/>
          <ac:spMkLst>
            <pc:docMk/>
            <pc:sldMk cId="753885210" sldId="290"/>
            <ac:spMk id="3" creationId="{D197BC47-69BA-7F16-C102-712C7DABA81B}"/>
          </ac:spMkLst>
        </pc:spChg>
        <pc:spChg chg="del">
          <ac:chgData name="Himabala Medasani" userId="aeb205a220770d49" providerId="LiveId" clId="{97371A58-2238-40B0-B38B-064A2E737BCB}" dt="2025-03-09T16:13:09.038" v="2685" actId="700"/>
          <ac:spMkLst>
            <pc:docMk/>
            <pc:sldMk cId="753885210" sldId="290"/>
            <ac:spMk id="4" creationId="{34A48545-7270-E9F4-2142-8582D7466044}"/>
          </ac:spMkLst>
        </pc:spChg>
        <pc:spChg chg="add mod ord">
          <ac:chgData name="Himabala Medasani" userId="aeb205a220770d49" providerId="LiveId" clId="{97371A58-2238-40B0-B38B-064A2E737BCB}" dt="2025-03-09T16:13:11.361" v="2686"/>
          <ac:spMkLst>
            <pc:docMk/>
            <pc:sldMk cId="753885210" sldId="290"/>
            <ac:spMk id="5" creationId="{BD5D4514-E107-0042-ABFD-36888E65EF5D}"/>
          </ac:spMkLst>
        </pc:spChg>
        <pc:spChg chg="add del mod ord">
          <ac:chgData name="Himabala Medasani" userId="aeb205a220770d49" providerId="LiveId" clId="{97371A58-2238-40B0-B38B-064A2E737BCB}" dt="2025-03-09T16:13:21.075" v="2687"/>
          <ac:spMkLst>
            <pc:docMk/>
            <pc:sldMk cId="753885210" sldId="290"/>
            <ac:spMk id="6" creationId="{20FADE37-CB8E-FD4D-F474-2E9133229021}"/>
          </ac:spMkLst>
        </pc:spChg>
        <pc:spChg chg="add mod">
          <ac:chgData name="Himabala Medasani" userId="aeb205a220770d49" providerId="LiveId" clId="{97371A58-2238-40B0-B38B-064A2E737BCB}" dt="2025-03-09T16:16:03.757" v="3189" actId="1076"/>
          <ac:spMkLst>
            <pc:docMk/>
            <pc:sldMk cId="753885210" sldId="290"/>
            <ac:spMk id="7" creationId="{CAFF0A18-3A70-BD2F-F583-EE397F9F7BFE}"/>
          </ac:spMkLst>
        </pc:spChg>
        <pc:spChg chg="add del mod">
          <ac:chgData name="Himabala Medasani" userId="aeb205a220770d49" providerId="LiveId" clId="{97371A58-2238-40B0-B38B-064A2E737BCB}" dt="2025-03-09T16:14:47.996" v="2734" actId="21"/>
          <ac:spMkLst>
            <pc:docMk/>
            <pc:sldMk cId="753885210" sldId="290"/>
            <ac:spMk id="8" creationId="{8ABA7D2E-2D7A-00B8-963C-FB641D730881}"/>
          </ac:spMkLst>
        </pc:spChg>
      </pc:sldChg>
      <pc:sldChg chg="addSp delSp modSp new mod modClrScheme chgLayout">
        <pc:chgData name="Himabala Medasani" userId="aeb205a220770d49" providerId="LiveId" clId="{97371A58-2238-40B0-B38B-064A2E737BCB}" dt="2025-03-09T16:09:34.053" v="2682" actId="1440"/>
        <pc:sldMkLst>
          <pc:docMk/>
          <pc:sldMk cId="1399145298" sldId="291"/>
        </pc:sldMkLst>
        <pc:spChg chg="mod ord">
          <ac:chgData name="Himabala Medasani" userId="aeb205a220770d49" providerId="LiveId" clId="{97371A58-2238-40B0-B38B-064A2E737BCB}" dt="2025-03-09T15:59:51.034" v="2343" actId="27636"/>
          <ac:spMkLst>
            <pc:docMk/>
            <pc:sldMk cId="1399145298" sldId="291"/>
            <ac:spMk id="2" creationId="{3F2ADFD3-32B6-A1D7-3EBA-4C51F8CBE915}"/>
          </ac:spMkLst>
        </pc:spChg>
        <pc:spChg chg="del mod ord">
          <ac:chgData name="Himabala Medasani" userId="aeb205a220770d49" providerId="LiveId" clId="{97371A58-2238-40B0-B38B-064A2E737BCB}" dt="2025-03-09T15:59:51.018" v="2342" actId="700"/>
          <ac:spMkLst>
            <pc:docMk/>
            <pc:sldMk cId="1399145298" sldId="291"/>
            <ac:spMk id="3" creationId="{B28E0164-DDE8-CED5-0759-6FA1E7E750DC}"/>
          </ac:spMkLst>
        </pc:spChg>
        <pc:spChg chg="del">
          <ac:chgData name="Himabala Medasani" userId="aeb205a220770d49" providerId="LiveId" clId="{97371A58-2238-40B0-B38B-064A2E737BCB}" dt="2025-03-09T15:59:51.018" v="2342" actId="700"/>
          <ac:spMkLst>
            <pc:docMk/>
            <pc:sldMk cId="1399145298" sldId="291"/>
            <ac:spMk id="4" creationId="{8ADAE0F5-3A3D-C66F-8282-03A20797DBCF}"/>
          </ac:spMkLst>
        </pc:spChg>
        <pc:spChg chg="add mod ord">
          <ac:chgData name="Himabala Medasani" userId="aeb205a220770d49" providerId="LiveId" clId="{97371A58-2238-40B0-B38B-064A2E737BCB}" dt="2025-03-09T16:08:59.301" v="2677" actId="20577"/>
          <ac:spMkLst>
            <pc:docMk/>
            <pc:sldMk cId="1399145298" sldId="291"/>
            <ac:spMk id="5" creationId="{2BF9B908-7EFF-3EB8-25FB-987E8D5B92B7}"/>
          </ac:spMkLst>
        </pc:spChg>
        <pc:picChg chg="add mod">
          <ac:chgData name="Himabala Medasani" userId="aeb205a220770d49" providerId="LiveId" clId="{97371A58-2238-40B0-B38B-064A2E737BCB}" dt="2025-03-09T16:09:24.088" v="2679" actId="1440"/>
          <ac:picMkLst>
            <pc:docMk/>
            <pc:sldMk cId="1399145298" sldId="291"/>
            <ac:picMk id="7" creationId="{9CEF02C2-4C31-3988-0CCB-1C9A085B05A5}"/>
          </ac:picMkLst>
        </pc:picChg>
        <pc:picChg chg="add mod">
          <ac:chgData name="Himabala Medasani" userId="aeb205a220770d49" providerId="LiveId" clId="{97371A58-2238-40B0-B38B-064A2E737BCB}" dt="2025-03-09T16:09:28.251" v="2680" actId="1440"/>
          <ac:picMkLst>
            <pc:docMk/>
            <pc:sldMk cId="1399145298" sldId="291"/>
            <ac:picMk id="9" creationId="{42B79EA3-9D66-9C7B-C924-11211F7FC2F0}"/>
          </ac:picMkLst>
        </pc:picChg>
        <pc:picChg chg="add mod">
          <ac:chgData name="Himabala Medasani" userId="aeb205a220770d49" providerId="LiveId" clId="{97371A58-2238-40B0-B38B-064A2E737BCB}" dt="2025-03-09T16:09:31.623" v="2681" actId="1440"/>
          <ac:picMkLst>
            <pc:docMk/>
            <pc:sldMk cId="1399145298" sldId="291"/>
            <ac:picMk id="11" creationId="{842E17E7-A56D-9054-C49F-890CA1909520}"/>
          </ac:picMkLst>
        </pc:picChg>
        <pc:picChg chg="add mod">
          <ac:chgData name="Himabala Medasani" userId="aeb205a220770d49" providerId="LiveId" clId="{97371A58-2238-40B0-B38B-064A2E737BCB}" dt="2025-03-09T16:09:34.053" v="2682" actId="1440"/>
          <ac:picMkLst>
            <pc:docMk/>
            <pc:sldMk cId="1399145298" sldId="291"/>
            <ac:picMk id="13" creationId="{04B046FB-D71D-0FB9-DFFD-B56AD70D39DA}"/>
          </ac:picMkLst>
        </pc:picChg>
      </pc:sldChg>
      <pc:sldChg chg="modSp new mod">
        <pc:chgData name="Himabala Medasani" userId="aeb205a220770d49" providerId="LiveId" clId="{97371A58-2238-40B0-B38B-064A2E737BCB}" dt="2025-03-09T16:17:01.113" v="3207"/>
        <pc:sldMkLst>
          <pc:docMk/>
          <pc:sldMk cId="3798398711" sldId="292"/>
        </pc:sldMkLst>
        <pc:spChg chg="mod">
          <ac:chgData name="Himabala Medasani" userId="aeb205a220770d49" providerId="LiveId" clId="{97371A58-2238-40B0-B38B-064A2E737BCB}" dt="2025-03-09T16:16:23.862" v="3202" actId="20577"/>
          <ac:spMkLst>
            <pc:docMk/>
            <pc:sldMk cId="3798398711" sldId="292"/>
            <ac:spMk id="2" creationId="{31910BB5-2AB8-C7CF-85EA-6C297A1DD309}"/>
          </ac:spMkLst>
        </pc:spChg>
        <pc:spChg chg="mod">
          <ac:chgData name="Himabala Medasani" userId="aeb205a220770d49" providerId="LiveId" clId="{97371A58-2238-40B0-B38B-064A2E737BCB}" dt="2025-03-09T16:17:01.113" v="3207"/>
          <ac:spMkLst>
            <pc:docMk/>
            <pc:sldMk cId="3798398711" sldId="292"/>
            <ac:spMk id="3" creationId="{211EED46-BACA-31CC-8927-4A0D287804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AE009-618B-4DD3-8DB9-CA00E9394DFA}" type="datetimeFigureOut">
              <a:rPr lang="en-IN" smtClean="0"/>
              <a:t>09-03-2025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EB1A1-CA49-439F-A451-53C7734A8DB3}" type="slidenum">
              <a:rPr lang="en-IN" smtClean="0"/>
              <a:t>‹#›</a:t>
            </a:fld>
            <a:endParaRPr lang="en-IN" dirty="0"/>
          </a:p>
        </p:txBody>
      </p:sp>
    </p:spTree>
    <p:extLst>
      <p:ext uri="{BB962C8B-B14F-4D97-AF65-F5344CB8AC3E}">
        <p14:creationId xmlns:p14="http://schemas.microsoft.com/office/powerpoint/2010/main" val="866579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410BB7-D9A6-AA9E-3230-BBD1CB729291}"/>
              </a:ext>
            </a:extLst>
          </p:cNvPr>
          <p:cNvSpPr/>
          <p:nvPr userDrawn="1"/>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descr="A picture containing drawing">
            <a:extLst>
              <a:ext uri="{FF2B5EF4-FFF2-40B4-BE49-F238E27FC236}">
                <a16:creationId xmlns:a16="http://schemas.microsoft.com/office/drawing/2014/main" id="{ED0F4690-827E-99E4-3014-C130CD0CEB92}"/>
              </a:ext>
            </a:extLst>
          </p:cNvPr>
          <p:cNvPicPr>
            <a:picLocks noChangeAspect="1"/>
          </p:cNvPicPr>
          <p:nvPr userDrawn="1"/>
        </p:nvPicPr>
        <p:blipFill>
          <a:blip r:embed="rId2" cstate="email"/>
          <a:stretch>
            <a:fillRect/>
          </a:stretch>
        </p:blipFill>
        <p:spPr>
          <a:xfrm>
            <a:off x="525805" y="2876438"/>
            <a:ext cx="4720751" cy="1136151"/>
          </a:xfrm>
          <a:prstGeom prst="rect">
            <a:avLst/>
          </a:prstGeom>
        </p:spPr>
      </p:pic>
      <p:cxnSp>
        <p:nvCxnSpPr>
          <p:cNvPr id="10" name="Straight Connector 9">
            <a:extLst>
              <a:ext uri="{FF2B5EF4-FFF2-40B4-BE49-F238E27FC236}">
                <a16:creationId xmlns:a16="http://schemas.microsoft.com/office/drawing/2014/main" id="{AF34B1CD-6698-77DC-92B1-7792B9201112}"/>
              </a:ext>
            </a:extLst>
          </p:cNvPr>
          <p:cNvCxnSpPr/>
          <p:nvPr userDrawn="1"/>
        </p:nvCxnSpPr>
        <p:spPr>
          <a:xfrm>
            <a:off x="6113835" y="2176248"/>
            <a:ext cx="0" cy="256966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90277E68-C3D6-93CD-948E-B47BB87672FE}"/>
              </a:ext>
            </a:extLst>
          </p:cNvPr>
          <p:cNvSpPr txBox="1"/>
          <p:nvPr userDrawn="1"/>
        </p:nvSpPr>
        <p:spPr>
          <a:xfrm>
            <a:off x="7292048" y="3250246"/>
            <a:ext cx="4015517"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ea typeface="Malgun Gothic" panose="020B0503020000020004" pitchFamily="34" charset="-127"/>
                <a:cs typeface="Times New Roman" panose="02020603050405020304" pitchFamily="18" charset="0"/>
              </a:rPr>
              <a:t>School of AI</a:t>
            </a:r>
          </a:p>
        </p:txBody>
      </p:sp>
      <p:sp>
        <p:nvSpPr>
          <p:cNvPr id="2" name="Title 1">
            <a:extLst>
              <a:ext uri="{FF2B5EF4-FFF2-40B4-BE49-F238E27FC236}">
                <a16:creationId xmlns:a16="http://schemas.microsoft.com/office/drawing/2014/main" id="{D2290F28-5C2F-3AF2-8312-C5FB519135F1}"/>
              </a:ext>
            </a:extLst>
          </p:cNvPr>
          <p:cNvSpPr txBox="1">
            <a:spLocks/>
          </p:cNvSpPr>
          <p:nvPr userDrawn="1"/>
        </p:nvSpPr>
        <p:spPr>
          <a:xfrm>
            <a:off x="875236" y="5092972"/>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chemeClr val="bg1"/>
                </a:solidFill>
                <a:latin typeface="Times New Roman" panose="02020603050405020304" pitchFamily="18" charset="0"/>
                <a:ea typeface="+mj-ea"/>
                <a:cs typeface="Times New Roman" panose="02020603050405020304" pitchFamily="18" charset="0"/>
              </a:defRPr>
            </a:lvl1pPr>
          </a:lstStyle>
          <a:p>
            <a:endParaRPr lang="en-US" sz="3200" dirty="0"/>
          </a:p>
        </p:txBody>
      </p:sp>
      <p:sp>
        <p:nvSpPr>
          <p:cNvPr id="5" name="Title 1">
            <a:extLst>
              <a:ext uri="{FF2B5EF4-FFF2-40B4-BE49-F238E27FC236}">
                <a16:creationId xmlns:a16="http://schemas.microsoft.com/office/drawing/2014/main" id="{D439BC5A-CFE3-9C7B-8F3A-2719BEDFF367}"/>
              </a:ext>
            </a:extLst>
          </p:cNvPr>
          <p:cNvSpPr>
            <a:spLocks noGrp="1"/>
          </p:cNvSpPr>
          <p:nvPr>
            <p:ph type="title"/>
          </p:nvPr>
        </p:nvSpPr>
        <p:spPr>
          <a:xfrm>
            <a:off x="812321" y="474453"/>
            <a:ext cx="10515600" cy="1095556"/>
          </a:xfrm>
        </p:spPr>
        <p:txBody>
          <a:bodyPr anchor="ctr">
            <a:normAutofit/>
          </a:bodyPr>
          <a:lstStyle>
            <a:lvl1pPr algn="ct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334883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348289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312075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25867C-1C39-CE78-DD34-F1592BA4AEBB}"/>
              </a:ext>
            </a:extLst>
          </p:cNvPr>
          <p:cNvSpPr/>
          <p:nvPr userDrawn="1"/>
        </p:nvSpPr>
        <p:spPr>
          <a:xfrm>
            <a:off x="0" y="1"/>
            <a:ext cx="12192000" cy="1439333"/>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129396" y="73211"/>
            <a:ext cx="11947585" cy="1325563"/>
          </a:xfrm>
        </p:spPr>
        <p:txBody>
          <a:bodyPr>
            <a:normAutofit/>
          </a:bodyPr>
          <a:lstStyle>
            <a:lvl1pPr>
              <a:defRPr sz="3200">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126522" y="1466491"/>
            <a:ext cx="11950460" cy="4891177"/>
          </a:xfrm>
        </p:spPr>
        <p:txBody>
          <a:bodyPr/>
          <a:lstStyle>
            <a:lvl1pPr>
              <a:defRPr>
                <a:latin typeface="Times New Roman" panose="02020603050405020304" pitchFamily="18" charset="0"/>
                <a:cs typeface="Times New Roman" panose="02020603050405020304" pitchFamily="18" charset="0"/>
              </a:defRPr>
            </a:lvl1pPr>
            <a:lvl2pPr>
              <a:defRPr sz="26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277709" y="6364978"/>
            <a:ext cx="2743200" cy="365125"/>
          </a:xfrm>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319507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037" y="172528"/>
            <a:ext cx="11800936" cy="618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69466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21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41D46A-3397-65AC-A62D-D953DA3374FB}"/>
              </a:ext>
            </a:extLst>
          </p:cNvPr>
          <p:cNvSpPr/>
          <p:nvPr userDrawn="1"/>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838200" y="2002633"/>
            <a:ext cx="10515600" cy="2852737"/>
          </a:xfrm>
        </p:spPr>
        <p:txBody>
          <a:bodyPr anchor="ctr">
            <a:normAutofit/>
          </a:bodyPr>
          <a:lstStyle>
            <a:lvl1pPr algn="ct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215864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517" y="1423358"/>
            <a:ext cx="5916283" cy="495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414732"/>
            <a:ext cx="5930660" cy="4960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187058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endParaRPr lang="en-IN" dirty="0"/>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9" name="Slide Number Placeholder 8"/>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403567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250756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423141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39F6B5-49F2-4192-7516-544D643D5C11}"/>
              </a:ext>
            </a:extLst>
          </p:cNvPr>
          <p:cNvSpPr/>
          <p:nvPr userDrawn="1"/>
        </p:nvSpPr>
        <p:spPr>
          <a:xfrm>
            <a:off x="0" y="0"/>
            <a:ext cx="12192000" cy="6858000"/>
          </a:xfrm>
          <a:prstGeom prst="rect">
            <a:avLst/>
          </a:prstGeom>
          <a:solidFill>
            <a:srgbClr val="B8114F"/>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Rectangle 7">
            <a:extLst>
              <a:ext uri="{FF2B5EF4-FFF2-40B4-BE49-F238E27FC236}">
                <a16:creationId xmlns:a16="http://schemas.microsoft.com/office/drawing/2014/main" id="{E583283A-E272-8F1E-0E55-C19E65D9F42B}"/>
              </a:ext>
            </a:extLst>
          </p:cNvPr>
          <p:cNvSpPr/>
          <p:nvPr userDrawn="1"/>
        </p:nvSpPr>
        <p:spPr>
          <a:xfrm>
            <a:off x="115768" y="69574"/>
            <a:ext cx="12006469" cy="6718852"/>
          </a:xfrm>
          <a:prstGeom prst="rect">
            <a:avLst/>
          </a:prstGeom>
          <a:solidFill>
            <a:schemeClr val="bg1"/>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Placeholder 1"/>
          <p:cNvSpPr>
            <a:spLocks noGrp="1"/>
          </p:cNvSpPr>
          <p:nvPr>
            <p:ph type="title"/>
          </p:nvPr>
        </p:nvSpPr>
        <p:spPr>
          <a:xfrm>
            <a:off x="126519" y="80456"/>
            <a:ext cx="11984967"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5019" y="1420183"/>
            <a:ext cx="11996467" cy="4963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35219" y="63908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D76E5-6B73-4921-B9EB-0F0945D892AB}" type="slidenum">
              <a:rPr lang="en-IN" smtClean="0"/>
              <a:t>‹#›</a:t>
            </a:fld>
            <a:endParaRPr lang="en-IN" dirty="0"/>
          </a:p>
        </p:txBody>
      </p:sp>
    </p:spTree>
    <p:extLst>
      <p:ext uri="{BB962C8B-B14F-4D97-AF65-F5344CB8AC3E}">
        <p14:creationId xmlns:p14="http://schemas.microsoft.com/office/powerpoint/2010/main" val="3319279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7" r:id="rId4"/>
    <p:sldLayoutId id="2147483663" r:id="rId5"/>
    <p:sldLayoutId id="2147483664" r:id="rId6"/>
    <p:sldLayoutId id="2147483665"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E215D7-E475-9D11-7621-C1B76EC062C7}"/>
              </a:ext>
            </a:extLst>
          </p:cNvPr>
          <p:cNvSpPr txBox="1"/>
          <p:nvPr/>
        </p:nvSpPr>
        <p:spPr>
          <a:xfrm>
            <a:off x="2010697" y="1210514"/>
            <a:ext cx="8308258" cy="1077218"/>
          </a:xfrm>
          <a:prstGeom prst="rect">
            <a:avLst/>
          </a:prstGeom>
          <a:noFill/>
        </p:spPr>
        <p:txBody>
          <a:bodyPr wrap="square" rtlCol="0">
            <a:spAutoFit/>
          </a:bodyPr>
          <a:lstStyle/>
          <a:p>
            <a:r>
              <a:rPr lang="en-US" sz="3200" dirty="0">
                <a:latin typeface="Algerian" panose="04020705040A02060702" pitchFamily="82" charset="0"/>
              </a:rPr>
              <a:t>"SVM and Its Applications: Skin Cancer Detection using MATLAB."</a:t>
            </a:r>
            <a:endParaRPr lang="en-IN" sz="3200" dirty="0"/>
          </a:p>
        </p:txBody>
      </p:sp>
      <p:sp>
        <p:nvSpPr>
          <p:cNvPr id="8" name="TextBox 7">
            <a:extLst>
              <a:ext uri="{FF2B5EF4-FFF2-40B4-BE49-F238E27FC236}">
                <a16:creationId xmlns:a16="http://schemas.microsoft.com/office/drawing/2014/main" id="{E2F06D13-6DAC-BC27-7991-DCF7AB1AE8EC}"/>
              </a:ext>
            </a:extLst>
          </p:cNvPr>
          <p:cNvSpPr txBox="1"/>
          <p:nvPr/>
        </p:nvSpPr>
        <p:spPr>
          <a:xfrm>
            <a:off x="1791929" y="5016976"/>
            <a:ext cx="6100916" cy="1477328"/>
          </a:xfrm>
          <a:prstGeom prst="rect">
            <a:avLst/>
          </a:prstGeom>
          <a:noFill/>
        </p:spPr>
        <p:txBody>
          <a:bodyPr wrap="square">
            <a:spAutoFit/>
          </a:bodyPr>
          <a:lstStyle/>
          <a:p>
            <a:r>
              <a:rPr lang="en-IN" sz="1800" dirty="0"/>
              <a:t>TEAM MEMBERS:</a:t>
            </a:r>
          </a:p>
          <a:p>
            <a:r>
              <a:rPr lang="en-IN" dirty="0"/>
              <a:t>1.HIMABALA         -  CB.SC.U4AIE24028</a:t>
            </a:r>
          </a:p>
          <a:p>
            <a:r>
              <a:rPr lang="en-IN" dirty="0"/>
              <a:t>2.NIKHIL                - CB.SC.U4AIE24053</a:t>
            </a:r>
          </a:p>
          <a:p>
            <a:r>
              <a:rPr lang="en-IN" dirty="0"/>
              <a:t>3.SANDEEP           - CB.SC.U4AIE24047</a:t>
            </a:r>
          </a:p>
          <a:p>
            <a:r>
              <a:rPr lang="en-IN" dirty="0"/>
              <a:t>4.CHAITHANYA    - CB.SC.U4AIE24040</a:t>
            </a:r>
          </a:p>
        </p:txBody>
      </p:sp>
      <p:sp>
        <p:nvSpPr>
          <p:cNvPr id="2" name="TextBox 1">
            <a:extLst>
              <a:ext uri="{FF2B5EF4-FFF2-40B4-BE49-F238E27FC236}">
                <a16:creationId xmlns:a16="http://schemas.microsoft.com/office/drawing/2014/main" id="{52045A50-5163-DBD5-9A70-D250D7C413A4}"/>
              </a:ext>
            </a:extLst>
          </p:cNvPr>
          <p:cNvSpPr txBox="1"/>
          <p:nvPr/>
        </p:nvSpPr>
        <p:spPr>
          <a:xfrm>
            <a:off x="2778760" y="244000"/>
            <a:ext cx="6634480" cy="646331"/>
          </a:xfrm>
          <a:prstGeom prst="rect">
            <a:avLst/>
          </a:prstGeom>
          <a:noFill/>
        </p:spPr>
        <p:txBody>
          <a:bodyPr wrap="square" rtlCol="0" anchor="ctr">
            <a:spAutoFit/>
          </a:bodyPr>
          <a:lstStyle/>
          <a:p>
            <a:pPr algn="ctr"/>
            <a:r>
              <a:rPr lang="en-US" sz="1800" b="1" dirty="0">
                <a:solidFill>
                  <a:srgbClr val="000000"/>
                </a:solidFill>
                <a:latin typeface="Canva Sans Bold"/>
                <a:ea typeface="Canva Sans Bold"/>
                <a:cs typeface="Canva Sans Bold"/>
                <a:sym typeface="Canva Sans Bold"/>
              </a:rPr>
              <a:t>Mathematics for Computing - 22MAT122</a:t>
            </a:r>
          </a:p>
          <a:p>
            <a:pPr algn="ctr">
              <a:spcBef>
                <a:spcPct val="0"/>
              </a:spcBef>
            </a:pPr>
            <a:r>
              <a:rPr lang="en-US" sz="1800" b="1" dirty="0">
                <a:solidFill>
                  <a:srgbClr val="000000"/>
                </a:solidFill>
                <a:latin typeface="Canva Sans Bold"/>
                <a:ea typeface="Canva Sans Bold"/>
                <a:cs typeface="Canva Sans Bold"/>
                <a:sym typeface="Canva Sans Bold"/>
              </a:rPr>
              <a:t>Elements of Computing II - 22AIE113</a:t>
            </a:r>
          </a:p>
        </p:txBody>
      </p:sp>
    </p:spTree>
    <p:extLst>
      <p:ext uri="{BB962C8B-B14F-4D97-AF65-F5344CB8AC3E}">
        <p14:creationId xmlns:p14="http://schemas.microsoft.com/office/powerpoint/2010/main" val="347216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8AA0-5C34-54D6-4ADF-6D86BE132031}"/>
              </a:ext>
            </a:extLst>
          </p:cNvPr>
          <p:cNvSpPr>
            <a:spLocks noGrp="1"/>
          </p:cNvSpPr>
          <p:nvPr>
            <p:ph type="title"/>
          </p:nvPr>
        </p:nvSpPr>
        <p:spPr>
          <a:xfrm>
            <a:off x="839788" y="875070"/>
            <a:ext cx="3932237" cy="789039"/>
          </a:xfrm>
        </p:spPr>
        <p:txBody>
          <a:bodyPr/>
          <a:lstStyle/>
          <a:p>
            <a:r>
              <a:rPr lang="en-IN" b="1" dirty="0"/>
              <a:t>Results &amp; Evaluation</a:t>
            </a:r>
            <a:endParaRPr lang="en-IN" dirty="0"/>
          </a:p>
        </p:txBody>
      </p:sp>
      <p:sp>
        <p:nvSpPr>
          <p:cNvPr id="4" name="Text Placeholder 3">
            <a:extLst>
              <a:ext uri="{FF2B5EF4-FFF2-40B4-BE49-F238E27FC236}">
                <a16:creationId xmlns:a16="http://schemas.microsoft.com/office/drawing/2014/main" id="{722BE8B9-2A07-7AAA-8435-9DA5814EADA4}"/>
              </a:ext>
            </a:extLst>
          </p:cNvPr>
          <p:cNvSpPr>
            <a:spLocks noGrp="1"/>
          </p:cNvSpPr>
          <p:nvPr>
            <p:ph type="body" sz="half" idx="2"/>
          </p:nvPr>
        </p:nvSpPr>
        <p:spPr/>
        <p:txBody>
          <a:bodyPr/>
          <a:lstStyle/>
          <a:p>
            <a:pPr marL="285750" indent="-285750">
              <a:buFont typeface="Arial" panose="020B0604020202020204" pitchFamily="34" charset="0"/>
              <a:buChar char="•"/>
            </a:pPr>
            <a:r>
              <a:rPr lang="en-US" b="1" dirty="0"/>
              <a:t>Accuracy Calculation:</a:t>
            </a:r>
            <a:r>
              <a:rPr lang="en-US" dirty="0"/>
              <a:t> The SVM model predicts with an </a:t>
            </a:r>
            <a:r>
              <a:rPr lang="en-IN" b="0" i="0" dirty="0">
                <a:solidFill>
                  <a:srgbClr val="212121"/>
                </a:solidFill>
                <a:effectLst/>
                <a:latin typeface="Menlo"/>
              </a:rPr>
              <a:t>Model Accuracy: 89.0165%</a:t>
            </a:r>
            <a:r>
              <a:rPr lang="en-US" dirty="0"/>
              <a:t> (from your console output).</a:t>
            </a:r>
          </a:p>
          <a:p>
            <a:r>
              <a:rPr lang="en-US" dirty="0"/>
              <a:t>     F1-Score: 47.0946%</a:t>
            </a:r>
          </a:p>
          <a:p>
            <a:r>
              <a:rPr lang="en-US" dirty="0"/>
              <a:t>     Recall: 44.5082%</a:t>
            </a:r>
          </a:p>
          <a:p>
            <a:r>
              <a:rPr lang="en-US" dirty="0"/>
              <a:t>     Precision: 50%</a:t>
            </a:r>
          </a:p>
          <a:p>
            <a:pPr marL="285750" indent="-285750">
              <a:buFont typeface="Arial" panose="020B0604020202020204" pitchFamily="34" charset="0"/>
              <a:buChar char="•"/>
            </a:pPr>
            <a:r>
              <a:rPr lang="en-US" b="1" dirty="0"/>
              <a:t>Confusion Matrix:</a:t>
            </a:r>
            <a:r>
              <a:rPr lang="en-US" dirty="0"/>
              <a:t> Visualize how well the model distinguishes between classes.</a:t>
            </a:r>
          </a:p>
          <a:p>
            <a:pPr marL="285750" indent="-285750">
              <a:buFont typeface="Arial" panose="020B0604020202020204" pitchFamily="34" charset="0"/>
              <a:buChar char="•"/>
            </a:pPr>
            <a:r>
              <a:rPr lang="en-US" b="1" dirty="0"/>
              <a:t>Performance Visualization:</a:t>
            </a:r>
            <a:r>
              <a:rPr lang="en-US" dirty="0"/>
              <a:t> Use a </a:t>
            </a:r>
            <a:r>
              <a:rPr lang="en-US" b="1" dirty="0"/>
              <a:t>bar chart</a:t>
            </a:r>
            <a:r>
              <a:rPr lang="en-US" dirty="0"/>
              <a:t> to show accuracy and model performance.</a:t>
            </a:r>
            <a:endParaRPr lang="en-IN" dirty="0"/>
          </a:p>
        </p:txBody>
      </p:sp>
      <p:pic>
        <p:nvPicPr>
          <p:cNvPr id="11" name="Picture 10">
            <a:extLst>
              <a:ext uri="{FF2B5EF4-FFF2-40B4-BE49-F238E27FC236}">
                <a16:creationId xmlns:a16="http://schemas.microsoft.com/office/drawing/2014/main" id="{6D78895E-DCD0-811C-71A6-A68428566607}"/>
              </a:ext>
            </a:extLst>
          </p:cNvPr>
          <p:cNvPicPr>
            <a:picLocks noChangeAspect="1"/>
          </p:cNvPicPr>
          <p:nvPr/>
        </p:nvPicPr>
        <p:blipFill>
          <a:blip r:embed="rId2"/>
          <a:stretch>
            <a:fillRect/>
          </a:stretch>
        </p:blipFill>
        <p:spPr>
          <a:xfrm>
            <a:off x="6316330" y="3736259"/>
            <a:ext cx="4267200" cy="2723892"/>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52EF40B3-49EB-E1EF-11BF-A126DE25C320}"/>
              </a:ext>
            </a:extLst>
          </p:cNvPr>
          <p:cNvPicPr>
            <a:picLocks noChangeAspect="1"/>
          </p:cNvPicPr>
          <p:nvPr/>
        </p:nvPicPr>
        <p:blipFill>
          <a:blip r:embed="rId3"/>
          <a:stretch>
            <a:fillRect/>
          </a:stretch>
        </p:blipFill>
        <p:spPr>
          <a:xfrm>
            <a:off x="6316330" y="220220"/>
            <a:ext cx="4267200" cy="33302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050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5D4514-E107-0042-ABFD-36888E65EF5D}"/>
              </a:ext>
            </a:extLst>
          </p:cNvPr>
          <p:cNvSpPr>
            <a:spLocks noGrp="1"/>
          </p:cNvSpPr>
          <p:nvPr>
            <p:ph type="title"/>
          </p:nvPr>
        </p:nvSpPr>
        <p:spPr/>
        <p:txBody>
          <a:bodyPr/>
          <a:lstStyle/>
          <a:p>
            <a:r>
              <a:rPr lang="en-IN" b="1" dirty="0"/>
              <a:t>Conclusion</a:t>
            </a:r>
            <a:endParaRPr lang="en-IN" dirty="0"/>
          </a:p>
        </p:txBody>
      </p:sp>
      <p:sp>
        <p:nvSpPr>
          <p:cNvPr id="7" name="Rectangle 1">
            <a:extLst>
              <a:ext uri="{FF2B5EF4-FFF2-40B4-BE49-F238E27FC236}">
                <a16:creationId xmlns:a16="http://schemas.microsoft.com/office/drawing/2014/main" id="{CAFF0A18-3A70-BD2F-F583-EE397F9F7BFE}"/>
              </a:ext>
            </a:extLst>
          </p:cNvPr>
          <p:cNvSpPr>
            <a:spLocks noGrp="1" noChangeArrowheads="1"/>
          </p:cNvSpPr>
          <p:nvPr>
            <p:ph idx="1"/>
          </p:nvPr>
        </p:nvSpPr>
        <p:spPr bwMode="auto">
          <a:xfrm>
            <a:off x="129396" y="1477692"/>
            <a:ext cx="11131413"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a:p>
            <a:pPr eaLnBrk="0" fontAlgn="base" hangingPunct="0">
              <a:lnSpc>
                <a:spcPct val="100000"/>
              </a:lnSpc>
              <a:spcBef>
                <a:spcPct val="0"/>
              </a:spcBef>
              <a:spcAft>
                <a:spcPct val="0"/>
              </a:spcAft>
            </a:pPr>
            <a:r>
              <a:rPr lang="en-US" sz="2400" b="1" dirty="0"/>
              <a:t>Reliable Skin Cancer Detection:</a:t>
            </a:r>
            <a:r>
              <a:rPr lang="en-US" sz="2400" dirty="0"/>
              <a:t> Our system successfully identifies skin lesions using an SVM model with HOG features, providing accurate results without the need for complex dimensionality reduction.</a:t>
            </a:r>
          </a:p>
          <a:p>
            <a:pPr eaLnBrk="0" fontAlgn="base" hangingPunct="0">
              <a:lnSpc>
                <a:spcPct val="100000"/>
              </a:lnSpc>
              <a:spcBef>
                <a:spcPct val="0"/>
              </a:spcBef>
              <a:spcAft>
                <a:spcPct val="0"/>
              </a:spcAft>
            </a:pPr>
            <a:r>
              <a:rPr lang="en-US" sz="2400" b="1" dirty="0"/>
              <a:t>Real-Time Predictions:</a:t>
            </a:r>
            <a:r>
              <a:rPr lang="en-US" sz="2400" dirty="0"/>
              <a:t> The live image capture feature makes it easy to get instant results, which can be especially useful for quick initial screenings.</a:t>
            </a:r>
          </a:p>
          <a:p>
            <a:pPr eaLnBrk="0" fontAlgn="base" hangingPunct="0">
              <a:lnSpc>
                <a:spcPct val="100000"/>
              </a:lnSpc>
              <a:spcBef>
                <a:spcPct val="0"/>
              </a:spcBef>
              <a:spcAft>
                <a:spcPct val="0"/>
              </a:spcAft>
            </a:pPr>
            <a:r>
              <a:rPr lang="en-US" sz="2400" b="1" dirty="0"/>
              <a:t>Well-Rounded Performance:</a:t>
            </a:r>
            <a:r>
              <a:rPr lang="en-US" sz="2400" dirty="0"/>
              <a:t> The model performs well across key metrics like accuracy, precision, recall, and F1-score, showing its potential as a valuable tool for early skin cancer detection.</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88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0BB5-2AB8-C7CF-85EA-6C297A1DD309}"/>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211EED46-BACA-31CC-8927-4A0D28780450}"/>
              </a:ext>
            </a:extLst>
          </p:cNvPr>
          <p:cNvSpPr>
            <a:spLocks noGrp="1"/>
          </p:cNvSpPr>
          <p:nvPr>
            <p:ph idx="1"/>
          </p:nvPr>
        </p:nvSpPr>
        <p:spPr/>
        <p:txBody>
          <a:bodyPr/>
          <a:lstStyle/>
          <a:p>
            <a:r>
              <a:rPr lang="en-US" b="1" dirty="0"/>
              <a:t>Refining the Model:</a:t>
            </a:r>
            <a:r>
              <a:rPr lang="en-US" dirty="0"/>
              <a:t> We can improve accuracy even further by using a larger, more diverse dataset or experimenting with advanced models like CNNs.</a:t>
            </a:r>
          </a:p>
          <a:p>
            <a:r>
              <a:rPr lang="en-US" b="1" dirty="0"/>
              <a:t>Creating a User-Friendly App:</a:t>
            </a:r>
            <a:r>
              <a:rPr lang="en-US" dirty="0"/>
              <a:t> Turning this system into a mobile or web app with live alerts would make it more accessible for both patients and healthcare providers.</a:t>
            </a:r>
          </a:p>
          <a:p>
            <a:r>
              <a:rPr lang="en-US" b="1" dirty="0"/>
              <a:t>Making Predictions More Understandable:</a:t>
            </a:r>
            <a:r>
              <a:rPr lang="en-US" dirty="0"/>
              <a:t> Adding visual explanations for predictions could help users and doctors understand what features the model is focusing on.</a:t>
            </a:r>
            <a:endParaRPr lang="en-IN" dirty="0"/>
          </a:p>
        </p:txBody>
      </p:sp>
    </p:spTree>
    <p:extLst>
      <p:ext uri="{BB962C8B-B14F-4D97-AF65-F5344CB8AC3E}">
        <p14:creationId xmlns:p14="http://schemas.microsoft.com/office/powerpoint/2010/main" val="379839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E3B4E73-F327-4B32-178A-86E065DCC55F}"/>
              </a:ext>
            </a:extLst>
          </p:cNvPr>
          <p:cNvSpPr>
            <a:spLocks noGrp="1"/>
          </p:cNvSpPr>
          <p:nvPr>
            <p:ph idx="1"/>
          </p:nvPr>
        </p:nvSpPr>
        <p:spPr/>
        <p:txBody>
          <a:bodyPr>
            <a:normAutofit/>
          </a:bodyPr>
          <a:lstStyle/>
          <a:p>
            <a:pPr algn="ctr"/>
            <a:endParaRPr lang="en-IN" sz="9600" dirty="0"/>
          </a:p>
          <a:p>
            <a:pPr marL="0" indent="0" algn="ctr">
              <a:buNone/>
            </a:pPr>
            <a:endParaRPr lang="en-IN" sz="9600" dirty="0"/>
          </a:p>
          <a:p>
            <a:pPr marL="0" indent="0" algn="ctr">
              <a:buNone/>
            </a:pPr>
            <a:r>
              <a:rPr lang="en-IN" sz="9600" dirty="0"/>
              <a:t>THANKYOU</a:t>
            </a:r>
          </a:p>
        </p:txBody>
      </p:sp>
    </p:spTree>
    <p:extLst>
      <p:ext uri="{BB962C8B-B14F-4D97-AF65-F5344CB8AC3E}">
        <p14:creationId xmlns:p14="http://schemas.microsoft.com/office/powerpoint/2010/main" val="372131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011E-1C7D-3279-2C30-C87308567B2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20DFF7E-EE5D-A41C-E1DD-D100D8B11B24}"/>
              </a:ext>
            </a:extLst>
          </p:cNvPr>
          <p:cNvSpPr>
            <a:spLocks noGrp="1"/>
          </p:cNvSpPr>
          <p:nvPr>
            <p:ph idx="1"/>
          </p:nvPr>
        </p:nvSpPr>
        <p:spPr/>
        <p:txBody>
          <a:bodyPr/>
          <a:lstStyle/>
          <a:p>
            <a:r>
              <a:rPr lang="en-US" dirty="0"/>
              <a:t>Our goal is to create a reliable and efficient system to detect skin cancer using image processing and machine learning techniques. We used the HAM10000 dataset to train the SVM model and implemented live image capture for real-time predictions.</a:t>
            </a:r>
          </a:p>
          <a:p>
            <a:pPr>
              <a:buNone/>
            </a:pPr>
            <a:r>
              <a:rPr lang="en-US" dirty="0"/>
              <a:t>The system aims to:</a:t>
            </a:r>
          </a:p>
          <a:p>
            <a:pPr>
              <a:buFont typeface="Arial" panose="020B0604020202020204" pitchFamily="34" charset="0"/>
              <a:buChar char="•"/>
            </a:pPr>
            <a:r>
              <a:rPr lang="en-US" dirty="0"/>
              <a:t>Classify skin lesions into different categories.</a:t>
            </a:r>
          </a:p>
          <a:p>
            <a:pPr>
              <a:buFont typeface="Arial" panose="020B0604020202020204" pitchFamily="34" charset="0"/>
              <a:buChar char="•"/>
            </a:pPr>
            <a:r>
              <a:rPr lang="en-US" dirty="0"/>
              <a:t>Achieve high accuracy in classification.</a:t>
            </a:r>
          </a:p>
          <a:p>
            <a:pPr>
              <a:buFont typeface="Arial" panose="020B0604020202020204" pitchFamily="34" charset="0"/>
              <a:buChar char="•"/>
            </a:pPr>
            <a:r>
              <a:rPr lang="en-US" dirty="0"/>
              <a:t>Enable live predictions from webcam-captured images.</a:t>
            </a:r>
          </a:p>
          <a:p>
            <a:pPr>
              <a:buFont typeface="Arial" panose="020B0604020202020204" pitchFamily="34" charset="0"/>
              <a:buChar char="•"/>
            </a:pPr>
            <a:r>
              <a:rPr lang="en-US" dirty="0"/>
              <a:t>If the live image is cancerous it will display 1 and if it is non-cancerous it will show as 0.</a:t>
            </a:r>
          </a:p>
          <a:p>
            <a:pPr marL="0" indent="0">
              <a:buNone/>
            </a:pPr>
            <a:endParaRPr lang="en-IN" dirty="0"/>
          </a:p>
        </p:txBody>
      </p:sp>
    </p:spTree>
    <p:extLst>
      <p:ext uri="{BB962C8B-B14F-4D97-AF65-F5344CB8AC3E}">
        <p14:creationId xmlns:p14="http://schemas.microsoft.com/office/powerpoint/2010/main" val="418741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3509-C79B-8D26-2D1E-D8CD33751930}"/>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26DE07F2-C359-A0A8-151A-3ABC19E23230}"/>
              </a:ext>
            </a:extLst>
          </p:cNvPr>
          <p:cNvSpPr>
            <a:spLocks noGrp="1"/>
          </p:cNvSpPr>
          <p:nvPr>
            <p:ph idx="1"/>
          </p:nvPr>
        </p:nvSpPr>
        <p:spPr/>
        <p:txBody>
          <a:bodyPr>
            <a:normAutofit/>
          </a:bodyPr>
          <a:lstStyle/>
          <a:p>
            <a:r>
              <a:rPr lang="en-US" sz="2400" dirty="0"/>
              <a:t>The dataset used in this project contains three main components:</a:t>
            </a:r>
          </a:p>
          <a:p>
            <a:pPr marL="514350" indent="-514350">
              <a:buFont typeface="+mj-lt"/>
              <a:buAutoNum type="arabicPeriod"/>
            </a:pPr>
            <a:r>
              <a:rPr lang="en-IN" sz="2400" b="1" dirty="0"/>
              <a:t>Skin Lesion Images</a:t>
            </a:r>
            <a:r>
              <a:rPr lang="en-IN" sz="2400" dirty="0"/>
              <a:t>: High-resolution skin images in .jpg format.</a:t>
            </a:r>
          </a:p>
          <a:p>
            <a:pPr marL="514350" indent="-514350">
              <a:buFont typeface="+mj-lt"/>
              <a:buAutoNum type="arabicPeriod"/>
            </a:pPr>
            <a:r>
              <a:rPr lang="en-US" sz="2400" b="1" dirty="0"/>
              <a:t>Segmentation Masks</a:t>
            </a:r>
            <a:r>
              <a:rPr lang="en-US" sz="2400" dirty="0"/>
              <a:t>: Corresponding binary masks in .</a:t>
            </a:r>
            <a:r>
              <a:rPr lang="en-US" sz="2400" dirty="0" err="1"/>
              <a:t>png</a:t>
            </a:r>
            <a:r>
              <a:rPr lang="en-US" sz="2400" dirty="0"/>
              <a:t> format, highlighting lesion regions.</a:t>
            </a:r>
          </a:p>
          <a:p>
            <a:pPr marL="514350" indent="-514350">
              <a:buFont typeface="+mj-lt"/>
              <a:buAutoNum type="arabicPeriod"/>
            </a:pPr>
            <a:r>
              <a:rPr lang="en-US" sz="2400" b="1" dirty="0"/>
              <a:t>Ground Truth File</a:t>
            </a:r>
            <a:r>
              <a:rPr lang="en-US" sz="2400" dirty="0"/>
              <a:t>: Excel (.xlsx) or CSV file containing image IDs and their respective class labels (cancerous or non-cancerous).</a:t>
            </a:r>
          </a:p>
          <a:p>
            <a:r>
              <a:rPr lang="en-IN" sz="2400" dirty="0"/>
              <a:t>Data loading is done using MATLAB’s GUI-based </a:t>
            </a:r>
            <a:r>
              <a:rPr lang="en-IN" sz="2400" dirty="0" err="1"/>
              <a:t>uigetfile</a:t>
            </a:r>
            <a:r>
              <a:rPr lang="en-IN" sz="2400" dirty="0"/>
              <a:t> and </a:t>
            </a:r>
            <a:r>
              <a:rPr lang="en-IN" sz="2400" dirty="0" err="1"/>
              <a:t>uigetdir</a:t>
            </a:r>
            <a:r>
              <a:rPr lang="en-IN" sz="2400" dirty="0"/>
              <a:t> functions to allow easy browsing.</a:t>
            </a:r>
          </a:p>
          <a:p>
            <a:r>
              <a:rPr lang="en-IN" sz="2400" dirty="0"/>
              <a:t>Thae system reads and maps each image to its corresponding label for supervised learning.</a:t>
            </a:r>
          </a:p>
          <a:p>
            <a:r>
              <a:rPr lang="en-IN" sz="2400" dirty="0"/>
              <a:t>Dataset quality and labelling play a vital role in overall model performance.</a:t>
            </a:r>
          </a:p>
        </p:txBody>
      </p:sp>
    </p:spTree>
    <p:extLst>
      <p:ext uri="{BB962C8B-B14F-4D97-AF65-F5344CB8AC3E}">
        <p14:creationId xmlns:p14="http://schemas.microsoft.com/office/powerpoint/2010/main" val="392678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AD51-B62D-4B52-57F4-BBE2AD1EE0DE}"/>
              </a:ext>
            </a:extLst>
          </p:cNvPr>
          <p:cNvSpPr>
            <a:spLocks noGrp="1"/>
          </p:cNvSpPr>
          <p:nvPr>
            <p:ph type="title"/>
          </p:nvPr>
        </p:nvSpPr>
        <p:spPr>
          <a:xfrm>
            <a:off x="554653" y="216309"/>
            <a:ext cx="3932237" cy="562897"/>
          </a:xfrm>
        </p:spPr>
        <p:txBody>
          <a:bodyPr/>
          <a:lstStyle/>
          <a:p>
            <a:r>
              <a:rPr lang="en-IN" dirty="0"/>
              <a:t>METHODOLOGY</a:t>
            </a:r>
          </a:p>
        </p:txBody>
      </p:sp>
      <p:pic>
        <p:nvPicPr>
          <p:cNvPr id="14" name="Picture Placeholder 13">
            <a:extLst>
              <a:ext uri="{FF2B5EF4-FFF2-40B4-BE49-F238E27FC236}">
                <a16:creationId xmlns:a16="http://schemas.microsoft.com/office/drawing/2014/main" id="{038749D4-CD21-FB9B-01C5-EA1778B9E073}"/>
              </a:ext>
            </a:extLst>
          </p:cNvPr>
          <p:cNvPicPr>
            <a:picLocks noGrp="1" noChangeAspect="1"/>
          </p:cNvPicPr>
          <p:nvPr>
            <p:ph type="pic" idx="1"/>
          </p:nvPr>
        </p:nvPicPr>
        <p:blipFill>
          <a:blip r:embed="rId2"/>
          <a:srcRect l="2315" r="2315"/>
          <a:stretch/>
        </p:blipFill>
        <p:spPr>
          <a:xfrm>
            <a:off x="5378244" y="1149144"/>
            <a:ext cx="6302477" cy="4873625"/>
          </a:xfrm>
        </p:spPr>
      </p:pic>
      <p:sp>
        <p:nvSpPr>
          <p:cNvPr id="5" name="Content Placeholder 4">
            <a:extLst>
              <a:ext uri="{FF2B5EF4-FFF2-40B4-BE49-F238E27FC236}">
                <a16:creationId xmlns:a16="http://schemas.microsoft.com/office/drawing/2014/main" id="{BDB8BA0A-9E7F-1194-D875-9CC412F632D1}"/>
              </a:ext>
            </a:extLst>
          </p:cNvPr>
          <p:cNvSpPr>
            <a:spLocks noGrp="1"/>
          </p:cNvSpPr>
          <p:nvPr>
            <p:ph type="body" sz="half" idx="2"/>
          </p:nvPr>
        </p:nvSpPr>
        <p:spPr>
          <a:xfrm>
            <a:off x="344129" y="987427"/>
            <a:ext cx="4581831" cy="5413373"/>
          </a:xfrm>
        </p:spPr>
        <p:txBody>
          <a:bodyPr>
            <a:normAutofit fontScale="77500" lnSpcReduction="20000"/>
          </a:bodyPr>
          <a:lstStyle/>
          <a:p>
            <a:r>
              <a:rPr lang="en-US" sz="1800" dirty="0"/>
              <a:t>Our methodology is designed to ensure accuracy, speed, and real-time detection. It involves the following steps:</a:t>
            </a:r>
          </a:p>
          <a:p>
            <a:pPr marL="514350" indent="-514350">
              <a:buFont typeface="+mj-lt"/>
              <a:buAutoNum type="arabicPeriod"/>
            </a:pPr>
            <a:r>
              <a:rPr lang="en-US" sz="2000" b="1" dirty="0"/>
              <a:t>Dataset Preparation:</a:t>
            </a:r>
            <a:endParaRPr lang="en-US" sz="2000" dirty="0"/>
          </a:p>
          <a:p>
            <a:pPr>
              <a:buFont typeface="Arial" panose="020B0604020202020204" pitchFamily="34" charset="0"/>
              <a:buChar char="•"/>
            </a:pPr>
            <a:r>
              <a:rPr lang="en-US" sz="2200" dirty="0"/>
              <a:t>Used the HAM10000 dataset with 10,015 labeled skin lesion images.</a:t>
            </a:r>
          </a:p>
          <a:p>
            <a:pPr>
              <a:buFont typeface="Arial" panose="020B0604020202020204" pitchFamily="34" charset="0"/>
              <a:buChar char="•"/>
            </a:pPr>
            <a:r>
              <a:rPr lang="en-US" sz="2200" dirty="0"/>
              <a:t>Resized images to 64x64 pixels for faster processing.</a:t>
            </a:r>
          </a:p>
          <a:p>
            <a:pPr marL="514350" indent="-514350">
              <a:buFont typeface="+mj-lt"/>
              <a:buAutoNum type="arabicPeriod" startAt="2"/>
            </a:pPr>
            <a:r>
              <a:rPr lang="en-US" sz="2000" b="1" dirty="0"/>
              <a:t>Preprocessing &amp; Feature Extraction:</a:t>
            </a:r>
            <a:endParaRPr lang="en-US" sz="2000" dirty="0"/>
          </a:p>
          <a:p>
            <a:pPr>
              <a:buFont typeface="Arial" panose="020B0604020202020204" pitchFamily="34" charset="0"/>
              <a:buChar char="•"/>
            </a:pPr>
            <a:r>
              <a:rPr lang="en-US" sz="2200" dirty="0"/>
              <a:t>Converted images to grayscale and normalized pixel values.</a:t>
            </a:r>
          </a:p>
          <a:p>
            <a:pPr>
              <a:buFont typeface="Arial" panose="020B0604020202020204" pitchFamily="34" charset="0"/>
              <a:buChar char="•"/>
            </a:pPr>
            <a:r>
              <a:rPr lang="en-US" sz="2200" dirty="0"/>
              <a:t>Extracted HOG features for shape, GLCM features for texture, and color features for color distribution.</a:t>
            </a:r>
          </a:p>
          <a:p>
            <a:pPr marL="514350" indent="-514350">
              <a:buFont typeface="+mj-lt"/>
              <a:buAutoNum type="arabicPeriod" startAt="3"/>
            </a:pPr>
            <a:r>
              <a:rPr lang="en-US" sz="2000" b="1" dirty="0"/>
              <a:t>Model Training:</a:t>
            </a:r>
            <a:endParaRPr lang="en-US" sz="2000" dirty="0"/>
          </a:p>
          <a:p>
            <a:pPr>
              <a:buFont typeface="Arial" panose="020B0604020202020204" pitchFamily="34" charset="0"/>
              <a:buChar char="•"/>
            </a:pPr>
            <a:r>
              <a:rPr lang="en-US" sz="2200" dirty="0"/>
              <a:t>Split the dataset into 80% training and 20% testing sets.</a:t>
            </a:r>
          </a:p>
          <a:p>
            <a:pPr>
              <a:buFont typeface="Arial" panose="020B0604020202020204" pitchFamily="34" charset="0"/>
              <a:buChar char="•"/>
            </a:pPr>
            <a:r>
              <a:rPr lang="en-US" sz="2200" dirty="0"/>
              <a:t>Trained a Support Vector Machine (SVM) classifier using the extracted features.</a:t>
            </a:r>
          </a:p>
          <a:p>
            <a:pPr>
              <a:buFont typeface="Arial" panose="020B0604020202020204" pitchFamily="34" charset="0"/>
              <a:buChar char="•"/>
            </a:pPr>
            <a:r>
              <a:rPr lang="en-US" sz="2200" dirty="0"/>
              <a:t>Tuned the SVM parameters to improve accuracy and avoid overfitting.</a:t>
            </a:r>
          </a:p>
          <a:p>
            <a:pPr>
              <a:buFont typeface="Arial" panose="020B0604020202020204" pitchFamily="34" charset="0"/>
              <a:buChar char="•"/>
            </a:pPr>
            <a:r>
              <a:rPr lang="en-US" sz="2200" dirty="0"/>
              <a:t>Saved the trained model for real-time prediction.</a:t>
            </a:r>
          </a:p>
          <a:p>
            <a:endParaRPr lang="en-US" dirty="0"/>
          </a:p>
          <a:p>
            <a:pPr marL="0" indent="0">
              <a:buNone/>
            </a:pPr>
            <a:endParaRPr lang="en-IN" dirty="0"/>
          </a:p>
          <a:p>
            <a:endParaRPr lang="en-IN" dirty="0"/>
          </a:p>
        </p:txBody>
      </p:sp>
    </p:spTree>
    <p:extLst>
      <p:ext uri="{BB962C8B-B14F-4D97-AF65-F5344CB8AC3E}">
        <p14:creationId xmlns:p14="http://schemas.microsoft.com/office/powerpoint/2010/main" val="98256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CFD421C-B18A-C67F-EE46-769211BC3D9F}"/>
              </a:ext>
            </a:extLst>
          </p:cNvPr>
          <p:cNvPicPr>
            <a:picLocks noGrp="1" noChangeAspect="1"/>
          </p:cNvPicPr>
          <p:nvPr>
            <p:ph type="pic" idx="1"/>
          </p:nvPr>
        </p:nvPicPr>
        <p:blipFill>
          <a:blip r:embed="rId2"/>
          <a:srcRect l="1656" r="1656"/>
          <a:stretch/>
        </p:blipFill>
        <p:spPr>
          <a:xfrm>
            <a:off x="7009390" y="987427"/>
            <a:ext cx="4342822" cy="4873625"/>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Content Placeholder 3">
            <a:extLst>
              <a:ext uri="{FF2B5EF4-FFF2-40B4-BE49-F238E27FC236}">
                <a16:creationId xmlns:a16="http://schemas.microsoft.com/office/drawing/2014/main" id="{2DE39AAE-C040-5BEE-5D2E-B7B1B02A1393}"/>
              </a:ext>
            </a:extLst>
          </p:cNvPr>
          <p:cNvSpPr>
            <a:spLocks noGrp="1"/>
          </p:cNvSpPr>
          <p:nvPr>
            <p:ph type="body" sz="half" idx="2"/>
          </p:nvPr>
        </p:nvSpPr>
        <p:spPr>
          <a:xfrm>
            <a:off x="839788" y="987427"/>
            <a:ext cx="5966257" cy="4881561"/>
          </a:xfrm>
        </p:spPr>
        <p:txBody>
          <a:bodyPr>
            <a:normAutofit lnSpcReduction="10000"/>
          </a:bodyPr>
          <a:lstStyle/>
          <a:p>
            <a:pPr>
              <a:buNone/>
            </a:pPr>
            <a:r>
              <a:rPr lang="en-US" b="1" dirty="0"/>
              <a:t>Evaluation:</a:t>
            </a:r>
            <a:endParaRPr lang="en-US" dirty="0"/>
          </a:p>
          <a:p>
            <a:pPr>
              <a:buFont typeface="Arial" panose="020B0604020202020204" pitchFamily="34" charset="0"/>
              <a:buChar char="•"/>
            </a:pPr>
            <a:r>
              <a:rPr lang="en-US" sz="2000" dirty="0"/>
              <a:t>Tested the model on unseen test data to evaluate its performance.</a:t>
            </a:r>
          </a:p>
          <a:p>
            <a:pPr>
              <a:buFont typeface="Arial" panose="020B0604020202020204" pitchFamily="34" charset="0"/>
              <a:buChar char="•"/>
            </a:pPr>
            <a:r>
              <a:rPr lang="en-US" sz="2000" dirty="0"/>
              <a:t>Calculated accuracy, precision, recall, and F1 score to assess results.</a:t>
            </a:r>
          </a:p>
          <a:p>
            <a:pPr>
              <a:buFont typeface="Arial" panose="020B0604020202020204" pitchFamily="34" charset="0"/>
              <a:buChar char="•"/>
            </a:pPr>
            <a:r>
              <a:rPr lang="en-US" sz="2000" dirty="0"/>
              <a:t>Visualized performance using a confusion matrix and accuracy charts</a:t>
            </a:r>
            <a:r>
              <a:rPr lang="en-US" dirty="0"/>
              <a:t>.</a:t>
            </a:r>
          </a:p>
          <a:p>
            <a:pPr>
              <a:buNone/>
            </a:pPr>
            <a:r>
              <a:rPr lang="en-US" b="1" dirty="0"/>
              <a:t>Live Prediction:</a:t>
            </a:r>
            <a:endParaRPr lang="en-US" dirty="0"/>
          </a:p>
          <a:p>
            <a:pPr>
              <a:buFont typeface="Arial" panose="020B0604020202020204" pitchFamily="34" charset="0"/>
              <a:buChar char="•"/>
            </a:pPr>
            <a:r>
              <a:rPr lang="en-US" sz="2000" dirty="0"/>
              <a:t>Integrated webcam support for real-time image capture.</a:t>
            </a:r>
          </a:p>
          <a:p>
            <a:pPr>
              <a:buFont typeface="Arial" panose="020B0604020202020204" pitchFamily="34" charset="0"/>
              <a:buChar char="•"/>
            </a:pPr>
            <a:r>
              <a:rPr lang="en-US" sz="2000" dirty="0"/>
              <a:t>Preprocessed the live image similarly to the training data.</a:t>
            </a:r>
          </a:p>
          <a:p>
            <a:pPr>
              <a:buFont typeface="Arial" panose="020B0604020202020204" pitchFamily="34" charset="0"/>
              <a:buChar char="•"/>
            </a:pPr>
            <a:r>
              <a:rPr lang="en-US" sz="2000" dirty="0"/>
              <a:t>Extracted features and used the trained SVM model for classification.</a:t>
            </a:r>
          </a:p>
          <a:p>
            <a:pPr>
              <a:buFont typeface="Arial" panose="020B0604020202020204" pitchFamily="34" charset="0"/>
              <a:buChar char="•"/>
            </a:pPr>
            <a:r>
              <a:rPr lang="en-US" sz="2000" dirty="0"/>
              <a:t>Displayed the predicted result along with the live image.</a:t>
            </a:r>
          </a:p>
          <a:p>
            <a:endParaRPr lang="en-IN" dirty="0"/>
          </a:p>
        </p:txBody>
      </p:sp>
    </p:spTree>
    <p:extLst>
      <p:ext uri="{BB962C8B-B14F-4D97-AF65-F5344CB8AC3E}">
        <p14:creationId xmlns:p14="http://schemas.microsoft.com/office/powerpoint/2010/main" val="366613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7B2170-8D7A-DA78-258E-1965972F5032}"/>
              </a:ext>
            </a:extLst>
          </p:cNvPr>
          <p:cNvSpPr>
            <a:spLocks noGrp="1"/>
          </p:cNvSpPr>
          <p:nvPr>
            <p:ph type="title"/>
          </p:nvPr>
        </p:nvSpPr>
        <p:spPr>
          <a:xfrm>
            <a:off x="695409" y="457201"/>
            <a:ext cx="3932237" cy="597568"/>
          </a:xfrm>
        </p:spPr>
        <p:txBody>
          <a:bodyPr/>
          <a:lstStyle/>
          <a:p>
            <a:r>
              <a:rPr lang="en-IN" dirty="0"/>
              <a:t>Feature Extraction</a:t>
            </a:r>
          </a:p>
        </p:txBody>
      </p:sp>
      <p:sp>
        <p:nvSpPr>
          <p:cNvPr id="6" name="Content Placeholder 5">
            <a:extLst>
              <a:ext uri="{FF2B5EF4-FFF2-40B4-BE49-F238E27FC236}">
                <a16:creationId xmlns:a16="http://schemas.microsoft.com/office/drawing/2014/main" id="{AD9CCC65-521D-36C0-381A-7A09EC505AC5}"/>
              </a:ext>
            </a:extLst>
          </p:cNvPr>
          <p:cNvSpPr>
            <a:spLocks noGrp="1"/>
          </p:cNvSpPr>
          <p:nvPr>
            <p:ph type="body" sz="half" idx="2"/>
          </p:nvPr>
        </p:nvSpPr>
        <p:spPr>
          <a:xfrm>
            <a:off x="1012723" y="1054769"/>
            <a:ext cx="3759302" cy="4814219"/>
          </a:xfrm>
        </p:spPr>
        <p:txBody>
          <a:bodyPr/>
          <a:lstStyle/>
          <a:p>
            <a:endParaRPr lang="en-US" dirty="0"/>
          </a:p>
          <a:p>
            <a:pPr marL="285750" indent="-285750">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Arial" panose="020B0604020202020204" pitchFamily="34" charset="0"/>
              </a:rPr>
              <a:t>Image Resizing</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Arial" panose="020B0604020202020204" pitchFamily="34" charset="0"/>
              </a:rPr>
              <a:t>Grayscale Conversion</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Arial" panose="020B0604020202020204" pitchFamily="34" charset="0"/>
              </a:rPr>
              <a:t>HOG Feature Extraction</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Arial" panose="020B0604020202020204" pitchFamily="34" charset="0"/>
              </a:rPr>
              <a:t>Saving Features and Labels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a:buFont typeface="Arial" panose="020B0604020202020204" pitchFamily="34" charset="0"/>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dirty="0"/>
          </a:p>
          <a:p>
            <a:pPr marL="0" indent="0">
              <a:buNone/>
            </a:pPr>
            <a:endParaRPr lang="en-US" dirty="0"/>
          </a:p>
          <a:p>
            <a:endParaRPr lang="en-IN" dirty="0"/>
          </a:p>
        </p:txBody>
      </p:sp>
      <p:pic>
        <p:nvPicPr>
          <p:cNvPr id="26" name="Picture Placeholder 19">
            <a:extLst>
              <a:ext uri="{FF2B5EF4-FFF2-40B4-BE49-F238E27FC236}">
                <a16:creationId xmlns:a16="http://schemas.microsoft.com/office/drawing/2014/main" id="{89E9BDB2-EB84-FF73-FB74-DBD67C8D9FD9}"/>
              </a:ext>
            </a:extLst>
          </p:cNvPr>
          <p:cNvPicPr>
            <a:picLocks noGrp="1" noChangeAspect="1"/>
          </p:cNvPicPr>
          <p:nvPr>
            <p:ph type="pic" idx="1"/>
          </p:nvPr>
        </p:nvPicPr>
        <p:blipFill>
          <a:blip r:embed="rId2"/>
          <a:srcRect l="2639" r="2639"/>
          <a:stretch/>
        </p:blipFill>
        <p:spPr>
          <a:xfrm>
            <a:off x="5428995" y="421021"/>
            <a:ext cx="6172200" cy="6081713"/>
          </a:xfrm>
        </p:spPr>
      </p:pic>
    </p:spTree>
    <p:extLst>
      <p:ext uri="{BB962C8B-B14F-4D97-AF65-F5344CB8AC3E}">
        <p14:creationId xmlns:p14="http://schemas.microsoft.com/office/powerpoint/2010/main" val="427804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D0C9-3332-E3D9-0D1F-E6A0DF312C82}"/>
              </a:ext>
            </a:extLst>
          </p:cNvPr>
          <p:cNvSpPr>
            <a:spLocks noGrp="1"/>
          </p:cNvSpPr>
          <p:nvPr>
            <p:ph type="title"/>
          </p:nvPr>
        </p:nvSpPr>
        <p:spPr>
          <a:xfrm>
            <a:off x="836612" y="609599"/>
            <a:ext cx="3932237" cy="602226"/>
          </a:xfrm>
        </p:spPr>
        <p:txBody>
          <a:bodyPr/>
          <a:lstStyle/>
          <a:p>
            <a:r>
              <a:rPr lang="en-IN" dirty="0"/>
              <a:t>Model Training </a:t>
            </a:r>
          </a:p>
        </p:txBody>
      </p:sp>
      <p:sp>
        <p:nvSpPr>
          <p:cNvPr id="4" name="Text Placeholder 3">
            <a:extLst>
              <a:ext uri="{FF2B5EF4-FFF2-40B4-BE49-F238E27FC236}">
                <a16:creationId xmlns:a16="http://schemas.microsoft.com/office/drawing/2014/main" id="{866EFF20-B55E-0ABD-68BF-93BE4E913FAE}"/>
              </a:ext>
            </a:extLst>
          </p:cNvPr>
          <p:cNvSpPr>
            <a:spLocks noGrp="1"/>
          </p:cNvSpPr>
          <p:nvPr>
            <p:ph type="body" sz="half" idx="2"/>
          </p:nvPr>
        </p:nvSpPr>
        <p:spPr>
          <a:xfrm>
            <a:off x="1043781" y="1595284"/>
            <a:ext cx="3932237" cy="3811588"/>
          </a:xfrm>
        </p:spPr>
        <p:txBody>
          <a:bodyPr/>
          <a:lstStyle/>
          <a:p>
            <a:pPr marL="285750" indent="-285750">
              <a:buFont typeface="Arial" panose="020B0604020202020204" pitchFamily="34" charset="0"/>
              <a:buChar char="•"/>
            </a:pPr>
            <a:r>
              <a:rPr lang="en-IN" dirty="0"/>
              <a:t>Training the SVM Model</a:t>
            </a:r>
          </a:p>
          <a:p>
            <a:pPr marL="285750" indent="-285750">
              <a:buFont typeface="Arial" panose="020B0604020202020204" pitchFamily="34" charset="0"/>
              <a:buChar char="•"/>
            </a:pPr>
            <a:r>
              <a:rPr lang="en-IN" dirty="0"/>
              <a:t>Dataset Splitting (80% Train, 20% Test)</a:t>
            </a:r>
          </a:p>
          <a:p>
            <a:pPr marL="285750" indent="-285750">
              <a:buFont typeface="Arial" panose="020B0604020202020204" pitchFamily="34" charset="0"/>
              <a:buChar char="•"/>
            </a:pPr>
            <a:r>
              <a:rPr lang="en-IN" dirty="0"/>
              <a:t>Saving the Model</a:t>
            </a:r>
          </a:p>
          <a:p>
            <a:pPr marL="285750" indent="-285750">
              <a:buFont typeface="Arial" panose="020B0604020202020204" pitchFamily="34" charset="0"/>
              <a:buChar char="•"/>
            </a:pPr>
            <a:r>
              <a:rPr lang="en-IN" dirty="0"/>
              <a:t>Accuracy Calculation &amp; Visualization</a:t>
            </a:r>
          </a:p>
        </p:txBody>
      </p:sp>
      <p:sp>
        <p:nvSpPr>
          <p:cNvPr id="20" name="Picture Placeholder 19">
            <a:extLst>
              <a:ext uri="{FF2B5EF4-FFF2-40B4-BE49-F238E27FC236}">
                <a16:creationId xmlns:a16="http://schemas.microsoft.com/office/drawing/2014/main" id="{4AC6EE47-4ECC-6F89-3153-24FE8A337F3D}"/>
              </a:ext>
            </a:extLst>
          </p:cNvPr>
          <p:cNvSpPr>
            <a:spLocks noGrp="1"/>
          </p:cNvSpPr>
          <p:nvPr>
            <p:ph type="pic" idx="1"/>
          </p:nvPr>
        </p:nvSpPr>
        <p:spPr/>
      </p:sp>
      <p:pic>
        <p:nvPicPr>
          <p:cNvPr id="22" name="Picture 21">
            <a:extLst>
              <a:ext uri="{FF2B5EF4-FFF2-40B4-BE49-F238E27FC236}">
                <a16:creationId xmlns:a16="http://schemas.microsoft.com/office/drawing/2014/main" id="{EDC43B80-1D34-E23A-0427-C6D60EB659A5}"/>
              </a:ext>
            </a:extLst>
          </p:cNvPr>
          <p:cNvPicPr>
            <a:picLocks noChangeAspect="1"/>
          </p:cNvPicPr>
          <p:nvPr/>
        </p:nvPicPr>
        <p:blipFill>
          <a:blip r:embed="rId2"/>
          <a:stretch>
            <a:fillRect/>
          </a:stretch>
        </p:blipFill>
        <p:spPr>
          <a:xfrm>
            <a:off x="5183188" y="996948"/>
            <a:ext cx="6169024" cy="4864104"/>
          </a:xfrm>
          <a:prstGeom prst="rect">
            <a:avLst/>
          </a:prstGeom>
        </p:spPr>
      </p:pic>
    </p:spTree>
    <p:extLst>
      <p:ext uri="{BB962C8B-B14F-4D97-AF65-F5344CB8AC3E}">
        <p14:creationId xmlns:p14="http://schemas.microsoft.com/office/powerpoint/2010/main" val="2328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84A7-722B-AADD-E0EC-07F741CC1F87}"/>
              </a:ext>
            </a:extLst>
          </p:cNvPr>
          <p:cNvSpPr>
            <a:spLocks noGrp="1"/>
          </p:cNvSpPr>
          <p:nvPr>
            <p:ph type="title"/>
          </p:nvPr>
        </p:nvSpPr>
        <p:spPr>
          <a:xfrm>
            <a:off x="839788" y="875071"/>
            <a:ext cx="3932237" cy="671052"/>
          </a:xfrm>
        </p:spPr>
        <p:txBody>
          <a:bodyPr/>
          <a:lstStyle/>
          <a:p>
            <a:r>
              <a:rPr lang="en-IN" dirty="0"/>
              <a:t>Live Prediction</a:t>
            </a:r>
          </a:p>
        </p:txBody>
      </p:sp>
      <p:pic>
        <p:nvPicPr>
          <p:cNvPr id="10" name="Picture Placeholder 9">
            <a:extLst>
              <a:ext uri="{FF2B5EF4-FFF2-40B4-BE49-F238E27FC236}">
                <a16:creationId xmlns:a16="http://schemas.microsoft.com/office/drawing/2014/main" id="{3D85E76D-1BFB-A9CF-9BC7-4888452FEF2E}"/>
              </a:ext>
            </a:extLst>
          </p:cNvPr>
          <p:cNvPicPr>
            <a:picLocks noGrp="1" noChangeAspect="1"/>
          </p:cNvPicPr>
          <p:nvPr>
            <p:ph type="pic" idx="1"/>
          </p:nvPr>
        </p:nvPicPr>
        <p:blipFill>
          <a:blip r:embed="rId2"/>
          <a:srcRect l="1299" r="1299"/>
          <a:stretch/>
        </p:blipFill>
        <p:spPr/>
      </p:pic>
      <p:sp>
        <p:nvSpPr>
          <p:cNvPr id="4" name="Text Placeholder 3">
            <a:extLst>
              <a:ext uri="{FF2B5EF4-FFF2-40B4-BE49-F238E27FC236}">
                <a16:creationId xmlns:a16="http://schemas.microsoft.com/office/drawing/2014/main" id="{B05893AE-6712-44C9-A590-7D61650F4415}"/>
              </a:ext>
            </a:extLst>
          </p:cNvPr>
          <p:cNvSpPr>
            <a:spLocks noGrp="1"/>
          </p:cNvSpPr>
          <p:nvPr>
            <p:ph type="body" sz="half" idx="2"/>
          </p:nvPr>
        </p:nvSpPr>
        <p:spPr>
          <a:xfrm>
            <a:off x="1154421" y="1723103"/>
            <a:ext cx="3932237" cy="3811588"/>
          </a:xfrm>
        </p:spPr>
        <p:txBody>
          <a:bodyPr/>
          <a:lstStyle/>
          <a:p>
            <a:pPr marL="285750" indent="-285750">
              <a:buFont typeface="Arial" panose="020B0604020202020204" pitchFamily="34" charset="0"/>
              <a:buChar char="•"/>
            </a:pPr>
            <a:r>
              <a:rPr lang="en-IN" dirty="0"/>
              <a:t>Webcam Integration</a:t>
            </a:r>
          </a:p>
          <a:p>
            <a:pPr marL="285750" indent="-285750">
              <a:buFont typeface="Arial" panose="020B0604020202020204" pitchFamily="34" charset="0"/>
              <a:buChar char="•"/>
            </a:pPr>
            <a:r>
              <a:rPr lang="en-IN" dirty="0"/>
              <a:t>Live Image Preprocessing</a:t>
            </a:r>
          </a:p>
          <a:p>
            <a:pPr marL="285750" indent="-285750">
              <a:buFont typeface="Arial" panose="020B0604020202020204" pitchFamily="34" charset="0"/>
              <a:buChar char="•"/>
            </a:pPr>
            <a:r>
              <a:rPr lang="en-IN" dirty="0"/>
              <a:t>HOG Feature Extraction</a:t>
            </a:r>
          </a:p>
          <a:p>
            <a:pPr marL="285750" indent="-285750">
              <a:buFont typeface="Arial" panose="020B0604020202020204" pitchFamily="34" charset="0"/>
              <a:buChar char="•"/>
            </a:pPr>
            <a:r>
              <a:rPr lang="en-US" dirty="0"/>
              <a:t>Live Prediction with the Trained Model</a:t>
            </a:r>
            <a:endParaRPr lang="en-IN" dirty="0"/>
          </a:p>
        </p:txBody>
      </p:sp>
    </p:spTree>
    <p:extLst>
      <p:ext uri="{BB962C8B-B14F-4D97-AF65-F5344CB8AC3E}">
        <p14:creationId xmlns:p14="http://schemas.microsoft.com/office/powerpoint/2010/main" val="239861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DFD3-32B6-A1D7-3EBA-4C51F8CBE915}"/>
              </a:ext>
            </a:extLst>
          </p:cNvPr>
          <p:cNvSpPr>
            <a:spLocks noGrp="1"/>
          </p:cNvSpPr>
          <p:nvPr>
            <p:ph type="title"/>
          </p:nvPr>
        </p:nvSpPr>
        <p:spPr/>
        <p:txBody>
          <a:bodyPr>
            <a:normAutofit/>
          </a:bodyPr>
          <a:lstStyle/>
          <a:p>
            <a:r>
              <a:rPr lang="en-IN" dirty="0"/>
              <a:t>METRICS</a:t>
            </a:r>
          </a:p>
        </p:txBody>
      </p:sp>
      <p:sp>
        <p:nvSpPr>
          <p:cNvPr id="5" name="Content Placeholder 4">
            <a:extLst>
              <a:ext uri="{FF2B5EF4-FFF2-40B4-BE49-F238E27FC236}">
                <a16:creationId xmlns:a16="http://schemas.microsoft.com/office/drawing/2014/main" id="{2BF9B908-7EFF-3EB8-25FB-987E8D5B92B7}"/>
              </a:ext>
            </a:extLst>
          </p:cNvPr>
          <p:cNvSpPr>
            <a:spLocks noGrp="1"/>
          </p:cNvSpPr>
          <p:nvPr>
            <p:ph idx="1"/>
          </p:nvPr>
        </p:nvSpPr>
        <p:spPr>
          <a:xfrm>
            <a:off x="126522" y="1466491"/>
            <a:ext cx="11950460" cy="5318298"/>
          </a:xfrm>
        </p:spPr>
        <p:txBody>
          <a:bodyPr>
            <a:normAutofit/>
          </a:bodyPr>
          <a:lstStyle/>
          <a:p>
            <a:pPr marL="514350" indent="-514350">
              <a:buFont typeface="+mj-lt"/>
              <a:buAutoNum type="arabicPeriod"/>
            </a:pPr>
            <a:r>
              <a:rPr lang="en-IN" sz="2000" dirty="0"/>
              <a:t>Accuracy:</a:t>
            </a:r>
          </a:p>
          <a:p>
            <a:r>
              <a:rPr lang="en-IN" sz="2000" dirty="0"/>
              <a:t>Formula:</a:t>
            </a:r>
          </a:p>
          <a:p>
            <a:pPr marL="0" indent="0">
              <a:buNone/>
            </a:pPr>
            <a:r>
              <a:rPr lang="en-IN" sz="2000" dirty="0"/>
              <a:t>                  </a:t>
            </a:r>
            <a:endParaRPr lang="en-US" sz="2000" dirty="0"/>
          </a:p>
          <a:p>
            <a:pPr marL="514350" indent="-514350">
              <a:buFont typeface="+mj-lt"/>
              <a:buAutoNum type="arabicPeriod" startAt="2"/>
            </a:pPr>
            <a:r>
              <a:rPr lang="en-IN" sz="2000" dirty="0"/>
              <a:t>Precision</a:t>
            </a:r>
            <a:r>
              <a:rPr lang="en-US" sz="2000" dirty="0"/>
              <a:t>:</a:t>
            </a:r>
          </a:p>
          <a:p>
            <a:r>
              <a:rPr lang="en-US" sz="2000" dirty="0"/>
              <a:t>Formula:</a:t>
            </a:r>
          </a:p>
          <a:p>
            <a:pPr marL="0" indent="0">
              <a:buNone/>
            </a:pPr>
            <a:r>
              <a:rPr lang="en-US" sz="2000" dirty="0"/>
              <a:t>                 </a:t>
            </a:r>
          </a:p>
          <a:p>
            <a:pPr marL="0" indent="0">
              <a:buNone/>
            </a:pPr>
            <a:endParaRPr lang="en-US" sz="2000" dirty="0"/>
          </a:p>
          <a:p>
            <a:pPr marL="514350" indent="-514350">
              <a:buFont typeface="+mj-lt"/>
              <a:buAutoNum type="arabicPeriod" startAt="3"/>
            </a:pPr>
            <a:r>
              <a:rPr lang="en-US" sz="2000" dirty="0"/>
              <a:t>Recall (Sensitivity or True Positive Rate):</a:t>
            </a:r>
          </a:p>
          <a:p>
            <a:r>
              <a:rPr lang="en-US" sz="2000" dirty="0"/>
              <a:t>Formula: </a:t>
            </a:r>
          </a:p>
          <a:p>
            <a:pPr marL="0" indent="0">
              <a:buNone/>
            </a:pPr>
            <a:r>
              <a:rPr lang="en-US" sz="2000" dirty="0"/>
              <a:t>  </a:t>
            </a:r>
          </a:p>
          <a:p>
            <a:pPr marL="0" indent="0">
              <a:buNone/>
            </a:pPr>
            <a:endParaRPr lang="en-US" sz="2000" dirty="0"/>
          </a:p>
          <a:p>
            <a:pPr marL="514350" indent="-514350">
              <a:buFont typeface="+mj-lt"/>
              <a:buAutoNum type="arabicPeriod" startAt="4"/>
            </a:pPr>
            <a:r>
              <a:rPr lang="en-IN" sz="2000" dirty="0"/>
              <a:t>F1-Score:</a:t>
            </a:r>
          </a:p>
          <a:p>
            <a:r>
              <a:rPr lang="en-IN" sz="2000" dirty="0"/>
              <a:t>Formula:</a:t>
            </a:r>
          </a:p>
        </p:txBody>
      </p:sp>
      <p:pic>
        <p:nvPicPr>
          <p:cNvPr id="7" name="Picture 6">
            <a:extLst>
              <a:ext uri="{FF2B5EF4-FFF2-40B4-BE49-F238E27FC236}">
                <a16:creationId xmlns:a16="http://schemas.microsoft.com/office/drawing/2014/main" id="{9CEF02C2-4C31-3988-0CCB-1C9A085B05A5}"/>
              </a:ext>
            </a:extLst>
          </p:cNvPr>
          <p:cNvPicPr>
            <a:picLocks noChangeAspect="1"/>
          </p:cNvPicPr>
          <p:nvPr/>
        </p:nvPicPr>
        <p:blipFill>
          <a:blip r:embed="rId2"/>
          <a:stretch>
            <a:fillRect/>
          </a:stretch>
        </p:blipFill>
        <p:spPr>
          <a:xfrm>
            <a:off x="1592986" y="1869892"/>
            <a:ext cx="4778154" cy="5486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42B79EA3-9D66-9C7B-C924-11211F7FC2F0}"/>
              </a:ext>
            </a:extLst>
          </p:cNvPr>
          <p:cNvPicPr>
            <a:picLocks noChangeAspect="1"/>
          </p:cNvPicPr>
          <p:nvPr/>
        </p:nvPicPr>
        <p:blipFill>
          <a:blip r:embed="rId3"/>
          <a:stretch>
            <a:fillRect/>
          </a:stretch>
        </p:blipFill>
        <p:spPr>
          <a:xfrm>
            <a:off x="1592986" y="3063673"/>
            <a:ext cx="4778154" cy="5182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842E17E7-A56D-9054-C49F-890CA1909520}"/>
              </a:ext>
            </a:extLst>
          </p:cNvPr>
          <p:cNvPicPr>
            <a:picLocks noChangeAspect="1"/>
          </p:cNvPicPr>
          <p:nvPr/>
        </p:nvPicPr>
        <p:blipFill>
          <a:blip r:embed="rId4"/>
          <a:stretch>
            <a:fillRect/>
          </a:stretch>
        </p:blipFill>
        <p:spPr>
          <a:xfrm>
            <a:off x="1592986" y="4649887"/>
            <a:ext cx="4778154" cy="5334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04B046FB-D71D-0FB9-DFFD-B56AD70D39DA}"/>
              </a:ext>
            </a:extLst>
          </p:cNvPr>
          <p:cNvPicPr>
            <a:picLocks noChangeAspect="1"/>
          </p:cNvPicPr>
          <p:nvPr/>
        </p:nvPicPr>
        <p:blipFill>
          <a:blip r:embed="rId5"/>
          <a:stretch>
            <a:fillRect/>
          </a:stretch>
        </p:blipFill>
        <p:spPr>
          <a:xfrm>
            <a:off x="1592986" y="6251342"/>
            <a:ext cx="4778153" cy="4343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99145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PPT layout.potx" id="{C7F1AD9B-EE35-4510-A20E-70353F287359}" vid="{B1421631-CB78-46E0-AEFF-C83D2D0094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Amrita PPT layout</Template>
  <TotalTime>2176</TotalTime>
  <Words>779</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Canva Sans Bold</vt:lpstr>
      <vt:lpstr>Menlo</vt:lpstr>
      <vt:lpstr>Times New Roman</vt:lpstr>
      <vt:lpstr>Office Theme</vt:lpstr>
      <vt:lpstr>PowerPoint Presentation</vt:lpstr>
      <vt:lpstr>Introduction</vt:lpstr>
      <vt:lpstr>Dataset Description</vt:lpstr>
      <vt:lpstr>METHODOLOGY</vt:lpstr>
      <vt:lpstr>PowerPoint Presentation</vt:lpstr>
      <vt:lpstr>Feature Extraction</vt:lpstr>
      <vt:lpstr>Model Training </vt:lpstr>
      <vt:lpstr>Live Prediction</vt:lpstr>
      <vt:lpstr>METRICS</vt:lpstr>
      <vt:lpstr>Results &amp; Evaluation</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Ashik Suresh - [CEN - ASAI]</dc:creator>
  <cp:lastModifiedBy>Himabala Medasani</cp:lastModifiedBy>
  <cp:revision>4</cp:revision>
  <dcterms:created xsi:type="dcterms:W3CDTF">2024-11-19T05:18:29Z</dcterms:created>
  <dcterms:modified xsi:type="dcterms:W3CDTF">2025-03-09T16:17:10Z</dcterms:modified>
</cp:coreProperties>
</file>