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3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6D3BA-0042-4D42-A7DE-211E8FBF3DE1}" v="133" dt="2025-04-21T21:51:04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bala Medasani" userId="aeb205a220770d49" providerId="LiveId" clId="{1C56D3BA-0042-4D42-A7DE-211E8FBF3DE1}"/>
    <pc:docChg chg="undo custSel addSld modSld sldOrd">
      <pc:chgData name="Himabala Medasani" userId="aeb205a220770d49" providerId="LiveId" clId="{1C56D3BA-0042-4D42-A7DE-211E8FBF3DE1}" dt="2025-04-21T21:54:05.961" v="3237" actId="255"/>
      <pc:docMkLst>
        <pc:docMk/>
      </pc:docMkLst>
      <pc:sldChg chg="modSp mod">
        <pc:chgData name="Himabala Medasani" userId="aeb205a220770d49" providerId="LiveId" clId="{1C56D3BA-0042-4D42-A7DE-211E8FBF3DE1}" dt="2025-04-21T16:30:01.467" v="22" actId="20577"/>
        <pc:sldMkLst>
          <pc:docMk/>
          <pc:sldMk cId="3472167650" sldId="257"/>
        </pc:sldMkLst>
        <pc:spChg chg="mod">
          <ac:chgData name="Himabala Medasani" userId="aeb205a220770d49" providerId="LiveId" clId="{1C56D3BA-0042-4D42-A7DE-211E8FBF3DE1}" dt="2025-04-21T16:30:01.467" v="22" actId="20577"/>
          <ac:spMkLst>
            <pc:docMk/>
            <pc:sldMk cId="3472167650" sldId="257"/>
            <ac:spMk id="3" creationId="{66ECD9B3-ACAA-7482-E4F7-5BBB894EBF88}"/>
          </ac:spMkLst>
        </pc:spChg>
      </pc:sldChg>
      <pc:sldChg chg="modSp mod">
        <pc:chgData name="Himabala Medasani" userId="aeb205a220770d49" providerId="LiveId" clId="{1C56D3BA-0042-4D42-A7DE-211E8FBF3DE1}" dt="2025-04-21T21:50:07.276" v="3218" actId="255"/>
        <pc:sldMkLst>
          <pc:docMk/>
          <pc:sldMk cId="3250567357" sldId="258"/>
        </pc:sldMkLst>
        <pc:spChg chg="mod">
          <ac:chgData name="Himabala Medasani" userId="aeb205a220770d49" providerId="LiveId" clId="{1C56D3BA-0042-4D42-A7DE-211E8FBF3DE1}" dt="2025-04-21T16:30:41.940" v="36" actId="20577"/>
          <ac:spMkLst>
            <pc:docMk/>
            <pc:sldMk cId="3250567357" sldId="258"/>
            <ac:spMk id="2" creationId="{6ED00B3E-32FA-1215-B350-D6C62B134F48}"/>
          </ac:spMkLst>
        </pc:spChg>
        <pc:spChg chg="mod">
          <ac:chgData name="Himabala Medasani" userId="aeb205a220770d49" providerId="LiveId" clId="{1C56D3BA-0042-4D42-A7DE-211E8FBF3DE1}" dt="2025-04-21T16:44:40.572" v="84" actId="2"/>
          <ac:spMkLst>
            <pc:docMk/>
            <pc:sldMk cId="3250567357" sldId="258"/>
            <ac:spMk id="3" creationId="{A50D4943-4984-DE06-544A-36618898DDC5}"/>
          </ac:spMkLst>
        </pc:spChg>
        <pc:spChg chg="mod">
          <ac:chgData name="Himabala Medasani" userId="aeb205a220770d49" providerId="LiveId" clId="{1C56D3BA-0042-4D42-A7DE-211E8FBF3DE1}" dt="2025-04-21T21:50:07.276" v="3218" actId="255"/>
          <ac:spMkLst>
            <pc:docMk/>
            <pc:sldMk cId="3250567357" sldId="258"/>
            <ac:spMk id="4" creationId="{430390C1-453D-5F0D-5F94-E662C9440584}"/>
          </ac:spMkLst>
        </pc:spChg>
      </pc:sldChg>
      <pc:sldChg chg="modSp new mod">
        <pc:chgData name="Himabala Medasani" userId="aeb205a220770d49" providerId="LiveId" clId="{1C56D3BA-0042-4D42-A7DE-211E8FBF3DE1}" dt="2025-04-21T21:51:18.560" v="3219" actId="255"/>
        <pc:sldMkLst>
          <pc:docMk/>
          <pc:sldMk cId="1311584198" sldId="259"/>
        </pc:sldMkLst>
        <pc:spChg chg="mod">
          <ac:chgData name="Himabala Medasani" userId="aeb205a220770d49" providerId="LiveId" clId="{1C56D3BA-0042-4D42-A7DE-211E8FBF3DE1}" dt="2025-04-21T16:56:23.088" v="94" actId="20577"/>
          <ac:spMkLst>
            <pc:docMk/>
            <pc:sldMk cId="1311584198" sldId="259"/>
            <ac:spMk id="2" creationId="{6D2B0352-829A-DEFB-C447-FCA2BA38F70C}"/>
          </ac:spMkLst>
        </pc:spChg>
        <pc:spChg chg="mod">
          <ac:chgData name="Himabala Medasani" userId="aeb205a220770d49" providerId="LiveId" clId="{1C56D3BA-0042-4D42-A7DE-211E8FBF3DE1}" dt="2025-04-21T17:46:24.881" v="566" actId="113"/>
          <ac:spMkLst>
            <pc:docMk/>
            <pc:sldMk cId="1311584198" sldId="259"/>
            <ac:spMk id="3" creationId="{3134BBC6-33F5-2580-EA64-BBAB7824D2FD}"/>
          </ac:spMkLst>
        </pc:spChg>
        <pc:spChg chg="mod">
          <ac:chgData name="Himabala Medasani" userId="aeb205a220770d49" providerId="LiveId" clId="{1C56D3BA-0042-4D42-A7DE-211E8FBF3DE1}" dt="2025-04-21T21:51:18.560" v="3219" actId="255"/>
          <ac:spMkLst>
            <pc:docMk/>
            <pc:sldMk cId="1311584198" sldId="259"/>
            <ac:spMk id="4" creationId="{D03D11E8-00E0-FFE6-F575-299445D2CC69}"/>
          </ac:spMkLst>
        </pc:spChg>
      </pc:sldChg>
      <pc:sldChg chg="addSp delSp modSp new mod">
        <pc:chgData name="Himabala Medasani" userId="aeb205a220770d49" providerId="LiveId" clId="{1C56D3BA-0042-4D42-A7DE-211E8FBF3DE1}" dt="2025-04-21T21:51:28.782" v="3220" actId="255"/>
        <pc:sldMkLst>
          <pc:docMk/>
          <pc:sldMk cId="541840027" sldId="260"/>
        </pc:sldMkLst>
        <pc:spChg chg="mod">
          <ac:chgData name="Himabala Medasani" userId="aeb205a220770d49" providerId="LiveId" clId="{1C56D3BA-0042-4D42-A7DE-211E8FBF3DE1}" dt="2025-04-21T18:09:16.696" v="744" actId="20577"/>
          <ac:spMkLst>
            <pc:docMk/>
            <pc:sldMk cId="541840027" sldId="260"/>
            <ac:spMk id="2" creationId="{085F8222-2EC1-5F2B-925C-69881347065C}"/>
          </ac:spMkLst>
        </pc:spChg>
        <pc:spChg chg="del">
          <ac:chgData name="Himabala Medasani" userId="aeb205a220770d49" providerId="LiveId" clId="{1C56D3BA-0042-4D42-A7DE-211E8FBF3DE1}" dt="2025-04-21T17:51:49.264" v="568" actId="3680"/>
          <ac:spMkLst>
            <pc:docMk/>
            <pc:sldMk cId="541840027" sldId="260"/>
            <ac:spMk id="3" creationId="{C91DE999-2410-4B25-5CF8-F7A028917FFF}"/>
          </ac:spMkLst>
        </pc:spChg>
        <pc:spChg chg="mod">
          <ac:chgData name="Himabala Medasani" userId="aeb205a220770d49" providerId="LiveId" clId="{1C56D3BA-0042-4D42-A7DE-211E8FBF3DE1}" dt="2025-04-21T21:51:28.782" v="3220" actId="255"/>
          <ac:spMkLst>
            <pc:docMk/>
            <pc:sldMk cId="541840027" sldId="260"/>
            <ac:spMk id="5" creationId="{03A97620-C1CC-6C6A-5A3B-E8BD290ADC47}"/>
          </ac:spMkLst>
        </pc:spChg>
        <pc:graphicFrameChg chg="add mod ord modGraphic">
          <ac:chgData name="Himabala Medasani" userId="aeb205a220770d49" providerId="LiveId" clId="{1C56D3BA-0042-4D42-A7DE-211E8FBF3DE1}" dt="2025-04-21T18:09:26.169" v="746" actId="14100"/>
          <ac:graphicFrameMkLst>
            <pc:docMk/>
            <pc:sldMk cId="541840027" sldId="260"/>
            <ac:graphicFrameMk id="4" creationId="{EC0FD457-7B5F-3574-C427-9EEBFDCD6BA5}"/>
          </ac:graphicFrameMkLst>
        </pc:graphicFrameChg>
      </pc:sldChg>
      <pc:sldChg chg="modSp new mod">
        <pc:chgData name="Himabala Medasani" userId="aeb205a220770d49" providerId="LiveId" clId="{1C56D3BA-0042-4D42-A7DE-211E8FBF3DE1}" dt="2025-04-21T21:51:50.859" v="3223" actId="255"/>
        <pc:sldMkLst>
          <pc:docMk/>
          <pc:sldMk cId="1638573045" sldId="261"/>
        </pc:sldMkLst>
        <pc:spChg chg="mod">
          <ac:chgData name="Himabala Medasani" userId="aeb205a220770d49" providerId="LiveId" clId="{1C56D3BA-0042-4D42-A7DE-211E8FBF3DE1}" dt="2025-04-21T18:09:58.885" v="758" actId="20577"/>
          <ac:spMkLst>
            <pc:docMk/>
            <pc:sldMk cId="1638573045" sldId="261"/>
            <ac:spMk id="2" creationId="{9BFB2DB4-F712-ED8F-D5BB-D1C67B303F1D}"/>
          </ac:spMkLst>
        </pc:spChg>
        <pc:spChg chg="mod">
          <ac:chgData name="Himabala Medasani" userId="aeb205a220770d49" providerId="LiveId" clId="{1C56D3BA-0042-4D42-A7DE-211E8FBF3DE1}" dt="2025-04-21T19:26:11.213" v="862" actId="5793"/>
          <ac:spMkLst>
            <pc:docMk/>
            <pc:sldMk cId="1638573045" sldId="261"/>
            <ac:spMk id="3" creationId="{D45D176B-FD24-875B-3ACB-FD62850D772A}"/>
          </ac:spMkLst>
        </pc:spChg>
        <pc:spChg chg="mod">
          <ac:chgData name="Himabala Medasani" userId="aeb205a220770d49" providerId="LiveId" clId="{1C56D3BA-0042-4D42-A7DE-211E8FBF3DE1}" dt="2025-04-21T21:51:50.859" v="3223" actId="255"/>
          <ac:spMkLst>
            <pc:docMk/>
            <pc:sldMk cId="1638573045" sldId="261"/>
            <ac:spMk id="4" creationId="{B1F7FDB0-48F0-7065-E4C3-290DE14699CA}"/>
          </ac:spMkLst>
        </pc:spChg>
      </pc:sldChg>
      <pc:sldChg chg="addSp delSp modSp new mod modClrScheme chgLayout">
        <pc:chgData name="Himabala Medasani" userId="aeb205a220770d49" providerId="LiveId" clId="{1C56D3BA-0042-4D42-A7DE-211E8FBF3DE1}" dt="2025-04-21T21:52:09.171" v="3225" actId="21"/>
        <pc:sldMkLst>
          <pc:docMk/>
          <pc:sldMk cId="2315020291" sldId="262"/>
        </pc:sldMkLst>
        <pc:spChg chg="del">
          <ac:chgData name="Himabala Medasani" userId="aeb205a220770d49" providerId="LiveId" clId="{1C56D3BA-0042-4D42-A7DE-211E8FBF3DE1}" dt="2025-04-21T19:26:25.854" v="864" actId="700"/>
          <ac:spMkLst>
            <pc:docMk/>
            <pc:sldMk cId="2315020291" sldId="262"/>
            <ac:spMk id="2" creationId="{1E22AD65-E675-4732-9D32-51BF19D55B56}"/>
          </ac:spMkLst>
        </pc:spChg>
        <pc:spChg chg="del mod ord">
          <ac:chgData name="Himabala Medasani" userId="aeb205a220770d49" providerId="LiveId" clId="{1C56D3BA-0042-4D42-A7DE-211E8FBF3DE1}" dt="2025-04-21T19:26:25.854" v="864" actId="700"/>
          <ac:spMkLst>
            <pc:docMk/>
            <pc:sldMk cId="2315020291" sldId="262"/>
            <ac:spMk id="3" creationId="{FA05D3D3-8B2A-B9DA-1F89-5CAB3E3A5E2F}"/>
          </ac:spMkLst>
        </pc:spChg>
        <pc:spChg chg="add del mod ord">
          <ac:chgData name="Himabala Medasani" userId="aeb205a220770d49" providerId="LiveId" clId="{1C56D3BA-0042-4D42-A7DE-211E8FBF3DE1}" dt="2025-04-21T20:57:52.774" v="1754" actId="113"/>
          <ac:spMkLst>
            <pc:docMk/>
            <pc:sldMk cId="2315020291" sldId="262"/>
            <ac:spMk id="4" creationId="{22FA43AA-A0B4-1B8A-3FA8-369067F1173A}"/>
          </ac:spMkLst>
        </pc:spChg>
        <pc:spChg chg="add mod">
          <ac:chgData name="Himabala Medasani" userId="aeb205a220770d49" providerId="LiveId" clId="{1C56D3BA-0042-4D42-A7DE-211E8FBF3DE1}" dt="2025-04-21T20:32:29.671" v="1269" actId="21"/>
          <ac:spMkLst>
            <pc:docMk/>
            <pc:sldMk cId="2315020291" sldId="262"/>
            <ac:spMk id="5" creationId="{1AFEA7FA-41D9-6AE5-B997-1D9D844B5682}"/>
          </ac:spMkLst>
        </pc:spChg>
        <pc:spChg chg="add mod">
          <ac:chgData name="Himabala Medasani" userId="aeb205a220770d49" providerId="LiveId" clId="{1C56D3BA-0042-4D42-A7DE-211E8FBF3DE1}" dt="2025-04-21T20:32:39.511" v="1278"/>
          <ac:spMkLst>
            <pc:docMk/>
            <pc:sldMk cId="2315020291" sldId="262"/>
            <ac:spMk id="6" creationId="{22FA43AA-A0B4-1B8A-3FA8-369067F1173A}"/>
          </ac:spMkLst>
        </pc:spChg>
        <pc:spChg chg="add del mod ord">
          <ac:chgData name="Himabala Medasani" userId="aeb205a220770d49" providerId="LiveId" clId="{1C56D3BA-0042-4D42-A7DE-211E8FBF3DE1}" dt="2025-04-21T20:33:01.470" v="1280" actId="21"/>
          <ac:spMkLst>
            <pc:docMk/>
            <pc:sldMk cId="2315020291" sldId="262"/>
            <ac:spMk id="8" creationId="{7DE56E1C-4665-A0B0-ED2E-C8B5BAB235BB}"/>
          </ac:spMkLst>
        </pc:spChg>
        <pc:spChg chg="add del mod ord">
          <ac:chgData name="Himabala Medasani" userId="aeb205a220770d49" providerId="LiveId" clId="{1C56D3BA-0042-4D42-A7DE-211E8FBF3DE1}" dt="2025-04-21T20:33:26.766" v="1285"/>
          <ac:spMkLst>
            <pc:docMk/>
            <pc:sldMk cId="2315020291" sldId="262"/>
            <ac:spMk id="9" creationId="{C9199EDB-E1DC-9F58-CAEB-24985112D350}"/>
          </ac:spMkLst>
        </pc:spChg>
        <pc:spChg chg="add del mod">
          <ac:chgData name="Himabala Medasani" userId="aeb205a220770d49" providerId="LiveId" clId="{1C56D3BA-0042-4D42-A7DE-211E8FBF3DE1}" dt="2025-04-21T20:33:36.155" v="1286"/>
          <ac:spMkLst>
            <pc:docMk/>
            <pc:sldMk cId="2315020291" sldId="262"/>
            <ac:spMk id="10" creationId="{7DE56E1C-4665-A0B0-ED2E-C8B5BAB235BB}"/>
          </ac:spMkLst>
        </pc:spChg>
        <pc:spChg chg="add del mod">
          <ac:chgData name="Himabala Medasani" userId="aeb205a220770d49" providerId="LiveId" clId="{1C56D3BA-0042-4D42-A7DE-211E8FBF3DE1}" dt="2025-04-21T20:34:10.117" v="1293"/>
          <ac:spMkLst>
            <pc:docMk/>
            <pc:sldMk cId="2315020291" sldId="262"/>
            <ac:spMk id="11" creationId="{DAE82AFE-3D3B-6D25-F4A0-C24DD6A0FE7C}"/>
          </ac:spMkLst>
        </pc:spChg>
        <pc:spChg chg="add del mod">
          <ac:chgData name="Himabala Medasani" userId="aeb205a220770d49" providerId="LiveId" clId="{1C56D3BA-0042-4D42-A7DE-211E8FBF3DE1}" dt="2025-04-21T20:35:45.717" v="1304" actId="21"/>
          <ac:spMkLst>
            <pc:docMk/>
            <pc:sldMk cId="2315020291" sldId="262"/>
            <ac:spMk id="14" creationId="{A9DBD884-AC1E-DE2C-6AA8-ACFB44A03210}"/>
          </ac:spMkLst>
        </pc:spChg>
        <pc:spChg chg="add del mod">
          <ac:chgData name="Himabala Medasani" userId="aeb205a220770d49" providerId="LiveId" clId="{1C56D3BA-0042-4D42-A7DE-211E8FBF3DE1}" dt="2025-04-21T20:35:54.351" v="1306" actId="21"/>
          <ac:spMkLst>
            <pc:docMk/>
            <pc:sldMk cId="2315020291" sldId="262"/>
            <ac:spMk id="15" creationId="{A9DBD884-AC1E-DE2C-6AA8-ACFB44A03210}"/>
          </ac:spMkLst>
        </pc:spChg>
        <pc:spChg chg="del">
          <ac:chgData name="Himabala Medasani" userId="aeb205a220770d49" providerId="LiveId" clId="{1C56D3BA-0042-4D42-A7DE-211E8FBF3DE1}" dt="2025-04-21T21:52:09.171" v="3225" actId="21"/>
          <ac:spMkLst>
            <pc:docMk/>
            <pc:sldMk cId="2315020291" sldId="262"/>
            <ac:spMk id="16" creationId="{A1E9C754-F4C9-4356-9B77-A52268AE9B32}"/>
          </ac:spMkLst>
        </pc:spChg>
        <pc:spChg chg="mod">
          <ac:chgData name="Himabala Medasani" userId="aeb205a220770d49" providerId="LiveId" clId="{1C56D3BA-0042-4D42-A7DE-211E8FBF3DE1}" dt="2025-04-21T21:52:01.235" v="3224" actId="255"/>
          <ac:spMkLst>
            <pc:docMk/>
            <pc:sldMk cId="2315020291" sldId="262"/>
            <ac:spMk id="17" creationId="{37C99474-091A-41F5-20BD-81BA236A434A}"/>
          </ac:spMkLst>
        </pc:spChg>
        <pc:picChg chg="add mod">
          <ac:chgData name="Himabala Medasani" userId="aeb205a220770d49" providerId="LiveId" clId="{1C56D3BA-0042-4D42-A7DE-211E8FBF3DE1}" dt="2025-04-21T20:32:36.978" v="1277"/>
          <ac:picMkLst>
            <pc:docMk/>
            <pc:sldMk cId="2315020291" sldId="262"/>
            <ac:picMk id="7" creationId="{940CE329-ACA9-2B11-0BAC-7731F134496F}"/>
          </ac:picMkLst>
        </pc:picChg>
        <pc:picChg chg="add mod">
          <ac:chgData name="Himabala Medasani" userId="aeb205a220770d49" providerId="LiveId" clId="{1C56D3BA-0042-4D42-A7DE-211E8FBF3DE1}" dt="2025-04-21T20:33:56.838" v="1291"/>
          <ac:picMkLst>
            <pc:docMk/>
            <pc:sldMk cId="2315020291" sldId="262"/>
            <ac:picMk id="12" creationId="{6D4E6F9D-AFBA-63ED-14EA-EF6161181D01}"/>
          </ac:picMkLst>
        </pc:picChg>
        <pc:picChg chg="add del mod">
          <ac:chgData name="Himabala Medasani" userId="aeb205a220770d49" providerId="LiveId" clId="{1C56D3BA-0042-4D42-A7DE-211E8FBF3DE1}" dt="2025-04-21T20:35:33.449" v="1303" actId="21"/>
          <ac:picMkLst>
            <pc:docMk/>
            <pc:sldMk cId="2315020291" sldId="262"/>
            <ac:picMk id="13" creationId="{F161094A-1153-EA69-1DC2-5319BBFD158A}"/>
          </ac:picMkLst>
        </pc:picChg>
        <pc:picChg chg="add del mod">
          <ac:chgData name="Himabala Medasani" userId="aeb205a220770d49" providerId="LiveId" clId="{1C56D3BA-0042-4D42-A7DE-211E8FBF3DE1}" dt="2025-04-21T20:32:32.913" v="1272" actId="1076"/>
          <ac:picMkLst>
            <pc:docMk/>
            <pc:sldMk cId="2315020291" sldId="262"/>
            <ac:picMk id="1025" creationId="{940CE329-ACA9-2B11-0BAC-7731F134496F}"/>
          </ac:picMkLst>
        </pc:picChg>
        <pc:picChg chg="add del mod">
          <ac:chgData name="Himabala Medasani" userId="aeb205a220770d49" providerId="LiveId" clId="{1C56D3BA-0042-4D42-A7DE-211E8FBF3DE1}" dt="2025-04-21T20:33:46" v="1288" actId="21"/>
          <ac:picMkLst>
            <pc:docMk/>
            <pc:sldMk cId="2315020291" sldId="262"/>
            <ac:picMk id="1026" creationId="{6D4E6F9D-AFBA-63ED-14EA-EF6161181D01}"/>
          </ac:picMkLst>
        </pc:picChg>
        <pc:picChg chg="add mod">
          <ac:chgData name="Himabala Medasani" userId="aeb205a220770d49" providerId="LiveId" clId="{1C56D3BA-0042-4D42-A7DE-211E8FBF3DE1}" dt="2025-04-21T20:37:56.680" v="1320" actId="1440"/>
          <ac:picMkLst>
            <pc:docMk/>
            <pc:sldMk cId="2315020291" sldId="262"/>
            <ac:picMk id="1027" creationId="{7905AD8E-1471-EC28-0EB1-132D6765BAEA}"/>
          </ac:picMkLst>
        </pc:picChg>
        <pc:picChg chg="add del mod">
          <ac:chgData name="Himabala Medasani" userId="aeb205a220770d49" providerId="LiveId" clId="{1C56D3BA-0042-4D42-A7DE-211E8FBF3DE1}" dt="2025-04-21T20:36:41.761" v="1314" actId="21"/>
          <ac:picMkLst>
            <pc:docMk/>
            <pc:sldMk cId="2315020291" sldId="262"/>
            <ac:picMk id="1028" creationId="{B640406E-337D-F1BB-556E-AAB3079BFBB6}"/>
          </ac:picMkLst>
        </pc:picChg>
        <pc:picChg chg="add mod">
          <ac:chgData name="Himabala Medasani" userId="aeb205a220770d49" providerId="LiveId" clId="{1C56D3BA-0042-4D42-A7DE-211E8FBF3DE1}" dt="2025-04-21T20:37:33.962" v="1319" actId="1440"/>
          <ac:picMkLst>
            <pc:docMk/>
            <pc:sldMk cId="2315020291" sldId="262"/>
            <ac:picMk id="1029" creationId="{10FB21D4-156E-A4F7-3BBF-D854F1C1EE23}"/>
          </ac:picMkLst>
        </pc:picChg>
      </pc:sldChg>
      <pc:sldChg chg="modSp new mod">
        <pc:chgData name="Himabala Medasani" userId="aeb205a220770d49" providerId="LiveId" clId="{1C56D3BA-0042-4D42-A7DE-211E8FBF3DE1}" dt="2025-04-21T21:52:20.087" v="3226" actId="255"/>
        <pc:sldMkLst>
          <pc:docMk/>
          <pc:sldMk cId="268112582" sldId="263"/>
        </pc:sldMkLst>
        <pc:spChg chg="mod">
          <ac:chgData name="Himabala Medasani" userId="aeb205a220770d49" providerId="LiveId" clId="{1C56D3BA-0042-4D42-A7DE-211E8FBF3DE1}" dt="2025-04-21T20:57:45.101" v="1753" actId="113"/>
          <ac:spMkLst>
            <pc:docMk/>
            <pc:sldMk cId="268112582" sldId="263"/>
            <ac:spMk id="2" creationId="{7BA77308-6D56-FBDC-8359-147B994B14BE}"/>
          </ac:spMkLst>
        </pc:spChg>
        <pc:spChg chg="mod">
          <ac:chgData name="Himabala Medasani" userId="aeb205a220770d49" providerId="LiveId" clId="{1C56D3BA-0042-4D42-A7DE-211E8FBF3DE1}" dt="2025-04-21T21:52:20.087" v="3226" actId="255"/>
          <ac:spMkLst>
            <pc:docMk/>
            <pc:sldMk cId="268112582" sldId="263"/>
            <ac:spMk id="3" creationId="{46E755B4-BB0C-729F-A48F-6A0CA7165ADF}"/>
          </ac:spMkLst>
        </pc:spChg>
      </pc:sldChg>
      <pc:sldChg chg="addSp delSp modSp new mod ord modClrScheme chgLayout">
        <pc:chgData name="Himabala Medasani" userId="aeb205a220770d49" providerId="LiveId" clId="{1C56D3BA-0042-4D42-A7DE-211E8FBF3DE1}" dt="2025-04-21T21:52:42.957" v="3228" actId="255"/>
        <pc:sldMkLst>
          <pc:docMk/>
          <pc:sldMk cId="2373787670" sldId="264"/>
        </pc:sldMkLst>
        <pc:spChg chg="del mod ord">
          <ac:chgData name="Himabala Medasani" userId="aeb205a220770d49" providerId="LiveId" clId="{1C56D3BA-0042-4D42-A7DE-211E8FBF3DE1}" dt="2025-04-21T20:48:07.397" v="1547" actId="700"/>
          <ac:spMkLst>
            <pc:docMk/>
            <pc:sldMk cId="2373787670" sldId="264"/>
            <ac:spMk id="2" creationId="{E4F108A4-1CB5-C0E9-5B59-BDE4947D145D}"/>
          </ac:spMkLst>
        </pc:spChg>
        <pc:spChg chg="add mod ord">
          <ac:chgData name="Himabala Medasani" userId="aeb205a220770d49" providerId="LiveId" clId="{1C56D3BA-0042-4D42-A7DE-211E8FBF3DE1}" dt="2025-04-21T20:50:31.730" v="1689" actId="1076"/>
          <ac:spMkLst>
            <pc:docMk/>
            <pc:sldMk cId="2373787670" sldId="264"/>
            <ac:spMk id="3" creationId="{24C8F324-16DF-339D-B25B-59EFF2EB8129}"/>
          </ac:spMkLst>
        </pc:spChg>
        <pc:spChg chg="add del mod ord">
          <ac:chgData name="Himabala Medasani" userId="aeb205a220770d49" providerId="LiveId" clId="{1C56D3BA-0042-4D42-A7DE-211E8FBF3DE1}" dt="2025-04-21T20:51:57.049" v="1709" actId="21"/>
          <ac:spMkLst>
            <pc:docMk/>
            <pc:sldMk cId="2373787670" sldId="264"/>
            <ac:spMk id="4" creationId="{F85CD23B-5C6F-9814-41B6-7415782AAE3B}"/>
          </ac:spMkLst>
        </pc:spChg>
        <pc:spChg chg="add mod ord">
          <ac:chgData name="Himabala Medasani" userId="aeb205a220770d49" providerId="LiveId" clId="{1C56D3BA-0042-4D42-A7DE-211E8FBF3DE1}" dt="2025-04-21T20:52:33.118" v="1716" actId="14100"/>
          <ac:spMkLst>
            <pc:docMk/>
            <pc:sldMk cId="2373787670" sldId="264"/>
            <ac:spMk id="5" creationId="{8C960A51-7A62-5ED2-B127-97E3563ED8B8}"/>
          </ac:spMkLst>
        </pc:spChg>
        <pc:spChg chg="add del mod">
          <ac:chgData name="Himabala Medasani" userId="aeb205a220770d49" providerId="LiveId" clId="{1C56D3BA-0042-4D42-A7DE-211E8FBF3DE1}" dt="2025-04-21T20:52:09.557" v="1711" actId="21"/>
          <ac:spMkLst>
            <pc:docMk/>
            <pc:sldMk cId="2373787670" sldId="264"/>
            <ac:spMk id="6" creationId="{F85CD23B-5C6F-9814-41B6-7415782AAE3B}"/>
          </ac:spMkLst>
        </pc:spChg>
        <pc:spChg chg="del">
          <ac:chgData name="Himabala Medasani" userId="aeb205a220770d49" providerId="LiveId" clId="{1C56D3BA-0042-4D42-A7DE-211E8FBF3DE1}" dt="2025-04-21T21:52:36.345" v="3227" actId="21"/>
          <ac:spMkLst>
            <pc:docMk/>
            <pc:sldMk cId="2373787670" sldId="264"/>
            <ac:spMk id="9" creationId="{A999FCFE-74D2-F972-2F67-6FF36C9851F0}"/>
          </ac:spMkLst>
        </pc:spChg>
        <pc:spChg chg="mod">
          <ac:chgData name="Himabala Medasani" userId="aeb205a220770d49" providerId="LiveId" clId="{1C56D3BA-0042-4D42-A7DE-211E8FBF3DE1}" dt="2025-04-21T21:52:42.957" v="3228" actId="255"/>
          <ac:spMkLst>
            <pc:docMk/>
            <pc:sldMk cId="2373787670" sldId="264"/>
            <ac:spMk id="10" creationId="{C79B8AA7-2A66-B287-7FC4-660C35DB2E04}"/>
          </ac:spMkLst>
        </pc:spChg>
        <pc:picChg chg="add del mod">
          <ac:chgData name="Himabala Medasani" userId="aeb205a220770d49" providerId="LiveId" clId="{1C56D3BA-0042-4D42-A7DE-211E8FBF3DE1}" dt="2025-04-21T20:53:06.715" v="1717" actId="21"/>
          <ac:picMkLst>
            <pc:docMk/>
            <pc:sldMk cId="2373787670" sldId="264"/>
            <ac:picMk id="8" creationId="{472854F7-60BB-2AF4-BD71-E7EDEBC26B86}"/>
          </ac:picMkLst>
        </pc:picChg>
        <pc:picChg chg="add mod">
          <ac:chgData name="Himabala Medasani" userId="aeb205a220770d49" providerId="LiveId" clId="{1C56D3BA-0042-4D42-A7DE-211E8FBF3DE1}" dt="2025-04-21T20:53:38.244" v="1725" actId="14100"/>
          <ac:picMkLst>
            <pc:docMk/>
            <pc:sldMk cId="2373787670" sldId="264"/>
            <ac:picMk id="2049" creationId="{E929AB40-7132-991C-6EED-1987C57455DE}"/>
          </ac:picMkLst>
        </pc:picChg>
      </pc:sldChg>
      <pc:sldChg chg="addSp delSp modSp new mod">
        <pc:chgData name="Himabala Medasani" userId="aeb205a220770d49" providerId="LiveId" clId="{1C56D3BA-0042-4D42-A7DE-211E8FBF3DE1}" dt="2025-04-21T21:53:04.504" v="3230" actId="255"/>
        <pc:sldMkLst>
          <pc:docMk/>
          <pc:sldMk cId="3020175303" sldId="265"/>
        </pc:sldMkLst>
        <pc:spChg chg="mod">
          <ac:chgData name="Himabala Medasani" userId="aeb205a220770d49" providerId="LiveId" clId="{1C56D3BA-0042-4D42-A7DE-211E8FBF3DE1}" dt="2025-04-21T20:54:02.331" v="1727"/>
          <ac:spMkLst>
            <pc:docMk/>
            <pc:sldMk cId="3020175303" sldId="265"/>
            <ac:spMk id="2" creationId="{9A459FDA-047C-0CCC-2E82-567844B4D436}"/>
          </ac:spMkLst>
        </pc:spChg>
        <pc:spChg chg="del">
          <ac:chgData name="Himabala Medasani" userId="aeb205a220770d49" providerId="LiveId" clId="{1C56D3BA-0042-4D42-A7DE-211E8FBF3DE1}" dt="2025-04-21T20:55:49.675" v="1738" actId="21"/>
          <ac:spMkLst>
            <pc:docMk/>
            <pc:sldMk cId="3020175303" sldId="265"/>
            <ac:spMk id="3" creationId="{1152B37E-8030-1667-57B9-7C1BE7B78762}"/>
          </ac:spMkLst>
        </pc:spChg>
        <pc:spChg chg="mod">
          <ac:chgData name="Himabala Medasani" userId="aeb205a220770d49" providerId="LiveId" clId="{1C56D3BA-0042-4D42-A7DE-211E8FBF3DE1}" dt="2025-04-21T20:54:50.980" v="1735" actId="20577"/>
          <ac:spMkLst>
            <pc:docMk/>
            <pc:sldMk cId="3020175303" sldId="265"/>
            <ac:spMk id="4" creationId="{E50E1A4E-1A85-BEC2-7F19-B9D916023306}"/>
          </ac:spMkLst>
        </pc:spChg>
        <pc:spChg chg="del">
          <ac:chgData name="Himabala Medasani" userId="aeb205a220770d49" providerId="LiveId" clId="{1C56D3BA-0042-4D42-A7DE-211E8FBF3DE1}" dt="2025-04-21T21:52:54.449" v="3229" actId="21"/>
          <ac:spMkLst>
            <pc:docMk/>
            <pc:sldMk cId="3020175303" sldId="265"/>
            <ac:spMk id="9" creationId="{88DA5912-3CD1-FCEB-F2B5-DD0012AFFAF3}"/>
          </ac:spMkLst>
        </pc:spChg>
        <pc:spChg chg="mod">
          <ac:chgData name="Himabala Medasani" userId="aeb205a220770d49" providerId="LiveId" clId="{1C56D3BA-0042-4D42-A7DE-211E8FBF3DE1}" dt="2025-04-21T21:53:04.504" v="3230" actId="255"/>
          <ac:spMkLst>
            <pc:docMk/>
            <pc:sldMk cId="3020175303" sldId="265"/>
            <ac:spMk id="10" creationId="{5D899FAF-2C4E-7BE6-FAC2-5DB87C340DFB}"/>
          </ac:spMkLst>
        </pc:spChg>
        <pc:picChg chg="add del mod">
          <ac:chgData name="Himabala Medasani" userId="aeb205a220770d49" providerId="LiveId" clId="{1C56D3BA-0042-4D42-A7DE-211E8FBF3DE1}" dt="2025-04-21T20:56:09.594" v="1743" actId="21"/>
          <ac:picMkLst>
            <pc:docMk/>
            <pc:sldMk cId="3020175303" sldId="265"/>
            <ac:picMk id="6" creationId="{E0D840CE-E7B3-B9E3-0E06-0EA4B4E9F5FB}"/>
          </ac:picMkLst>
        </pc:picChg>
        <pc:picChg chg="add mod">
          <ac:chgData name="Himabala Medasani" userId="aeb205a220770d49" providerId="LiveId" clId="{1C56D3BA-0042-4D42-A7DE-211E8FBF3DE1}" dt="2025-04-21T20:56:45.965" v="1750" actId="14100"/>
          <ac:picMkLst>
            <pc:docMk/>
            <pc:sldMk cId="3020175303" sldId="265"/>
            <ac:picMk id="8" creationId="{3BE9E2F3-3765-B22B-6730-F04082814190}"/>
          </ac:picMkLst>
        </pc:picChg>
      </pc:sldChg>
      <pc:sldChg chg="addSp delSp modSp new mod">
        <pc:chgData name="Himabala Medasani" userId="aeb205a220770d49" providerId="LiveId" clId="{1C56D3BA-0042-4D42-A7DE-211E8FBF3DE1}" dt="2025-04-21T21:53:20.003" v="3232" actId="255"/>
        <pc:sldMkLst>
          <pc:docMk/>
          <pc:sldMk cId="393302559" sldId="266"/>
        </pc:sldMkLst>
        <pc:spChg chg="mod">
          <ac:chgData name="Himabala Medasani" userId="aeb205a220770d49" providerId="LiveId" clId="{1C56D3BA-0042-4D42-A7DE-211E8FBF3DE1}" dt="2025-04-21T20:58:24.445" v="1761" actId="1076"/>
          <ac:spMkLst>
            <pc:docMk/>
            <pc:sldMk cId="393302559" sldId="266"/>
            <ac:spMk id="2" creationId="{B4E8254B-82B0-7028-E79B-6034714B60D5}"/>
          </ac:spMkLst>
        </pc:spChg>
        <pc:spChg chg="del">
          <ac:chgData name="Himabala Medasani" userId="aeb205a220770d49" providerId="LiveId" clId="{1C56D3BA-0042-4D42-A7DE-211E8FBF3DE1}" dt="2025-04-21T21:05:39.109" v="2174" actId="21"/>
          <ac:spMkLst>
            <pc:docMk/>
            <pc:sldMk cId="393302559" sldId="266"/>
            <ac:spMk id="3" creationId="{D5E38B58-29C6-F899-7E4F-ED07F0D355EE}"/>
          </ac:spMkLst>
        </pc:spChg>
        <pc:spChg chg="mod">
          <ac:chgData name="Himabala Medasani" userId="aeb205a220770d49" providerId="LiveId" clId="{1C56D3BA-0042-4D42-A7DE-211E8FBF3DE1}" dt="2025-04-21T21:04:37.678" v="2173" actId="20577"/>
          <ac:spMkLst>
            <pc:docMk/>
            <pc:sldMk cId="393302559" sldId="266"/>
            <ac:spMk id="4" creationId="{0662F56C-9316-F06D-BA9E-365688A90BEC}"/>
          </ac:spMkLst>
        </pc:spChg>
        <pc:spChg chg="add del mod">
          <ac:chgData name="Himabala Medasani" userId="aeb205a220770d49" providerId="LiveId" clId="{1C56D3BA-0042-4D42-A7DE-211E8FBF3DE1}" dt="2025-04-21T21:05:49.192" v="2176" actId="21"/>
          <ac:spMkLst>
            <pc:docMk/>
            <pc:sldMk cId="393302559" sldId="266"/>
            <ac:spMk id="5" creationId="{D5E38B58-29C6-F899-7E4F-ED07F0D355EE}"/>
          </ac:spMkLst>
        </pc:spChg>
        <pc:spChg chg="del">
          <ac:chgData name="Himabala Medasani" userId="aeb205a220770d49" providerId="LiveId" clId="{1C56D3BA-0042-4D42-A7DE-211E8FBF3DE1}" dt="2025-04-21T21:53:11.398" v="3231" actId="21"/>
          <ac:spMkLst>
            <pc:docMk/>
            <pc:sldMk cId="393302559" sldId="266"/>
            <ac:spMk id="8" creationId="{716008D2-05D9-D7EB-B14A-C75799A2031E}"/>
          </ac:spMkLst>
        </pc:spChg>
        <pc:spChg chg="mod">
          <ac:chgData name="Himabala Medasani" userId="aeb205a220770d49" providerId="LiveId" clId="{1C56D3BA-0042-4D42-A7DE-211E8FBF3DE1}" dt="2025-04-21T21:53:20.003" v="3232" actId="255"/>
          <ac:spMkLst>
            <pc:docMk/>
            <pc:sldMk cId="393302559" sldId="266"/>
            <ac:spMk id="9" creationId="{CE3AC864-67F9-2831-8835-B8464FDC3EBA}"/>
          </ac:spMkLst>
        </pc:spChg>
        <pc:picChg chg="add mod">
          <ac:chgData name="Himabala Medasani" userId="aeb205a220770d49" providerId="LiveId" clId="{1C56D3BA-0042-4D42-A7DE-211E8FBF3DE1}" dt="2025-04-21T21:06:30.429" v="2186" actId="14100"/>
          <ac:picMkLst>
            <pc:docMk/>
            <pc:sldMk cId="393302559" sldId="266"/>
            <ac:picMk id="7" creationId="{3013CD39-056D-59C4-08E4-9C868EB28331}"/>
          </ac:picMkLst>
        </pc:picChg>
      </pc:sldChg>
      <pc:sldChg chg="addSp delSp modSp new mod modClrScheme chgLayout">
        <pc:chgData name="Himabala Medasani" userId="aeb205a220770d49" providerId="LiveId" clId="{1C56D3BA-0042-4D42-A7DE-211E8FBF3DE1}" dt="2025-04-21T21:53:29.057" v="3233" actId="255"/>
        <pc:sldMkLst>
          <pc:docMk/>
          <pc:sldMk cId="1283617630" sldId="267"/>
        </pc:sldMkLst>
        <pc:spChg chg="del mod ord">
          <ac:chgData name="Himabala Medasani" userId="aeb205a220770d49" providerId="LiveId" clId="{1C56D3BA-0042-4D42-A7DE-211E8FBF3DE1}" dt="2025-04-21T21:07:33.021" v="2188" actId="700"/>
          <ac:spMkLst>
            <pc:docMk/>
            <pc:sldMk cId="1283617630" sldId="267"/>
            <ac:spMk id="2" creationId="{D87AEC82-89BD-9223-24D3-6059EE7EE6BB}"/>
          </ac:spMkLst>
        </pc:spChg>
        <pc:spChg chg="del mod ord">
          <ac:chgData name="Himabala Medasani" userId="aeb205a220770d49" providerId="LiveId" clId="{1C56D3BA-0042-4D42-A7DE-211E8FBF3DE1}" dt="2025-04-21T21:07:33.021" v="2188" actId="700"/>
          <ac:spMkLst>
            <pc:docMk/>
            <pc:sldMk cId="1283617630" sldId="267"/>
            <ac:spMk id="3" creationId="{08779C95-3DAF-53B7-958B-AA3C51F04FDF}"/>
          </ac:spMkLst>
        </pc:spChg>
        <pc:spChg chg="del">
          <ac:chgData name="Himabala Medasani" userId="aeb205a220770d49" providerId="LiveId" clId="{1C56D3BA-0042-4D42-A7DE-211E8FBF3DE1}" dt="2025-04-21T21:07:33.021" v="2188" actId="700"/>
          <ac:spMkLst>
            <pc:docMk/>
            <pc:sldMk cId="1283617630" sldId="267"/>
            <ac:spMk id="4" creationId="{F5CF463B-2895-B7D4-2B92-80CE6E2BD592}"/>
          </ac:spMkLst>
        </pc:spChg>
        <pc:spChg chg="add mod ord">
          <ac:chgData name="Himabala Medasani" userId="aeb205a220770d49" providerId="LiveId" clId="{1C56D3BA-0042-4D42-A7DE-211E8FBF3DE1}" dt="2025-04-21T21:07:44.302" v="2189"/>
          <ac:spMkLst>
            <pc:docMk/>
            <pc:sldMk cId="1283617630" sldId="267"/>
            <ac:spMk id="5" creationId="{2ACAA3D6-C75B-9910-67E1-511BBAFB7CE6}"/>
          </ac:spMkLst>
        </pc:spChg>
        <pc:spChg chg="add mod ord">
          <ac:chgData name="Himabala Medasani" userId="aeb205a220770d49" providerId="LiveId" clId="{1C56D3BA-0042-4D42-A7DE-211E8FBF3DE1}" dt="2025-04-21T21:18:01.284" v="2209" actId="255"/>
          <ac:spMkLst>
            <pc:docMk/>
            <pc:sldMk cId="1283617630" sldId="267"/>
            <ac:spMk id="6" creationId="{D1DAEADE-EEF1-1FB3-D2A9-E101B606D0A4}"/>
          </ac:spMkLst>
        </pc:spChg>
        <pc:spChg chg="mod">
          <ac:chgData name="Himabala Medasani" userId="aeb205a220770d49" providerId="LiveId" clId="{1C56D3BA-0042-4D42-A7DE-211E8FBF3DE1}" dt="2025-04-21T21:53:29.057" v="3233" actId="255"/>
          <ac:spMkLst>
            <pc:docMk/>
            <pc:sldMk cId="1283617630" sldId="267"/>
            <ac:spMk id="7" creationId="{12E06D1D-75C0-3E65-1D04-63ED2F1ECB10}"/>
          </ac:spMkLst>
        </pc:spChg>
      </pc:sldChg>
      <pc:sldChg chg="modSp new mod">
        <pc:chgData name="Himabala Medasani" userId="aeb205a220770d49" providerId="LiveId" clId="{1C56D3BA-0042-4D42-A7DE-211E8FBF3DE1}" dt="2025-04-21T21:53:56.470" v="3236" actId="255"/>
        <pc:sldMkLst>
          <pc:docMk/>
          <pc:sldMk cId="4039509422" sldId="268"/>
        </pc:sldMkLst>
        <pc:spChg chg="mod">
          <ac:chgData name="Himabala Medasani" userId="aeb205a220770d49" providerId="LiveId" clId="{1C56D3BA-0042-4D42-A7DE-211E8FBF3DE1}" dt="2025-04-21T21:18:39.857" v="2211"/>
          <ac:spMkLst>
            <pc:docMk/>
            <pc:sldMk cId="4039509422" sldId="268"/>
            <ac:spMk id="2" creationId="{B5D918A4-09F8-A4C3-2550-B95364099B70}"/>
          </ac:spMkLst>
        </pc:spChg>
        <pc:spChg chg="mod">
          <ac:chgData name="Himabala Medasani" userId="aeb205a220770d49" providerId="LiveId" clId="{1C56D3BA-0042-4D42-A7DE-211E8FBF3DE1}" dt="2025-04-21T21:23:47.770" v="2500" actId="5793"/>
          <ac:spMkLst>
            <pc:docMk/>
            <pc:sldMk cId="4039509422" sldId="268"/>
            <ac:spMk id="3" creationId="{944FBBE8-DF58-5B82-C27A-067485825B74}"/>
          </ac:spMkLst>
        </pc:spChg>
        <pc:spChg chg="mod">
          <ac:chgData name="Himabala Medasani" userId="aeb205a220770d49" providerId="LiveId" clId="{1C56D3BA-0042-4D42-A7DE-211E8FBF3DE1}" dt="2025-04-21T21:53:56.470" v="3236" actId="255"/>
          <ac:spMkLst>
            <pc:docMk/>
            <pc:sldMk cId="4039509422" sldId="268"/>
            <ac:spMk id="4" creationId="{3C20EC51-5E55-A539-A7A3-2505B031B5D9}"/>
          </ac:spMkLst>
        </pc:spChg>
      </pc:sldChg>
      <pc:sldChg chg="modSp new mod">
        <pc:chgData name="Himabala Medasani" userId="aeb205a220770d49" providerId="LiveId" clId="{1C56D3BA-0042-4D42-A7DE-211E8FBF3DE1}" dt="2025-04-21T21:54:05.961" v="3237" actId="255"/>
        <pc:sldMkLst>
          <pc:docMk/>
          <pc:sldMk cId="1043669072" sldId="269"/>
        </pc:sldMkLst>
        <pc:spChg chg="mod">
          <ac:chgData name="Himabala Medasani" userId="aeb205a220770d49" providerId="LiveId" clId="{1C56D3BA-0042-4D42-A7DE-211E8FBF3DE1}" dt="2025-04-21T21:25:11.273" v="2502"/>
          <ac:spMkLst>
            <pc:docMk/>
            <pc:sldMk cId="1043669072" sldId="269"/>
            <ac:spMk id="2" creationId="{B9849A59-8D5A-9559-FA2A-CD9D5E904CA8}"/>
          </ac:spMkLst>
        </pc:spChg>
        <pc:spChg chg="mod">
          <ac:chgData name="Himabala Medasani" userId="aeb205a220770d49" providerId="LiveId" clId="{1C56D3BA-0042-4D42-A7DE-211E8FBF3DE1}" dt="2025-04-21T21:27:08.941" v="2699" actId="20577"/>
          <ac:spMkLst>
            <pc:docMk/>
            <pc:sldMk cId="1043669072" sldId="269"/>
            <ac:spMk id="3" creationId="{17536936-CAE7-5F7D-E0C5-A75ED275EFD7}"/>
          </ac:spMkLst>
        </pc:spChg>
        <pc:spChg chg="mod">
          <ac:chgData name="Himabala Medasani" userId="aeb205a220770d49" providerId="LiveId" clId="{1C56D3BA-0042-4D42-A7DE-211E8FBF3DE1}" dt="2025-04-21T21:54:05.961" v="3237" actId="255"/>
          <ac:spMkLst>
            <pc:docMk/>
            <pc:sldMk cId="1043669072" sldId="269"/>
            <ac:spMk id="4" creationId="{67D55136-0082-6E61-1363-CB9B189136EA}"/>
          </ac:spMkLst>
        </pc:spChg>
      </pc:sldChg>
      <pc:sldChg chg="addSp modSp new mod ord">
        <pc:chgData name="Himabala Medasani" userId="aeb205a220770d49" providerId="LiveId" clId="{1C56D3BA-0042-4D42-A7DE-211E8FBF3DE1}" dt="2025-04-21T21:51:40.279" v="3222" actId="255"/>
        <pc:sldMkLst>
          <pc:docMk/>
          <pc:sldMk cId="2784441955" sldId="270"/>
        </pc:sldMkLst>
        <pc:spChg chg="mod">
          <ac:chgData name="Himabala Medasani" userId="aeb205a220770d49" providerId="LiveId" clId="{1C56D3BA-0042-4D42-A7DE-211E8FBF3DE1}" dt="2025-04-21T21:29:30.915" v="2701"/>
          <ac:spMkLst>
            <pc:docMk/>
            <pc:sldMk cId="2784441955" sldId="270"/>
            <ac:spMk id="2" creationId="{52AC802D-9970-9C6F-E79B-37BD57AD77C2}"/>
          </ac:spMkLst>
        </pc:spChg>
        <pc:spChg chg="mod">
          <ac:chgData name="Himabala Medasani" userId="aeb205a220770d49" providerId="LiveId" clId="{1C56D3BA-0042-4D42-A7DE-211E8FBF3DE1}" dt="2025-04-21T21:29:40.398" v="2702"/>
          <ac:spMkLst>
            <pc:docMk/>
            <pc:sldMk cId="2784441955" sldId="270"/>
            <ac:spMk id="3" creationId="{867FAA49-B7E5-0998-58E2-643FBB4A84B9}"/>
          </ac:spMkLst>
        </pc:spChg>
        <pc:spChg chg="mod">
          <ac:chgData name="Himabala Medasani" userId="aeb205a220770d49" providerId="LiveId" clId="{1C56D3BA-0042-4D42-A7DE-211E8FBF3DE1}" dt="2025-04-21T21:51:40.279" v="3222" actId="255"/>
          <ac:spMkLst>
            <pc:docMk/>
            <pc:sldMk cId="2784441955" sldId="270"/>
            <ac:spMk id="5" creationId="{F7EFA2B2-4981-7C41-BCE6-F3D832989901}"/>
          </ac:spMkLst>
        </pc:spChg>
        <pc:graphicFrameChg chg="add mod modGraphic">
          <ac:chgData name="Himabala Medasani" userId="aeb205a220770d49" providerId="LiveId" clId="{1C56D3BA-0042-4D42-A7DE-211E8FBF3DE1}" dt="2025-04-21T21:33:49.607" v="2760" actId="20577"/>
          <ac:graphicFrameMkLst>
            <pc:docMk/>
            <pc:sldMk cId="2784441955" sldId="270"/>
            <ac:graphicFrameMk id="4" creationId="{4DE8420C-B75D-BE4C-00E3-71DBE15F91EF}"/>
          </ac:graphicFrameMkLst>
        </pc:graphicFrameChg>
      </pc:sldChg>
      <pc:sldChg chg="addSp delSp modSp new mod modClrScheme chgLayout">
        <pc:chgData name="Himabala Medasani" userId="aeb205a220770d49" providerId="LiveId" clId="{1C56D3BA-0042-4D42-A7DE-211E8FBF3DE1}" dt="2025-04-21T21:35:25.829" v="2840" actId="15"/>
        <pc:sldMkLst>
          <pc:docMk/>
          <pc:sldMk cId="2663154449" sldId="271"/>
        </pc:sldMkLst>
        <pc:spChg chg="del">
          <ac:chgData name="Himabala Medasani" userId="aeb205a220770d49" providerId="LiveId" clId="{1C56D3BA-0042-4D42-A7DE-211E8FBF3DE1}" dt="2025-04-21T21:34:07.565" v="2762" actId="700"/>
          <ac:spMkLst>
            <pc:docMk/>
            <pc:sldMk cId="2663154449" sldId="271"/>
            <ac:spMk id="2" creationId="{3AC3E975-4C40-9801-747A-DEC2B0A1695B}"/>
          </ac:spMkLst>
        </pc:spChg>
        <pc:spChg chg="del">
          <ac:chgData name="Himabala Medasani" userId="aeb205a220770d49" providerId="LiveId" clId="{1C56D3BA-0042-4D42-A7DE-211E8FBF3DE1}" dt="2025-04-21T21:34:07.565" v="2762" actId="700"/>
          <ac:spMkLst>
            <pc:docMk/>
            <pc:sldMk cId="2663154449" sldId="271"/>
            <ac:spMk id="3" creationId="{68D7D616-FFC3-A1F5-09B7-1F5BF49412C2}"/>
          </ac:spMkLst>
        </pc:spChg>
        <pc:spChg chg="add mod">
          <ac:chgData name="Himabala Medasani" userId="aeb205a220770d49" providerId="LiveId" clId="{1C56D3BA-0042-4D42-A7DE-211E8FBF3DE1}" dt="2025-04-21T21:35:25.829" v="2840" actId="15"/>
          <ac:spMkLst>
            <pc:docMk/>
            <pc:sldMk cId="2663154449" sldId="271"/>
            <ac:spMk id="4" creationId="{2855737C-4B37-5C75-FA5B-E919C610EB6C}"/>
          </ac:spMkLst>
        </pc:spChg>
      </pc:sldChg>
      <pc:sldChg chg="modSp new mod">
        <pc:chgData name="Himabala Medasani" userId="aeb205a220770d49" providerId="LiveId" clId="{1C56D3BA-0042-4D42-A7DE-211E8FBF3DE1}" dt="2025-04-21T21:53:37.167" v="3234" actId="255"/>
        <pc:sldMkLst>
          <pc:docMk/>
          <pc:sldMk cId="417234368" sldId="272"/>
        </pc:sldMkLst>
        <pc:spChg chg="mod">
          <ac:chgData name="Himabala Medasani" userId="aeb205a220770d49" providerId="LiveId" clId="{1C56D3BA-0042-4D42-A7DE-211E8FBF3DE1}" dt="2025-04-21T21:38:52.692" v="2853" actId="20577"/>
          <ac:spMkLst>
            <pc:docMk/>
            <pc:sldMk cId="417234368" sldId="272"/>
            <ac:spMk id="2" creationId="{B25C2739-4A25-3155-2F2E-3E6B8ACA66DB}"/>
          </ac:spMkLst>
        </pc:spChg>
        <pc:spChg chg="mod">
          <ac:chgData name="Himabala Medasani" userId="aeb205a220770d49" providerId="LiveId" clId="{1C56D3BA-0042-4D42-A7DE-211E8FBF3DE1}" dt="2025-04-21T21:42:52.015" v="2884"/>
          <ac:spMkLst>
            <pc:docMk/>
            <pc:sldMk cId="417234368" sldId="272"/>
            <ac:spMk id="3" creationId="{9BE0EC5D-E55A-3813-DE92-78EC07ECFDAE}"/>
          </ac:spMkLst>
        </pc:spChg>
        <pc:spChg chg="mod">
          <ac:chgData name="Himabala Medasani" userId="aeb205a220770d49" providerId="LiveId" clId="{1C56D3BA-0042-4D42-A7DE-211E8FBF3DE1}" dt="2025-04-21T21:53:37.167" v="3234" actId="255"/>
          <ac:spMkLst>
            <pc:docMk/>
            <pc:sldMk cId="417234368" sldId="272"/>
            <ac:spMk id="4" creationId="{D8BD0F26-A20E-ED6B-5104-AD7623877CB1}"/>
          </ac:spMkLst>
        </pc:spChg>
      </pc:sldChg>
      <pc:sldChg chg="addSp delSp modSp new mod modClrScheme chgLayout">
        <pc:chgData name="Himabala Medasani" userId="aeb205a220770d49" providerId="LiveId" clId="{1C56D3BA-0042-4D42-A7DE-211E8FBF3DE1}" dt="2025-04-21T21:49:04.663" v="3217" actId="20577"/>
        <pc:sldMkLst>
          <pc:docMk/>
          <pc:sldMk cId="2197172955" sldId="273"/>
        </pc:sldMkLst>
        <pc:spChg chg="del mod ord">
          <ac:chgData name="Himabala Medasani" userId="aeb205a220770d49" providerId="LiveId" clId="{1C56D3BA-0042-4D42-A7DE-211E8FBF3DE1}" dt="2025-04-21T21:43:13.255" v="2886" actId="700"/>
          <ac:spMkLst>
            <pc:docMk/>
            <pc:sldMk cId="2197172955" sldId="273"/>
            <ac:spMk id="2" creationId="{DF9521DC-8B3E-96C4-2DC1-69C6F4192198}"/>
          </ac:spMkLst>
        </pc:spChg>
        <pc:spChg chg="del">
          <ac:chgData name="Himabala Medasani" userId="aeb205a220770d49" providerId="LiveId" clId="{1C56D3BA-0042-4D42-A7DE-211E8FBF3DE1}" dt="2025-04-21T21:43:13.255" v="2886" actId="700"/>
          <ac:spMkLst>
            <pc:docMk/>
            <pc:sldMk cId="2197172955" sldId="273"/>
            <ac:spMk id="3" creationId="{DD893527-5ACB-871E-C7E2-11BB8808CC19}"/>
          </ac:spMkLst>
        </pc:spChg>
        <pc:spChg chg="add mod ord">
          <ac:chgData name="Himabala Medasani" userId="aeb205a220770d49" providerId="LiveId" clId="{1C56D3BA-0042-4D42-A7DE-211E8FBF3DE1}" dt="2025-04-21T21:49:04.663" v="3217" actId="20577"/>
          <ac:spMkLst>
            <pc:docMk/>
            <pc:sldMk cId="2197172955" sldId="273"/>
            <ac:spMk id="4" creationId="{3BE49338-3719-3BAE-3F5F-337CBFB461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5E9DC2-8ACB-7ED0-BFEA-919AB1C93E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4A84-E4B3-7423-CBB0-4C097D6D01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AD8E-6C8B-4394-96C4-20A6A74C07B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B6169-E662-5BFD-F3D4-93862D4C50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15839-127B-A1A8-7B41-0F4F8FB24A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1279-EE30-4C6C-8EC7-6A4254697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580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AE009-618B-4DD3-8DB9-CA00E9394DFA}" type="datetimeFigureOut">
              <a:rPr lang="en-IN" smtClean="0"/>
              <a:t>21-04-2025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EB1A1-CA49-439F-A451-53C7734A8DB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5790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10BB7-D9A6-AA9E-3230-BBD1CB7292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A picture containing drawing">
            <a:extLst>
              <a:ext uri="{FF2B5EF4-FFF2-40B4-BE49-F238E27FC236}">
                <a16:creationId xmlns:a16="http://schemas.microsoft.com/office/drawing/2014/main" id="{ED0F4690-827E-99E4-3014-C130CD0CE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525805" y="2876438"/>
            <a:ext cx="4720751" cy="113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4B1CD-6698-77DC-92B1-7792B9201112}"/>
              </a:ext>
            </a:extLst>
          </p:cNvPr>
          <p:cNvCxnSpPr/>
          <p:nvPr userDrawn="1"/>
        </p:nvCxnSpPr>
        <p:spPr>
          <a:xfrm>
            <a:off x="6113835" y="2176248"/>
            <a:ext cx="0" cy="25696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77E68-C3D6-93CD-948E-B47BB87672FE}"/>
              </a:ext>
            </a:extLst>
          </p:cNvPr>
          <p:cNvSpPr txBox="1"/>
          <p:nvPr userDrawn="1"/>
        </p:nvSpPr>
        <p:spPr>
          <a:xfrm>
            <a:off x="7292048" y="3250246"/>
            <a:ext cx="401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School of 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0F28-5C2F-3AF2-8312-C5FB519135F1}"/>
              </a:ext>
            </a:extLst>
          </p:cNvPr>
          <p:cNvSpPr txBox="1">
            <a:spLocks/>
          </p:cNvSpPr>
          <p:nvPr userDrawn="1"/>
        </p:nvSpPr>
        <p:spPr>
          <a:xfrm>
            <a:off x="875236" y="5092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39BC5A-CFE3-9C7B-8F3A-2719BEDF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1" y="474453"/>
            <a:ext cx="10515600" cy="1095556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3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8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7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25867C-1C39-CE78-DD34-F1592BA4AEBB}"/>
              </a:ext>
            </a:extLst>
          </p:cNvPr>
          <p:cNvSpPr/>
          <p:nvPr userDrawn="1"/>
        </p:nvSpPr>
        <p:spPr>
          <a:xfrm>
            <a:off x="0" y="1"/>
            <a:ext cx="12192000" cy="1439333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6" y="73211"/>
            <a:ext cx="11947585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22" y="1466491"/>
            <a:ext cx="11950460" cy="48911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7709" y="6364978"/>
            <a:ext cx="2743200" cy="365125"/>
          </a:xfrm>
        </p:spPr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0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37" y="172528"/>
            <a:ext cx="11800936" cy="618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6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41D46A-3397-65AC-A62D-D953DA3374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3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17" y="1423358"/>
            <a:ext cx="5916283" cy="495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930660" cy="4960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5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5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39F6B5-49F2-4192-7516-544D643D5C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3283A-E272-8F1E-0E55-C19E65D9F42B}"/>
              </a:ext>
            </a:extLst>
          </p:cNvPr>
          <p:cNvSpPr/>
          <p:nvPr userDrawn="1"/>
        </p:nvSpPr>
        <p:spPr>
          <a:xfrm>
            <a:off x="115768" y="69574"/>
            <a:ext cx="12006469" cy="6718852"/>
          </a:xfrm>
          <a:prstGeom prst="rect">
            <a:avLst/>
          </a:prstGeom>
          <a:solidFill>
            <a:schemeClr val="bg1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519" y="80456"/>
            <a:ext cx="11984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19" y="1420183"/>
            <a:ext cx="11996467" cy="496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5219" y="63908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76E5-6B73-4921-B9EB-0F0945D892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2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7" r:id="rId4"/>
    <p:sldLayoutId id="2147483663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F06D13-6DAC-BC27-7991-DCF7AB1AE8EC}"/>
              </a:ext>
            </a:extLst>
          </p:cNvPr>
          <p:cNvSpPr txBox="1"/>
          <p:nvPr/>
        </p:nvSpPr>
        <p:spPr>
          <a:xfrm>
            <a:off x="245248" y="4812242"/>
            <a:ext cx="513310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TEAM MEMBERS:</a:t>
            </a:r>
          </a:p>
          <a:p>
            <a:endParaRPr lang="en-IN" sz="1800" dirty="0"/>
          </a:p>
          <a:p>
            <a:r>
              <a:rPr lang="en-IN" dirty="0"/>
              <a:t>              1.HIMABALA          -  CB.SC.U4AIE24028</a:t>
            </a:r>
          </a:p>
          <a:p>
            <a:r>
              <a:rPr lang="en-IN" dirty="0"/>
              <a:t>              2.NIKHIL                 - CB.SC.U4AIE24053</a:t>
            </a:r>
          </a:p>
          <a:p>
            <a:r>
              <a:rPr lang="en-IN" dirty="0"/>
              <a:t>              3.SANDEEP            - CB.SC.U4AIE24047</a:t>
            </a:r>
          </a:p>
          <a:p>
            <a:r>
              <a:rPr lang="en-IN" dirty="0"/>
              <a:t>              4.CHAITHANYA     - CB.SC.U4AIE24040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EC2A8-3C06-458A-8331-615C6752D6CA}"/>
              </a:ext>
            </a:extLst>
          </p:cNvPr>
          <p:cNvSpPr txBox="1"/>
          <p:nvPr/>
        </p:nvSpPr>
        <p:spPr>
          <a:xfrm>
            <a:off x="405669" y="1389971"/>
            <a:ext cx="1178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Skin Cancer Detection Using SVM with HOG Features and SMOTE Oversampling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CD9B3-ACAA-7482-E4F7-5BBB894EBF88}"/>
              </a:ext>
            </a:extLst>
          </p:cNvPr>
          <p:cNvSpPr txBox="1"/>
          <p:nvPr/>
        </p:nvSpPr>
        <p:spPr>
          <a:xfrm>
            <a:off x="3578942" y="226142"/>
            <a:ext cx="528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Mathematics for computing  – 22MAT122</a:t>
            </a:r>
          </a:p>
          <a:p>
            <a:r>
              <a:rPr lang="en-US" dirty="0"/>
              <a:t>Elements Of Computing-II      – 22MAT113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16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8F324-16DF-339D-B25B-59EFF2EB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7"/>
            <a:ext cx="3932237" cy="709863"/>
          </a:xfrm>
        </p:spPr>
        <p:txBody>
          <a:bodyPr/>
          <a:lstStyle/>
          <a:p>
            <a:r>
              <a:rPr lang="en-IN" dirty="0"/>
              <a:t>Confusion Matrix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60A51-7A62-5ED2-B127-97E3563E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12758"/>
            <a:ext cx="3932237" cy="405623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row represents the actual class, and each column shows the predicted class, normalized to show percentage-based summaries.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matrix highlights true positives using a green color .And the diagonal cells show how many images were correctly classified.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800" dirty="0"/>
            </a:br>
            <a:r>
              <a:rPr lang="en-US" sz="1800" dirty="0"/>
              <a:t>Off-diagonal cells represent misclassified cases that need attention.</a:t>
            </a:r>
            <a:br>
              <a:rPr lang="en-US" sz="1800" dirty="0"/>
            </a:br>
            <a:r>
              <a:rPr lang="en-US" sz="1800" dirty="0"/>
              <a:t>Overall, the matrix is a useful diagnostic tool for model evaluation.</a:t>
            </a:r>
            <a:endParaRPr lang="en-IN" sz="1800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929AB40-7132-991C-6EED-1987C574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95" y="1697289"/>
            <a:ext cx="4839117" cy="38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9B8AA7-2A66-B287-7FC4-660C35DB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10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378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9FDA-047C-0CCC-2E82-567844B4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E1A4E-1A85-BEC2-7F19-B9D91602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also calculated precision, recall, and F1-score for each class using a loop and displayed the class-wise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values help analyze the classifier's strengths and weaknesses in detail.</a:t>
            </a:r>
            <a:br>
              <a:rPr lang="en-US" sz="2000" dirty="0"/>
            </a:br>
            <a:r>
              <a:rPr lang="en-US" sz="2000" dirty="0"/>
              <a:t>Such analysis is critical in medical applications where misclassification is serious.</a:t>
            </a:r>
            <a:br>
              <a:rPr lang="en-US" sz="2000" dirty="0"/>
            </a:br>
            <a:r>
              <a:rPr lang="en-US" sz="2000" dirty="0"/>
              <a:t>We displayed all metrics numerically to support the visual matrix.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9E2F3-3765-B22B-6730-F0408281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95" y="1876927"/>
            <a:ext cx="5325979" cy="39920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899FAF-2C4E-7BE6-FAC2-5DB87C3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11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017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254B-82B0-7028-E79B-6034714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73" y="987427"/>
            <a:ext cx="4844715" cy="794084"/>
          </a:xfrm>
        </p:spPr>
        <p:txBody>
          <a:bodyPr>
            <a:normAutofit fontScale="90000"/>
          </a:bodyPr>
          <a:lstStyle/>
          <a:p>
            <a:r>
              <a:rPr lang="en-IN" dirty="0"/>
              <a:t>Live Prediction using Webcam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2F56C-9316-F06D-BA9E-365688A9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live prediction feature captures a real-time image when we run the code and the image will be resized and pre-processed too match training image dimensions and then it will be converted into grayscale to extract HOG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taking the image it will immediately gives which type of cancer it is and tells whether it is maligant or benign.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3CD39-056D-59C4-08E4-9C868EB2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05" y="1781511"/>
            <a:ext cx="5063707" cy="408747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AC864-67F9-2831-8835-B8464FD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12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30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CAA3D6-C75B-9910-67E1-511BBAFB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AEADE-EEF1-1FB3-D2A9-E101B606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Model Accuracy and Performance:</a:t>
            </a:r>
            <a:br>
              <a:rPr lang="en-US" sz="2000" dirty="0"/>
            </a:br>
            <a:r>
              <a:rPr lang="en-US" sz="2000" dirty="0"/>
              <a:t>The SVM model achieved about </a:t>
            </a:r>
            <a:r>
              <a:rPr lang="en-US" sz="2000" b="1" dirty="0"/>
              <a:t>60.57% accuracy</a:t>
            </a:r>
            <a:r>
              <a:rPr lang="en-US" sz="2000" dirty="0"/>
              <a:t>, correctly identifying most test samples. This shows us good learning performance, especially considering real-world variations in skin lesion images.</a:t>
            </a:r>
          </a:p>
          <a:p>
            <a:r>
              <a:rPr lang="en-US" sz="2000" b="1" dirty="0"/>
              <a:t>Precision, Recall, and F1-Score:</a:t>
            </a:r>
            <a:br>
              <a:rPr lang="en-US" sz="2000" dirty="0"/>
            </a:br>
            <a:r>
              <a:rPr lang="en-US" sz="2000" dirty="0"/>
              <a:t>The model reached a </a:t>
            </a:r>
            <a:r>
              <a:rPr lang="en-US" sz="2000" b="1" dirty="0"/>
              <a:t>macro precision of 59.34%</a:t>
            </a:r>
            <a:r>
              <a:rPr lang="en-US" sz="2000" dirty="0"/>
              <a:t>, </a:t>
            </a:r>
            <a:r>
              <a:rPr lang="en-US" sz="2000" b="1" dirty="0"/>
              <a:t>recall of 60.76%</a:t>
            </a:r>
            <a:r>
              <a:rPr lang="en-US" sz="2000" dirty="0"/>
              <a:t>, and </a:t>
            </a:r>
            <a:r>
              <a:rPr lang="en-US" sz="2000" b="1" dirty="0"/>
              <a:t>F1-score of 58.56%</a:t>
            </a:r>
            <a:r>
              <a:rPr lang="en-US" sz="2000" dirty="0"/>
              <a:t>, which means it balanced well across all cancer types, even with class imbalance.</a:t>
            </a:r>
          </a:p>
          <a:p>
            <a:r>
              <a:rPr lang="en-US" sz="2000" b="1" dirty="0"/>
              <a:t>Insights from Confusion Matrix:</a:t>
            </a:r>
            <a:br>
              <a:rPr lang="en-US" sz="2000" dirty="0"/>
            </a:br>
            <a:r>
              <a:rPr lang="en-US" sz="2000" dirty="0"/>
              <a:t>A green-themed confusion matrix showed how the model performed per class. It helped identify where misclassifications happened, giving clues to improve the system.</a:t>
            </a:r>
          </a:p>
          <a:p>
            <a:r>
              <a:rPr lang="en-US" sz="2000" b="1" dirty="0"/>
              <a:t>Webcam-Based Prediction:</a:t>
            </a:r>
            <a:br>
              <a:rPr lang="en-US" sz="2000" dirty="0"/>
            </a:br>
            <a:r>
              <a:rPr lang="en-US" sz="2000" dirty="0"/>
              <a:t>After training, the model successfully predicted skin cancer types from live webcam images. This shows its real-time use potential for skin screening applications.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06D1D-75C0-3E65-1D04-63ED2F1E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13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361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2739-4A25-3155-2F2E-3E6B8ACA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EC5D-E55A-3813-DE92-78EC07EC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performed well despite being lightweight and fast. And HOG features were effective for texture-based skin analysis.</a:t>
            </a:r>
          </a:p>
          <a:p>
            <a:r>
              <a:rPr lang="en-US" dirty="0"/>
              <a:t>SMOTE helped improve recall and reduce class bias.</a:t>
            </a:r>
          </a:p>
          <a:p>
            <a:r>
              <a:rPr lang="en-US" dirty="0"/>
              <a:t>Some classes were more difficult to classify than others</a:t>
            </a:r>
          </a:p>
          <a:p>
            <a:r>
              <a:rPr lang="en-US" dirty="0"/>
              <a:t>SVM proved to be effective but not perfect — its performance can vary based on feature quality and data balance.</a:t>
            </a:r>
          </a:p>
          <a:p>
            <a:r>
              <a:rPr lang="en-US" dirty="0"/>
              <a:t>Lighting and image quality may have affected both dataset performance and webcam predictions.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D0F26-A20E-ED6B-5104-AD762387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14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23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8A4-09F8-A4C3-2550-B9536409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BBE8-DF58-5B82-C27A-06748582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Efficient Detection System Developed using SVM, HOG features and simple oversampling to handle class imbalance. </a:t>
            </a:r>
          </a:p>
          <a:p>
            <a:r>
              <a:rPr lang="en-IN" dirty="0"/>
              <a:t>Balanced and Practical Model by applying simple oversampling and we can ensure real-world performance , even with unbalanced data like medical images.</a:t>
            </a:r>
          </a:p>
          <a:p>
            <a:r>
              <a:rPr lang="en-IN" dirty="0"/>
              <a:t>Real-Time Usability with Webcam : </a:t>
            </a:r>
            <a:r>
              <a:rPr lang="en-US" dirty="0"/>
              <a:t>The system not only predicts from test data but also works with live webcam input, showing it can be used for real-time screening and early detection support.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0EC51-5E55-A539-A7A3-2505B031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278" y="6357668"/>
            <a:ext cx="2743200" cy="365125"/>
          </a:xfrm>
        </p:spPr>
        <p:txBody>
          <a:bodyPr/>
          <a:lstStyle/>
          <a:p>
            <a:fld id="{89FD76E5-6B73-4921-B9EB-0F0945D892AB}" type="slidenum">
              <a:rPr lang="en-IN" sz="2400" smtClean="0"/>
              <a:t>15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950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9A59-8D5A-9559-FA2A-CD9D5E9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6936-CAE7-5F7D-E0C5-A75ED275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use more advanced oversampling methods like SMOTE to further improve performance and avoid overfitting.</a:t>
            </a:r>
          </a:p>
          <a:p>
            <a:r>
              <a:rPr lang="en-US" dirty="0"/>
              <a:t>Using deep learning-based models like CNN can further enhance results and automate feature extraction.</a:t>
            </a:r>
          </a:p>
          <a:p>
            <a:r>
              <a:rPr lang="en-US" dirty="0"/>
              <a:t>We also plan to build a user-friendly mobile app or GUI for easier access by doctors or patients in real-world use.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55136-0082-6E61-1363-CB9B1891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16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366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5737C-4B37-5C75-FA5B-E919C610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9600" dirty="0"/>
          </a:p>
          <a:p>
            <a:pPr marL="2286000" lvl="5" indent="0">
              <a:buNone/>
            </a:pPr>
            <a:r>
              <a:rPr lang="en-IN" sz="8600" dirty="0"/>
              <a:t>                                      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527D5-FEE7-A191-270C-38F4EA3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1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E49338-3719-3BAE-3F5F-337CBFB4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67"/>
            <a:ext cx="10515600" cy="563077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IN" dirty="0"/>
              <a:t>                                               INDEX</a:t>
            </a:r>
            <a:br>
              <a:rPr lang="en-IN" dirty="0"/>
            </a:br>
            <a:r>
              <a:rPr lang="en-IN" dirty="0"/>
              <a:t>1.INTRODUCTION                           </a:t>
            </a:r>
            <a:br>
              <a:rPr lang="en-IN" dirty="0"/>
            </a:br>
            <a:r>
              <a:rPr lang="en-IN" dirty="0"/>
              <a:t>2.OBJECTIVE</a:t>
            </a:r>
            <a:br>
              <a:rPr lang="en-IN" dirty="0"/>
            </a:br>
            <a:r>
              <a:rPr lang="en-IN" dirty="0"/>
              <a:t>3.LITERATURE REVIEW</a:t>
            </a:r>
            <a:br>
              <a:rPr lang="en-IN" dirty="0"/>
            </a:br>
            <a:r>
              <a:rPr lang="en-IN" dirty="0"/>
              <a:t>4.DATASET-HAM10000</a:t>
            </a:r>
            <a:br>
              <a:rPr lang="en-IN" dirty="0"/>
            </a:br>
            <a:r>
              <a:rPr lang="en-IN" dirty="0"/>
              <a:t>5.METHODOLOGY</a:t>
            </a:r>
            <a:br>
              <a:rPr lang="en-IN" dirty="0"/>
            </a:br>
            <a:r>
              <a:rPr lang="en-IN" dirty="0"/>
              <a:t>6.CONFUSION MATRIX</a:t>
            </a:r>
            <a:br>
              <a:rPr lang="en-IN" dirty="0"/>
            </a:br>
            <a:r>
              <a:rPr lang="en-IN" dirty="0"/>
              <a:t>7.EVALUTION METRICS</a:t>
            </a:r>
            <a:br>
              <a:rPr lang="en-IN" dirty="0"/>
            </a:br>
            <a:r>
              <a:rPr lang="en-IN" dirty="0"/>
              <a:t>8.LIVE PREDICTION USING WEBCAM</a:t>
            </a:r>
            <a:br>
              <a:rPr lang="en-IN" dirty="0"/>
            </a:br>
            <a:r>
              <a:rPr lang="en-IN" dirty="0"/>
              <a:t>9. RESULTS AND ANALYSIS</a:t>
            </a:r>
            <a:br>
              <a:rPr lang="en-IN" dirty="0"/>
            </a:br>
            <a:r>
              <a:rPr lang="en-IN" dirty="0"/>
              <a:t>10.DISCUSSION</a:t>
            </a:r>
            <a:br>
              <a:rPr lang="en-IN" dirty="0"/>
            </a:br>
            <a:r>
              <a:rPr lang="en-IN" dirty="0"/>
              <a:t>11.CONCLUSION</a:t>
            </a:r>
            <a:br>
              <a:rPr lang="en-IN" dirty="0"/>
            </a:br>
            <a:r>
              <a:rPr lang="en-IN" dirty="0"/>
              <a:t>12.FUTURE WORK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7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0B3E-32FA-1215-B350-D6C62B13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4943-4984-DE06-544A-36618898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focuses on developing a system to detect skin cancer using machine learning techniques and image processing methods.</a:t>
            </a:r>
          </a:p>
          <a:p>
            <a:r>
              <a:rPr lang="en-US" dirty="0"/>
              <a:t>We used the HAM10000 dataset, which includes thousands of real dermoscopic images of different skin lesions.</a:t>
            </a:r>
          </a:p>
          <a:p>
            <a:r>
              <a:rPr lang="en-US" dirty="0"/>
              <a:t>To extract useful information from these images, we applied HOG (Histogram of Oriented Gradients) feature extraction.</a:t>
            </a:r>
          </a:p>
          <a:p>
            <a:r>
              <a:rPr lang="en-US" dirty="0"/>
              <a:t>The dataset is imbalanced so, we used SMOTE (Synthetic Minority Over-sampling Technique) to balance it and evaluated the system using accuracy, precision, recall, and F1-score to understand how well the model performed.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390C1-453D-5F0D-5F94-E662C944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3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05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352-829A-DEFB-C447-FCA2BA38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BC6-33F5-2580-EA64-BBAB7824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Develop a skin cancer detection system</a:t>
            </a:r>
            <a:r>
              <a:rPr lang="en-US" dirty="0"/>
              <a:t> using Support Vector Machine (SVM) classification.</a:t>
            </a:r>
          </a:p>
          <a:p>
            <a:r>
              <a:rPr lang="en-US" dirty="0"/>
              <a:t>Extract key features from images using Histogram of Oriented Gradients (HOG).</a:t>
            </a:r>
          </a:p>
          <a:p>
            <a:r>
              <a:rPr lang="en-US" dirty="0"/>
              <a:t>Address class imbalance issues using oversampling techniques for minority classes.</a:t>
            </a:r>
          </a:p>
          <a:p>
            <a:r>
              <a:rPr lang="en-US" dirty="0"/>
              <a:t>Implement real-time prediction capability using webcam image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D11E8-00E0-FFE6-F575-299445D2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4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158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8222-2EC1-5F2B-925C-69881347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FD457-7B5F-3574-C427-9EEBFDCD6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31928"/>
              </p:ext>
            </p:extLst>
          </p:nvPr>
        </p:nvGraphicFramePr>
        <p:xfrm>
          <a:off x="167148" y="1466849"/>
          <a:ext cx="11910552" cy="53179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49992">
                  <a:extLst>
                    <a:ext uri="{9D8B030D-6E8A-4147-A177-3AD203B41FA5}">
                      <a16:colId xmlns:a16="http://schemas.microsoft.com/office/drawing/2014/main" val="1247872621"/>
                    </a:ext>
                  </a:extLst>
                </a:gridCol>
                <a:gridCol w="2389157">
                  <a:extLst>
                    <a:ext uri="{9D8B030D-6E8A-4147-A177-3AD203B41FA5}">
                      <a16:colId xmlns:a16="http://schemas.microsoft.com/office/drawing/2014/main" val="1430876796"/>
                    </a:ext>
                  </a:extLst>
                </a:gridCol>
                <a:gridCol w="2391123">
                  <a:extLst>
                    <a:ext uri="{9D8B030D-6E8A-4147-A177-3AD203B41FA5}">
                      <a16:colId xmlns:a16="http://schemas.microsoft.com/office/drawing/2014/main" val="2359028666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558917792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1693162889"/>
                    </a:ext>
                  </a:extLst>
                </a:gridCol>
              </a:tblGrid>
              <a:tr h="1040038">
                <a:tc>
                  <a:txBody>
                    <a:bodyPr/>
                    <a:lstStyle/>
                    <a:p>
                      <a:r>
                        <a:rPr lang="en-IN" b="1" dirty="0"/>
                        <a:t>Model / Approach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</a:t>
                      </a:r>
                    </a:p>
                    <a:p>
                      <a:pPr algn="l"/>
                      <a:r>
                        <a:rPr lang="en-IN" dirty="0"/>
                        <a:t>Paper / Study                     </a:t>
                      </a:r>
                    </a:p>
                    <a:p>
                      <a:pPr algn="l"/>
                      <a:r>
                        <a:rPr lang="en-IN" dirty="0"/>
                        <a:t>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 &amp;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Key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Remarks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59824"/>
                  </a:ext>
                </a:extLst>
              </a:tr>
              <a:tr h="1608285">
                <a:tc>
                  <a:txBody>
                    <a:bodyPr/>
                    <a:lstStyle/>
                    <a:p>
                      <a:r>
                        <a:rPr lang="en-IN" sz="1400" dirty="0"/>
                        <a:t>SVM with HOG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G. Neela Krishna Babu &amp; V. Joseph Peter, "Skin Cancer Detection Using Support Vector Machine with Histogram of Oriented Gradients Features"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ISIC 2018 dataset; images converted to grayscale, preprocessed with median filter; HOG features extracted and classified using SVM with RBF kernel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Accuracy: 76%, Specificity: 85%, Precision: 84%, Recall: 76%, F1-score: 75%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Demonstrated the effectiveness of combining HOG features with SVM for skin cancer classification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88896"/>
                  </a:ext>
                </a:extLst>
              </a:tr>
              <a:tr h="1334808">
                <a:tc>
                  <a:txBody>
                    <a:bodyPr/>
                    <a:lstStyle/>
                    <a:p>
                      <a:r>
                        <a:rPr lang="en-IN" sz="1400" dirty="0"/>
                        <a:t>Optimized CNN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"Enhanced skin cancer diagnosis using optimized CNN architecture and transfer learning"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HAM10000 dataset; applied data augmentation and transfer learning techniques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Achieved high diagnostic accuracy (specific metrics not specified)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Showcased the potential of CNNs with transfer learning in improving skin lesion classification accuracy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30547"/>
                  </a:ext>
                </a:extLst>
              </a:tr>
              <a:tr h="1334808">
                <a:tc>
                  <a:txBody>
                    <a:bodyPr/>
                    <a:lstStyle/>
                    <a:p>
                      <a:r>
                        <a:rPr lang="en-IN" sz="1600" dirty="0"/>
                        <a:t>DenseNet169 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"Transforming Skin Cancer Diagnosis: A Deep Learning Approach with the HAM10000 Dataset"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HAM10000 dataset; trained and tested 11 CNN architectures, including DenseNet169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DenseNet169 achieved Accuracy: 92.25%, Recall: 93.59%, F1-score: 93.27%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DenseNet169 achieved Accuracy: 92.25%, Recall: 93.59%, F1-score: 93.27%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3614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97620-C1CC-6C6A-5A3B-E8BD290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5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184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802D-9970-9C6F-E79B-37BD57AD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– HAM10000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AA49-B7E5-0998-58E2-643FBB4A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</a:t>
            </a:r>
            <a:r>
              <a:rPr lang="en-US" b="1" dirty="0"/>
              <a:t>HAM10000</a:t>
            </a:r>
            <a:r>
              <a:rPr lang="en-US" dirty="0"/>
              <a:t> public dataset, which includes </a:t>
            </a:r>
            <a:r>
              <a:rPr lang="en-US" b="1" dirty="0"/>
              <a:t>10,000+ dermatoscopic images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E8420C-B75D-BE4C-00E3-71DBE15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03703"/>
              </p:ext>
            </p:extLst>
          </p:nvPr>
        </p:nvGraphicFramePr>
        <p:xfrm>
          <a:off x="1213853" y="2580550"/>
          <a:ext cx="9967494" cy="32427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22498">
                  <a:extLst>
                    <a:ext uri="{9D8B030D-6E8A-4147-A177-3AD203B41FA5}">
                      <a16:colId xmlns:a16="http://schemas.microsoft.com/office/drawing/2014/main" val="1587885185"/>
                    </a:ext>
                  </a:extLst>
                </a:gridCol>
                <a:gridCol w="3322498">
                  <a:extLst>
                    <a:ext uri="{9D8B030D-6E8A-4147-A177-3AD203B41FA5}">
                      <a16:colId xmlns:a16="http://schemas.microsoft.com/office/drawing/2014/main" val="2311924364"/>
                    </a:ext>
                  </a:extLst>
                </a:gridCol>
                <a:gridCol w="3322498">
                  <a:extLst>
                    <a:ext uri="{9D8B030D-6E8A-4147-A177-3AD203B41FA5}">
                      <a16:colId xmlns:a16="http://schemas.microsoft.com/office/drawing/2014/main" val="4269653800"/>
                    </a:ext>
                  </a:extLst>
                </a:gridCol>
              </a:tblGrid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Lesion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Cancerous?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79638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Melanoma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70599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Melanocytic Nevi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40285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Basal Cell Carcinoma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65828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Actinic Keratoses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AKIEC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57129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Benign Keratosis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BKL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81730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Dermatofibroma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98744"/>
                  </a:ext>
                </a:extLst>
              </a:tr>
              <a:tr h="405342">
                <a:tc>
                  <a:txBody>
                    <a:bodyPr/>
                    <a:lstStyle/>
                    <a:p>
                      <a:r>
                        <a:rPr lang="en-IN" dirty="0"/>
                        <a:t>Vascular Lesions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941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FA2B2-4981-7C41-BCE6-F3D83298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278" y="6357668"/>
            <a:ext cx="2743200" cy="365125"/>
          </a:xfrm>
        </p:spPr>
        <p:txBody>
          <a:bodyPr/>
          <a:lstStyle/>
          <a:p>
            <a:fld id="{89FD76E5-6B73-4921-B9EB-0F0945D892AB}" type="slidenum">
              <a:rPr lang="en-IN" sz="2400" smtClean="0"/>
              <a:t>6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444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DB4-F712-ED8F-D5BB-D1C67B30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176B-FD24-875B-3ACB-FD62850D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Data Collection : </a:t>
            </a:r>
          </a:p>
          <a:p>
            <a:r>
              <a:rPr lang="en-US" dirty="0"/>
              <a:t>We used the </a:t>
            </a:r>
            <a:r>
              <a:rPr lang="en-US" b="1" dirty="0"/>
              <a:t>HAM10000 public dataset</a:t>
            </a:r>
            <a:r>
              <a:rPr lang="en-US" dirty="0"/>
              <a:t>, which contains thousands of dermatoscopic images across </a:t>
            </a:r>
            <a:r>
              <a:rPr lang="en-US" b="1" dirty="0"/>
              <a:t>7 types of skin lesions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Ground truth labels were loaded from an Excel/CSV file, and corresponding images were selected.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N" dirty="0"/>
              <a:t>Preprocessing &amp; Feature Extraction :</a:t>
            </a:r>
          </a:p>
          <a:p>
            <a:r>
              <a:rPr lang="en-US" dirty="0"/>
              <a:t>Images were </a:t>
            </a:r>
            <a:r>
              <a:rPr lang="en-US" b="1" dirty="0"/>
              <a:t>converted to grayscale</a:t>
            </a:r>
            <a:r>
              <a:rPr lang="en-US" dirty="0"/>
              <a:t> and resized to a uniform size (</a:t>
            </a:r>
            <a:r>
              <a:rPr lang="en-US" b="1" dirty="0"/>
              <a:t>64x64 pixels</a:t>
            </a:r>
            <a:r>
              <a:rPr lang="en-US" dirty="0"/>
              <a:t>)</a:t>
            </a:r>
            <a:endParaRPr lang="en-IN" dirty="0"/>
          </a:p>
          <a:p>
            <a:pPr>
              <a:buNone/>
            </a:pPr>
            <a:r>
              <a:rPr lang="en-US" dirty="0"/>
              <a:t>We extracted </a:t>
            </a:r>
            <a:r>
              <a:rPr lang="en-US" b="1" dirty="0"/>
              <a:t>HOG (Histogram of Oriented Gradients)</a:t>
            </a:r>
            <a:r>
              <a:rPr lang="en-US" dirty="0"/>
              <a:t> features from each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capture the </a:t>
            </a:r>
            <a:r>
              <a:rPr lang="en-US" b="1" dirty="0"/>
              <a:t>edge and texture information</a:t>
            </a:r>
            <a:r>
              <a:rPr lang="en-US" dirty="0"/>
              <a:t>, which is crucial for distinguishing skin lesions.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 startAt="2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FDB0-48F0-7065-E4C3-290DE146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7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857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A43AA-A0B4-1B8A-3FA8-369067F11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5642" y="995363"/>
            <a:ext cx="4146383" cy="487362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400" b="1" dirty="0"/>
              <a:t>Dataset Balancing (Oversampling) :</a:t>
            </a:r>
          </a:p>
          <a:p>
            <a:r>
              <a:rPr lang="en-US" sz="2400" dirty="0"/>
              <a:t>The dataset was </a:t>
            </a:r>
            <a:r>
              <a:rPr lang="en-US" sz="2400" b="1" dirty="0"/>
              <a:t>imbalanced</a:t>
            </a:r>
            <a:r>
              <a:rPr lang="en-US" sz="2400" dirty="0"/>
              <a:t>, with some skin cancer types underrepresented like they have less number of images compared to the other type cancers.</a:t>
            </a:r>
          </a:p>
          <a:p>
            <a:pPr>
              <a:buNone/>
            </a:pPr>
            <a:r>
              <a:rPr lang="en-US" sz="2400" dirty="0"/>
              <a:t>We applied a </a:t>
            </a:r>
            <a:r>
              <a:rPr lang="en-US" sz="2400" b="1" dirty="0"/>
              <a:t>simple oversampling technique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Minority class samples were </a:t>
            </a:r>
            <a:r>
              <a:rPr lang="en-US" sz="2400" b="1" dirty="0"/>
              <a:t>randomly duplicated</a:t>
            </a:r>
            <a:r>
              <a:rPr lang="en-US" sz="2400" dirty="0"/>
              <a:t> to match the majority class count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   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905AD8E-1471-EC28-0EB1-132D6765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5658"/>
            <a:ext cx="4924926" cy="2654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0FB21D4-156E-A4F7-3BBF-D854F1C1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6884"/>
            <a:ext cx="4924926" cy="2654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C99474-091A-41F5-20BD-81BA236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8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502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77308-6D56-FBDC-8359-147B994B1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b="1" dirty="0"/>
              <a:t>SVM Training and Saving :</a:t>
            </a:r>
          </a:p>
          <a:p>
            <a:pPr>
              <a:buNone/>
            </a:pPr>
            <a:r>
              <a:rPr lang="en-US" sz="3200" dirty="0"/>
              <a:t>We used an </a:t>
            </a:r>
            <a:r>
              <a:rPr lang="en-US" sz="3200" b="1" dirty="0"/>
              <a:t>80-20 train-test split</a:t>
            </a:r>
            <a:r>
              <a:rPr lang="en-US" sz="3200" dirty="0"/>
              <a:t> on the balanced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80%</a:t>
            </a:r>
            <a:r>
              <a:rPr lang="en-US" sz="3200" dirty="0"/>
              <a:t> of the data was used to </a:t>
            </a:r>
            <a:r>
              <a:rPr lang="en-US" sz="3200" b="1" dirty="0"/>
              <a:t>train</a:t>
            </a:r>
            <a:r>
              <a:rPr lang="en-US" sz="3200" dirty="0"/>
              <a:t> the SVM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20%</a:t>
            </a:r>
            <a:r>
              <a:rPr lang="en-US" sz="3200" dirty="0"/>
              <a:t> was reserved for </a:t>
            </a:r>
            <a:r>
              <a:rPr lang="en-US" sz="3200" b="1" dirty="0"/>
              <a:t>testing</a:t>
            </a:r>
            <a:r>
              <a:rPr lang="en-US" sz="3200" dirty="0"/>
              <a:t> and evaluating the model’s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 SVM classifier is trained on 80% of the balanced data. The trained model is saved to avoid retraining every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remaining 20% is used for testing, and a styled confusion matrix (with row and column percentages) is plotted to evaluate model accuracy.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755B4-BB0C-729F-A48F-6A0CA716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z="2400" smtClean="0"/>
              <a:t>9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11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rita PPT layout.potx" id="{C7F1AD9B-EE35-4510-A20E-70353F287359}" vid="{B1421631-CB78-46E0-AEFF-C83D2D009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Amrita PPT layout</Template>
  <TotalTime>331</TotalTime>
  <Words>1332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                                               INDEX 1.INTRODUCTION                            2.OBJECTIVE 3.LITERATURE REVIEW 4.DATASET-HAM10000 5.METHODOLOGY 6.CONFUSION MATRIX 7.EVALUTION METRICS 8.LIVE PREDICTION USING WEBCAM 9. RESULTS AND ANALYSIS 10.DISCUSSION 11.CONCLUSION 12.FUTURE WORK  </vt:lpstr>
      <vt:lpstr>INTRODUCTION</vt:lpstr>
      <vt:lpstr>OBJECTIVE</vt:lpstr>
      <vt:lpstr>LITERATURE REVIEW</vt:lpstr>
      <vt:lpstr>Dataset – HAM10000</vt:lpstr>
      <vt:lpstr>METHODOLOGY</vt:lpstr>
      <vt:lpstr>PowerPoint Presentation</vt:lpstr>
      <vt:lpstr>PowerPoint Presentation</vt:lpstr>
      <vt:lpstr>Confusion Matrix </vt:lpstr>
      <vt:lpstr>Evaluation Metrics</vt:lpstr>
      <vt:lpstr>Live Prediction using Webcam</vt:lpstr>
      <vt:lpstr>Results and Analysis</vt:lpstr>
      <vt:lpstr>Discussion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Suresh - [CEN - ASAI]</dc:creator>
  <cp:lastModifiedBy>Himabala Medasani</cp:lastModifiedBy>
  <cp:revision>2</cp:revision>
  <dcterms:created xsi:type="dcterms:W3CDTF">2024-11-19T05:18:29Z</dcterms:created>
  <dcterms:modified xsi:type="dcterms:W3CDTF">2025-04-21T21:54:10Z</dcterms:modified>
</cp:coreProperties>
</file>