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70" d="100"/>
          <a:sy n="70" d="100"/>
        </p:scale>
        <p:origin x="-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A607-ACED-4913-83F6-34AAEBBB6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F334E-28D8-4DEE-988E-C2A84C855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AB1A-7DD4-4C48-BE39-F10A5A85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8A25-4E5D-45BB-8075-7989AC1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E05A-9FBC-4789-8A28-2ACB5951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6EEB-0835-4F15-9BF5-77F6BF74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BDB3B-1851-41ED-819E-CBE61E58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D4DB-84CB-41D9-819D-B6D216BD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7F19-50B2-4579-B8D5-9ABB95A5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224D-81A0-45E5-A5E6-6E432594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5BD6E-4A12-428E-9846-2E2A5373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A7EE9-976E-4F21-981C-DB507C32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6BF2-A539-4A10-A68D-90ED8B9C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37A0-02C4-4A61-A862-97549D5C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F110-738A-4A81-B26D-8DC35737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5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134C-64BD-4522-A445-AF1602F5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36AF-7076-406D-97A5-7B9DD5CC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8BD2-51CD-4403-B8FE-083A41AB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4E06-B42F-40B0-982E-6BC7C220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FEA2-6C73-4907-8628-E7C2A174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D625-EF55-402E-B3CE-A89DFB79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D9E6-D090-499B-B2EC-BE615B89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B3F5-B452-4C9D-A79B-BCB04CAE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58BB-E12C-40AF-99ED-CC5F60F4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CCB2-78A2-4536-B03A-918A4DFC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1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AB9-05DE-4F7B-9C20-B3B85C0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3492-4F10-478D-8048-E24B139D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8974F-6E64-4B94-A75E-1D330601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465F5-30D2-4737-ADE5-B2274FE7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86BE-087C-4E1F-A850-88E702C5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7BDF-C418-4535-AE24-0228A053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2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6F60-66A5-49BA-90B8-BE8DAFB1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2617-1767-4D0B-BE48-D38D15F4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EE95-349F-468A-A221-09C40B8A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41FBE-CAB6-408F-BEE1-E98DD76AE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40B7A-F704-49FE-A59E-E74872350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6E566-7ED2-45C7-975F-9CDC925D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0248E-C56E-4FA6-B40C-13FD64FE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0C210-688F-4A89-ACD9-A57FF14F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1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F291-4C59-48EF-A080-C701833E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71CDF-C196-424A-9ECB-752B51A9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79BB7-F3ED-42A6-B4F8-93230FB4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0187A-926B-47F2-B6EE-019BE478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45EED-67DD-49D2-8EDF-4B1A81DF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C0C97-F5FA-4874-9455-9FCD0412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5FA24-C401-4065-9B78-5E2D27E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0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8F61-0DAF-4AF2-B8CD-5F2D718A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E6AB-3476-4CF3-ADF3-5F2B0EA5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0911-CC27-4C45-B456-E9118355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D1DBD-92FF-4C45-B632-74E116F0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8DA6-A052-408B-8FF5-4D40324B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BADE5-5FA1-42A2-ADDF-833B2671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9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AB9F-6CD4-4B00-9B30-D471B315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C8FBA-3AC5-4DD1-A5A4-0C1E4BC2F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D974-9E62-4C22-8013-AECD4A40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62DF-0E6B-4541-AAF7-07BC4979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FD81-43E8-4151-A1E6-C68C43C5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A7050-34BD-4598-9BB9-C79FEF5D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8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D88EC-B072-493F-952A-CE3C2BE1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9C33-620A-44AB-9B70-D2982A17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45D2-4BA4-428C-9715-14485B15C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0630-86D7-4A8D-827F-FFC90F0CBF6E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1962-A8D3-4B08-9EA8-D4A9011AA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1BC8-E785-420D-BAAD-8C992755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8747-97C4-4F5A-B3D8-2E873F95B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6/03/exploring-building-banks-recommendation-system/" TargetMode="External"/><Relationship Id="rId3" Type="http://schemas.openxmlformats.org/officeDocument/2006/relationships/hyperlink" Target="https://www.analyticsvidhya.com/blog/2018/06/comprehensive-guide-recommendation-engine-python/" TargetMode="External"/><Relationship Id="rId7" Type="http://schemas.openxmlformats.org/officeDocument/2006/relationships/hyperlink" Target="https://www.data-mania.com/blog/how-to-build-a-recommendation-engine-in-r/" TargetMode="External"/><Relationship Id="rId2" Type="http://schemas.openxmlformats.org/officeDocument/2006/relationships/hyperlink" Target="https://towardsdatascience.com/how-to-build-a-recommendation-engine-quick-and-simple-aec8c71a823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sine_similarity" TargetMode="External"/><Relationship Id="rId5" Type="http://schemas.openxmlformats.org/officeDocument/2006/relationships/hyperlink" Target="https://towardsdatascience.com/collaborative-filtering-based-recommendation-systems-exemplified-ecbffe1c20b1" TargetMode="External"/><Relationship Id="rId4" Type="http://schemas.openxmlformats.org/officeDocument/2006/relationships/hyperlink" Target="https://medium.com/@mark.rethana/building-a-song-recommendation-system-using-cosine-similarity-and-euclidian-distance-748fdfc832f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A079-6A31-4670-83E1-B79A66C8C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2060"/>
                </a:solidFill>
              </a:rPr>
              <a:t>RECOMMENDATION</a:t>
            </a:r>
            <a:br>
              <a:rPr kumimoji="1" lang="en-US" altLang="ja-JP" dirty="0">
                <a:solidFill>
                  <a:srgbClr val="002060"/>
                </a:solidFill>
              </a:rPr>
            </a:br>
            <a:r>
              <a:rPr kumimoji="1" lang="en-US" altLang="ja-JP" dirty="0">
                <a:solidFill>
                  <a:srgbClr val="002060"/>
                </a:solidFill>
              </a:rPr>
              <a:t>ENGINES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CC3B-AB27-40F9-9153-BA1A3033D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8155" y="4779808"/>
            <a:ext cx="3912358" cy="191165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dirty="0"/>
              <a:t>Prepared By….</a:t>
            </a:r>
            <a:endParaRPr lang="en-IN" dirty="0"/>
          </a:p>
          <a:p>
            <a:pPr algn="r"/>
            <a:r>
              <a:rPr lang="en-GB" dirty="0"/>
              <a:t>Sandeep Singh [C0727422]</a:t>
            </a:r>
            <a:endParaRPr lang="en-IN" dirty="0"/>
          </a:p>
          <a:p>
            <a:pPr algn="r"/>
            <a:r>
              <a:rPr lang="en-GB" dirty="0"/>
              <a:t>    </a:t>
            </a:r>
            <a:r>
              <a:rPr lang="en-GB" dirty="0" err="1"/>
              <a:t>Febin</a:t>
            </a:r>
            <a:r>
              <a:rPr lang="en-GB" dirty="0"/>
              <a:t> Roy </a:t>
            </a:r>
            <a:r>
              <a:rPr lang="en-GB" dirty="0" err="1"/>
              <a:t>Edakalathur</a:t>
            </a:r>
            <a:r>
              <a:rPr lang="en-GB" dirty="0"/>
              <a:t> [C0723559]</a:t>
            </a:r>
            <a:endParaRPr lang="en-IN" dirty="0"/>
          </a:p>
          <a:p>
            <a:pPr algn="r"/>
            <a:r>
              <a:rPr lang="en-GB" dirty="0"/>
              <a:t>    Amal Das [C0724011]</a:t>
            </a:r>
            <a:endParaRPr lang="en-IN" dirty="0"/>
          </a:p>
          <a:p>
            <a:pPr algn="r"/>
            <a:r>
              <a:rPr lang="en-GB" dirty="0"/>
              <a:t>    Alan </a:t>
            </a:r>
            <a:r>
              <a:rPr lang="en-GB" dirty="0" err="1"/>
              <a:t>Salo</a:t>
            </a:r>
            <a:r>
              <a:rPr lang="en-GB" dirty="0"/>
              <a:t> [C0727079]</a:t>
            </a:r>
            <a:endParaRPr lang="en-IN" dirty="0"/>
          </a:p>
          <a:p>
            <a:pPr algn="r"/>
            <a:r>
              <a:rPr lang="en-GB" dirty="0"/>
              <a:t>   </a:t>
            </a:r>
            <a:r>
              <a:rPr lang="en-GB" dirty="0" err="1"/>
              <a:t>Enamol</a:t>
            </a:r>
            <a:r>
              <a:rPr lang="en-GB" dirty="0"/>
              <a:t> Hassan [C0728399]</a:t>
            </a:r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8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B1E2-6EF7-4811-993B-76A49F8C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Cosine</a:t>
            </a:r>
            <a:r>
              <a:rPr kumimoji="1" lang="en-US" altLang="ja-JP" dirty="0"/>
              <a:t> </a:t>
            </a:r>
            <a:r>
              <a:rPr lang="en-US" altLang="ja-JP" dirty="0"/>
              <a:t>Similarity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F604-A8D5-4D5E-8B03-49F33B1F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this, we are going to evaluate the similarity between two vectors based on the angle between them. </a:t>
            </a:r>
          </a:p>
          <a:p>
            <a:r>
              <a:rPr lang="en-CA" dirty="0"/>
              <a:t>The smaller the angle, the more similar the two vectors are.</a:t>
            </a:r>
            <a:endParaRPr kumimoji="1" lang="ja-JP" alt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7318C-E567-4908-8F78-10448FF6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2" y="3883024"/>
            <a:ext cx="4455931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FFF65-5074-43B5-A784-E0AB587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86" y="3556000"/>
            <a:ext cx="6220464" cy="29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1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8432-471F-4AFC-8720-90943760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using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DB9DBC-4028-498D-A261-F31358CB0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717"/>
            <a:ext cx="7528234" cy="49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A850CD-4E4D-4345-B404-70B28169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29526" cy="4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A05A-7AE2-4956-B252-506160B7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418"/>
            <a:ext cx="10515600" cy="1325563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87A508-D50E-49A8-8404-ECC85C246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771" y="1181667"/>
            <a:ext cx="6800850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D8188-1A23-42BD-8659-7347EC12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1" y="2753008"/>
            <a:ext cx="7248525" cy="229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448B44-CD70-4A7E-A60A-9A1E9D3C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71" y="5276850"/>
            <a:ext cx="4857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FF9B-93E8-4591-B748-0E161B3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using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4FB11-E578-445F-BFB4-23D004C8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052"/>
            <a:ext cx="2562225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434D7-C56C-4614-A947-63DCBB68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5065"/>
            <a:ext cx="59817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80462-9975-42BA-8F79-7B092B13F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9073"/>
            <a:ext cx="3314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4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20777-8DC2-40C5-8CFB-A8CD02A6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3" y="95250"/>
            <a:ext cx="754380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6BD0B-1B75-43BF-B6C2-ACA9D052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43" y="3514725"/>
            <a:ext cx="9686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8103A-8A8C-4E74-BBBE-02B2BC9C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0" y="0"/>
            <a:ext cx="6219825" cy="475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88AC5-DB79-49B1-A0D7-A9C36ED5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0" y="4963432"/>
            <a:ext cx="9696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7469-4DBB-423E-8B16-03D576F5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EA57-A778-49F0-948D-714CEED1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You receive recommended </a:t>
            </a:r>
            <a:r>
              <a:rPr lang="en-IN" sz="2000" dirty="0" err="1"/>
              <a:t>movie_id</a:t>
            </a:r>
            <a:r>
              <a:rPr lang="en-IN" sz="2000" dirty="0"/>
              <a:t> for </a:t>
            </a:r>
            <a:r>
              <a:rPr lang="en-IN" sz="2000" dirty="0" err="1"/>
              <a:t>user_id</a:t>
            </a:r>
            <a:r>
              <a:rPr lang="en-IN" sz="2000" dirty="0"/>
              <a:t> 1,2,3,4 and 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6A4AC-1F0E-4DBE-B8FB-E45C5400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386943" cy="46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C8E9-16E9-4C45-AEF6-C319BC75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C15B-4031-4BC6-8FB7-D955C7BE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linkClick r:id="rId2"/>
              </a:rPr>
              <a:t>https://towardsdatascience.com/how-to-build-a-recommendation-engine-quick-and-simple-aec8c71a823e</a:t>
            </a:r>
            <a:endParaRPr lang="en-IN" dirty="0"/>
          </a:p>
          <a:p>
            <a:r>
              <a:rPr lang="en-IN" dirty="0">
                <a:hlinkClick r:id="rId3"/>
              </a:rPr>
              <a:t>https://www.analyticsvidhya.com/blog/2018/06/comprehensive-guide-recommendation-engine-python/</a:t>
            </a:r>
            <a:endParaRPr lang="en-IN" dirty="0"/>
          </a:p>
          <a:p>
            <a:r>
              <a:rPr lang="en-IN" dirty="0">
                <a:hlinkClick r:id="rId4"/>
              </a:rPr>
              <a:t>https://medium.com/@mark.rethana/building-a-song-recommendation-system-using-cosine-similarity-and-euclidian-distance-748fdfc832fd</a:t>
            </a:r>
            <a:endParaRPr lang="en-IN" dirty="0"/>
          </a:p>
          <a:p>
            <a:r>
              <a:rPr lang="en-IN" dirty="0">
                <a:hlinkClick r:id="rId5"/>
              </a:rPr>
              <a:t>https://towardsdatascience.com/collaborative-filtering-based-recommendation-systems-exemplified-ecbffe1c20b1</a:t>
            </a:r>
            <a:endParaRPr lang="en-IN" dirty="0"/>
          </a:p>
          <a:p>
            <a:r>
              <a:rPr lang="en-IN" dirty="0">
                <a:hlinkClick r:id="rId6"/>
              </a:rPr>
              <a:t>https://en.wikipedia.org/wiki/Cosine_similarity</a:t>
            </a:r>
            <a:endParaRPr lang="en-IN" dirty="0"/>
          </a:p>
          <a:p>
            <a:r>
              <a:rPr lang="en-IN" dirty="0">
                <a:hlinkClick r:id="rId7"/>
              </a:rPr>
              <a:t>https://www.data-mania.com/blog/how-to-build-a-recommendation-engine-in-r/</a:t>
            </a:r>
            <a:endParaRPr lang="en-IN" dirty="0"/>
          </a:p>
          <a:p>
            <a:r>
              <a:rPr lang="en-IN" dirty="0">
                <a:hlinkClick r:id="rId8"/>
              </a:rPr>
              <a:t>https://www.analyticsvidhya.com/blog/2016/03/exploring-building-banks-recommendation-system/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7523-7C8E-42D6-894B-525B6635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DAAA-A670-4871-9D43-4AFB24F1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0403" cy="4351338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Applications</a:t>
            </a:r>
          </a:p>
          <a:p>
            <a:r>
              <a:rPr lang="en-CA" dirty="0"/>
              <a:t>Recommendation Models T</a:t>
            </a:r>
            <a:r>
              <a:rPr lang="en-CA" altLang="ja-JP" dirty="0"/>
              <a:t>ypes</a:t>
            </a:r>
          </a:p>
          <a:p>
            <a:r>
              <a:rPr lang="en-IN" dirty="0"/>
              <a:t>Similarity Algorithms</a:t>
            </a:r>
          </a:p>
          <a:p>
            <a:r>
              <a:rPr lang="en-IN" dirty="0"/>
              <a:t>Implementation using R</a:t>
            </a:r>
          </a:p>
          <a:p>
            <a:r>
              <a:rPr lang="en-IN" dirty="0"/>
              <a:t>Implementation using Python</a:t>
            </a:r>
            <a:endParaRPr lang="en-CA" altLang="ja-JP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9274B-2D90-4978-9BB7-9666F971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98" y="1690688"/>
            <a:ext cx="6517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8EB7-4F58-4FAA-9388-1B73B78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E25D-C52D-4A5E-ADA5-489FFF02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recommendation engine </a:t>
            </a:r>
            <a:r>
              <a:rPr lang="en-IN" dirty="0"/>
              <a:t>filters the data using different algorithms and recommends the most relevant items to users. </a:t>
            </a:r>
          </a:p>
          <a:p>
            <a:r>
              <a:rPr lang="en-IN" dirty="0"/>
              <a:t>It first captures the past </a:t>
            </a:r>
            <a:r>
              <a:rPr lang="en-IN" dirty="0" err="1"/>
              <a:t>behavior</a:t>
            </a:r>
            <a:r>
              <a:rPr lang="en-IN" dirty="0"/>
              <a:t> of a customer and based on that, recommends products which the users might be likely to buy.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6FE2C-A352-455B-8157-6C59FB29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3072"/>
            <a:ext cx="5052602" cy="2569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EBFB2-FDEA-431D-8E69-45BB50FB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8" y="3631095"/>
            <a:ext cx="4231185" cy="29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0B85-4E11-430A-B434-EE2DD84F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301E-40B7-4B55-8F59-04CC6997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Online Shopping</a:t>
            </a:r>
          </a:p>
          <a:p>
            <a:r>
              <a:rPr lang="en-US" altLang="ja-JP" dirty="0"/>
              <a:t>Entertainment</a:t>
            </a:r>
            <a:endParaRPr lang="ja-JP" altLang="en-US" dirty="0"/>
          </a:p>
          <a:p>
            <a:r>
              <a:rPr kumimoji="1" lang="en-US" altLang="ja-JP" dirty="0"/>
              <a:t>Advertisements</a:t>
            </a:r>
          </a:p>
          <a:p>
            <a:r>
              <a:rPr kumimoji="1" lang="en-US" altLang="ja-JP" dirty="0"/>
              <a:t>Social Sites</a:t>
            </a:r>
            <a:endParaRPr kumimoji="1" lang="ja-JP" altLang="en-US" dirty="0"/>
          </a:p>
          <a:p>
            <a:r>
              <a:rPr kumimoji="1" lang="en-US" altLang="ja-JP" dirty="0"/>
              <a:t>Travel </a:t>
            </a:r>
            <a:r>
              <a:rPr lang="en-US" altLang="ja-JP" dirty="0"/>
              <a:t>Advisor</a:t>
            </a:r>
          </a:p>
          <a:p>
            <a:r>
              <a:rPr lang="en-US" altLang="ja-JP" dirty="0"/>
              <a:t>E - Learning </a:t>
            </a:r>
          </a:p>
          <a:p>
            <a:r>
              <a:rPr kumimoji="1" lang="en-US" altLang="ja-JP" dirty="0"/>
              <a:t>Mobile Applications</a:t>
            </a: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38327-C742-4A93-BA01-7BBC9623CB4E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9" r="19689"/>
          <a:stretch>
            <a:fillRect/>
          </a:stretch>
        </p:blipFill>
        <p:spPr>
          <a:xfrm>
            <a:off x="5039191" y="494270"/>
            <a:ext cx="2617200" cy="257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C0D83-0BBB-4F8F-A147-4CBC96CEF12F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rcRect l="7619" r="7619"/>
          <a:stretch>
            <a:fillRect/>
          </a:stretch>
        </p:blipFill>
        <p:spPr>
          <a:xfrm>
            <a:off x="5039191" y="3429000"/>
            <a:ext cx="2617200" cy="2570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B9F5D-9603-44F9-AF97-D77F661E1959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rcRect l="24458" r="24458"/>
          <a:stretch>
            <a:fillRect/>
          </a:stretch>
        </p:blipFill>
        <p:spPr>
          <a:xfrm>
            <a:off x="8736600" y="472957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6F8A0-4C3A-4B6E-AE50-D39A6A01C1E6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rcRect l="20327" r="20327"/>
          <a:stretch>
            <a:fillRect/>
          </a:stretch>
        </p:blipFill>
        <p:spPr>
          <a:xfrm>
            <a:off x="8736600" y="34290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05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0C90-CCC5-4F09-99E4-F8C4D601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Recommendation Models T</a:t>
            </a:r>
            <a:r>
              <a:rPr lang="en-CA" altLang="ja-JP" dirty="0"/>
              <a:t>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58DF-63EA-42B7-83F6-B6D7119F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Content based filtering</a:t>
            </a:r>
            <a:endParaRPr lang="ja-JP" altLang="en-US" dirty="0"/>
          </a:p>
          <a:p>
            <a:r>
              <a:rPr lang="en-US" altLang="ja-JP" dirty="0"/>
              <a:t>Collaborative filtering</a:t>
            </a:r>
            <a:endParaRPr lang="ja-JP" alt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FD29A-853A-448A-8E6C-318E1FF4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71" y="1825625"/>
            <a:ext cx="5971881" cy="435133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60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5C65-F3B9-4FAB-B48A-AACC390F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 Based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0412-C438-44C0-85D6-ADD4EE09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9918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Selects items based on the correlation between the content of the items and the user’s preferences.</a:t>
            </a:r>
          </a:p>
          <a:p>
            <a:pPr marL="0" indent="0">
              <a:buNone/>
            </a:pPr>
            <a:r>
              <a:rPr lang="en-CA" dirty="0"/>
              <a:t> </a:t>
            </a:r>
            <a:endParaRPr kumimoji="1" lang="ja-JP" altLang="en-US" dirty="0"/>
          </a:p>
          <a:p>
            <a:r>
              <a:rPr lang="en-CA" dirty="0"/>
              <a:t>Works with existing profiles of users and particular item.</a:t>
            </a:r>
          </a:p>
          <a:p>
            <a:pPr marL="0" indent="0">
              <a:buNone/>
            </a:pPr>
            <a:endParaRPr kumimoji="1" lang="ja-JP" altLang="en-US" dirty="0"/>
          </a:p>
          <a:p>
            <a:r>
              <a:rPr lang="en-CA" dirty="0"/>
              <a:t>Does not depend on lots of user data, so it is possible to give recommendations to even your first customer.</a:t>
            </a:r>
          </a:p>
          <a:p>
            <a:pPr marL="0" indent="0">
              <a:buNone/>
            </a:pPr>
            <a:endParaRPr kumimoji="1" lang="ja-JP" altLang="en-US" dirty="0"/>
          </a:p>
          <a:p>
            <a:r>
              <a:rPr lang="en-CA" altLang="ja-JP" dirty="0"/>
              <a:t>For instance – In adjacent pic you can see amazon’s recommender system recommends products based on viewed and purchased history.</a:t>
            </a:r>
            <a:endParaRPr kumimoji="1" lang="ja-JP" alt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84DC9-6B8E-4BB8-800E-B2A12B47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16" y="1690688"/>
            <a:ext cx="5260215" cy="411978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5A8BEE-5930-45F8-A39B-F657858168F3}"/>
              </a:ext>
            </a:extLst>
          </p:cNvPr>
          <p:cNvSpPr/>
          <p:nvPr/>
        </p:nvSpPr>
        <p:spPr>
          <a:xfrm>
            <a:off x="6572974" y="1628094"/>
            <a:ext cx="1761139" cy="395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FBDC7F-5F1E-4D5B-8308-EEB28B8C39C1}"/>
              </a:ext>
            </a:extLst>
          </p:cNvPr>
          <p:cNvSpPr/>
          <p:nvPr/>
        </p:nvSpPr>
        <p:spPr>
          <a:xfrm>
            <a:off x="6587488" y="3750582"/>
            <a:ext cx="1395370" cy="255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D0A-4664-4A91-9521-86B65137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Problems in</a:t>
            </a:r>
            <a:r>
              <a:rPr kumimoji="1" lang="en-US" altLang="ja-JP" dirty="0"/>
              <a:t> </a:t>
            </a:r>
            <a:r>
              <a:rPr lang="en-US" altLang="ja-JP" dirty="0"/>
              <a:t>Content Based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AEDA-94C0-4A71-B9E2-0D8672D4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Requires manual or automatic indexing – Item feature do not capture everything.</a:t>
            </a:r>
            <a:endParaRPr kumimoji="1" lang="ja-JP" altLang="en-US" dirty="0"/>
          </a:p>
          <a:p>
            <a:r>
              <a:rPr kumimoji="1" lang="en-US" altLang="ja-JP" dirty="0"/>
              <a:t>Needs to learn what content features are important for the users, so takes time.</a:t>
            </a:r>
            <a:endParaRPr kumimoji="1" lang="ja-JP" altLang="en-US" dirty="0"/>
          </a:p>
          <a:p>
            <a:r>
              <a:rPr lang="en-US" altLang="ja-JP" dirty="0"/>
              <a:t>It assumes that u</a:t>
            </a:r>
            <a:r>
              <a:rPr kumimoji="1" lang="en-US" altLang="ja-JP" dirty="0"/>
              <a:t>ser’s taste and preference remains more constant over time.</a:t>
            </a:r>
            <a:endParaRPr kumimoji="1" lang="ja-JP" altLang="en-US" dirty="0"/>
          </a:p>
          <a:p>
            <a:r>
              <a:rPr kumimoji="1" lang="en-US" altLang="ja-JP" dirty="0"/>
              <a:t>Provision of discovering something fortunate, especially while looking for something entirely unrelated is absent.</a:t>
            </a:r>
            <a:endParaRPr kumimoji="1" lang="ja-JP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4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56B1-963A-45C0-9C94-EF6F9CBD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Collaborative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93E2-6E02-4193-9850-36F644FE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48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Collaborative Filtering is the process of filtering or evaluating items using the opinions of other people.</a:t>
            </a:r>
          </a:p>
          <a:p>
            <a:r>
              <a:rPr lang="en-US" altLang="ja-JP" dirty="0"/>
              <a:t>For each user, recommender systems recommend items based on how </a:t>
            </a:r>
            <a:r>
              <a:rPr lang="en-US" altLang="ja-JP" b="1" dirty="0"/>
              <a:t>similar</a:t>
            </a:r>
            <a:r>
              <a:rPr lang="en-US" altLang="ja-JP" dirty="0"/>
              <a:t> users liked the item.</a:t>
            </a:r>
          </a:p>
          <a:p>
            <a:r>
              <a:rPr lang="en-US" altLang="ja-JP" dirty="0"/>
              <a:t>Let’s say Alice and Bob have similar interests in video games. Alice recently played and enjoyed the game Legend of Zelda: Breathe of the Wild. Bob has not played this game, but because the system has learned that Alice and Bob have similar tastes, it recommends this game to Bob.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E075D-E382-4980-BE70-1046C5FE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1825625"/>
            <a:ext cx="67341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6C61-4BED-47B6-ACB8-92DB751E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Similarity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1F54-9EA1-48A4-AEE0-6EDB5D07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Jaccard Similarity</a:t>
            </a:r>
            <a:endParaRPr kumimoji="1" lang="ja-JP" altLang="en-US" dirty="0"/>
          </a:p>
          <a:p>
            <a:r>
              <a:rPr lang="en-US" altLang="ja-JP" dirty="0"/>
              <a:t>Cosine Similarity</a:t>
            </a:r>
            <a:endParaRPr kumimoji="1" lang="ja-JP" altLang="en-US" dirty="0"/>
          </a:p>
          <a:p>
            <a:r>
              <a:rPr lang="en-US" altLang="ja-JP" dirty="0"/>
              <a:t>Pearson Coefficient</a:t>
            </a:r>
            <a:endParaRPr kumimoji="1" lang="ja-JP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5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432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RECOMMENDATION ENGINES</vt:lpstr>
      <vt:lpstr>Agenda</vt:lpstr>
      <vt:lpstr>Introduction</vt:lpstr>
      <vt:lpstr>Applications</vt:lpstr>
      <vt:lpstr>Recommendation Models Types</vt:lpstr>
      <vt:lpstr>Content Based Filtering</vt:lpstr>
      <vt:lpstr>Problems in Content Based Filtering</vt:lpstr>
      <vt:lpstr>Collaborative Filtering</vt:lpstr>
      <vt:lpstr>Similarity Algorithms</vt:lpstr>
      <vt:lpstr>Cosine Similarity</vt:lpstr>
      <vt:lpstr>Implementation using R</vt:lpstr>
      <vt:lpstr>PowerPoint Presentation</vt:lpstr>
      <vt:lpstr>Output</vt:lpstr>
      <vt:lpstr>Implementation using Python</vt:lpstr>
      <vt:lpstr>PowerPoint Presentation</vt:lpstr>
      <vt:lpstr>PowerPoint Presentation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ENGINES</dc:title>
  <dc:creator>Sandeep Singh</dc:creator>
  <cp:lastModifiedBy>Sandeep Singh</cp:lastModifiedBy>
  <cp:revision>11</cp:revision>
  <dcterms:created xsi:type="dcterms:W3CDTF">2019-07-01T13:34:42Z</dcterms:created>
  <dcterms:modified xsi:type="dcterms:W3CDTF">2019-07-01T15:03:04Z</dcterms:modified>
</cp:coreProperties>
</file>