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  <p:sldMasterId id="2147483993" r:id="rId2"/>
  </p:sldMasterIdLst>
  <p:sldIdLst>
    <p:sldId id="256" r:id="rId3"/>
    <p:sldId id="261" r:id="rId4"/>
    <p:sldId id="262" r:id="rId5"/>
    <p:sldId id="257" r:id="rId6"/>
    <p:sldId id="260" r:id="rId7"/>
    <p:sldId id="258" r:id="rId8"/>
    <p:sldId id="25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2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79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49204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338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47498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364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69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26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07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21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0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60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4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29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14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910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074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586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9150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6801212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8986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44786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391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95338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160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6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0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1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1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8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3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6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3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yeimtellingya.blogspot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ronto.ca/city-government/data-research-maps/open-data/open-data-catalogue/#e3c15b0f-5f83-0f12-fabb-c84018395c3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D1FB-E57A-45C5-A61C-33C3FE2C4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Toronto Dine Safe Report</a:t>
            </a:r>
            <a:br>
              <a:rPr lang="en-IN" b="1" dirty="0">
                <a:solidFill>
                  <a:schemeClr val="accent3">
                    <a:lumMod val="75000"/>
                  </a:schemeClr>
                </a:solidFill>
              </a:rPr>
            </a:b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27603A-CBC6-4186-9E49-601C643F9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151" y="-245812"/>
            <a:ext cx="42862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0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488E-A1A9-4883-A06E-251B26E3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27E3-F6A7-4DED-A071-71605839D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984716"/>
            <a:ext cx="5485643" cy="3586089"/>
          </a:xfrm>
        </p:spPr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Dining Establishments Density</a:t>
            </a:r>
          </a:p>
          <a:p>
            <a:r>
              <a:rPr lang="en-IN" dirty="0"/>
              <a:t>Restaurant Analysis</a:t>
            </a:r>
          </a:p>
          <a:p>
            <a:r>
              <a:rPr lang="en-IN" dirty="0"/>
              <a:t>Establishment Status</a:t>
            </a:r>
          </a:p>
          <a:p>
            <a:r>
              <a:rPr lang="en-IN" dirty="0"/>
              <a:t>Naughty List</a:t>
            </a:r>
          </a:p>
          <a:p>
            <a:r>
              <a:rPr lang="en-IN" dirty="0"/>
              <a:t>Infraction Reasons and Severity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D4A57-55E9-4C77-B74A-5D27C5941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18330" y="0"/>
            <a:ext cx="2173670" cy="2301533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6325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7DE8-4193-4214-AD38-1B2FC6C5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1E43-19AF-4C14-A4C7-1A502512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Dine Safe is Toronto Public Health's food safety program that inspects all establishments serving and preparing food. </a:t>
            </a:r>
          </a:p>
          <a:p>
            <a:r>
              <a:rPr lang="en-IN" dirty="0"/>
              <a:t>Each inspection results in a pass, a conditional pass or a closed notice.</a:t>
            </a:r>
          </a:p>
          <a:p>
            <a:r>
              <a:rPr lang="en-IN" dirty="0"/>
              <a:t>With this report, we will try to analyse how safe are dining establishments such as bars, restaurants, bakery etc. in Toronto.</a:t>
            </a:r>
          </a:p>
          <a:p>
            <a:r>
              <a:rPr lang="en-IN" dirty="0"/>
              <a:t>Dataset from the following link has been considered for this report: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https://www.toronto.ca/city-government/data-research-maps/open-data/open-data-catalogue/#e3c15b0f-5f83-0f12-fabb-c84018395c38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31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84B340-3D31-4733-B040-254A9A21A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934" y="2020314"/>
            <a:ext cx="4287765" cy="483768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17C946-6A64-4479-B3A2-B5BA2ADC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184" y="692690"/>
            <a:ext cx="8911687" cy="1280890"/>
          </a:xfrm>
        </p:spPr>
        <p:txBody>
          <a:bodyPr/>
          <a:lstStyle/>
          <a:p>
            <a:r>
              <a:rPr lang="en-IN" dirty="0"/>
              <a:t>Dining Establishments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6197-A8AB-4886-A208-DEC3FAD61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29" y="2359189"/>
            <a:ext cx="6145805" cy="4159934"/>
          </a:xfrm>
        </p:spPr>
        <p:txBody>
          <a:bodyPr/>
          <a:lstStyle/>
          <a:p>
            <a:r>
              <a:rPr lang="en-IN" dirty="0"/>
              <a:t>Toronto being the biggest Canadian business city, holds a huge number of dining options.</a:t>
            </a:r>
          </a:p>
          <a:p>
            <a:r>
              <a:rPr lang="en-IN" dirty="0"/>
              <a:t>The number is as high as 48,359 for restaurants in the city.</a:t>
            </a:r>
          </a:p>
          <a:p>
            <a:r>
              <a:rPr lang="en-IN" dirty="0"/>
              <a:t>Various other establishments also exist in the city with a great share such as Food Take Outs being 13,043, Supermarket 2,910, Bakery 2,475.</a:t>
            </a:r>
          </a:p>
          <a:p>
            <a:r>
              <a:rPr lang="en-IN" dirty="0"/>
              <a:t>In the next section, we discover how well the restaurant industry is doing in Toronto.</a:t>
            </a:r>
          </a:p>
        </p:txBody>
      </p:sp>
    </p:spTree>
    <p:extLst>
      <p:ext uri="{BB962C8B-B14F-4D97-AF65-F5344CB8AC3E}">
        <p14:creationId xmlns:p14="http://schemas.microsoft.com/office/powerpoint/2010/main" val="176418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DCB5-1AD3-461D-92E3-0C2BE46A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602" y="624110"/>
            <a:ext cx="8911687" cy="1280890"/>
          </a:xfrm>
        </p:spPr>
        <p:txBody>
          <a:bodyPr/>
          <a:lstStyle/>
          <a:p>
            <a:r>
              <a:rPr lang="en-IN" dirty="0"/>
              <a:t>Restaurant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E465B-E50C-420F-86C5-A26DA14CF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539" y="2045677"/>
            <a:ext cx="5105683" cy="3777622"/>
          </a:xfrm>
        </p:spPr>
        <p:txBody>
          <a:bodyPr/>
          <a:lstStyle/>
          <a:p>
            <a:r>
              <a:rPr lang="en-IN" dirty="0"/>
              <a:t>Over the last couple of years, about 45,000 restaurants errors occurred.</a:t>
            </a:r>
          </a:p>
          <a:p>
            <a:r>
              <a:rPr lang="en-IN" dirty="0"/>
              <a:t>Of these, 243 restaurants were closed, 10,446 resulted in conditional pass status and 37,670 passed by an overwhelming majority.</a:t>
            </a:r>
          </a:p>
          <a:p>
            <a:r>
              <a:rPr lang="en-IN" dirty="0"/>
              <a:t>Surprisingly 1591 restaurants committed crucial mistakes, nearly 12k significant mistakes and around 20k minor mistakes.</a:t>
            </a:r>
          </a:p>
          <a:p>
            <a:r>
              <a:rPr lang="en-IN" dirty="0"/>
              <a:t>This means restaurants in Toronto are not completely safe for dining.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D00EA-867F-40BA-932E-E6B6379A0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646" y="0"/>
            <a:ext cx="2213932" cy="6858000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A2D8EB-E02F-489B-B6C9-12FBED3A5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578" y="0"/>
            <a:ext cx="2841422" cy="6858000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33687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1092-8928-41D4-AD22-09D4412C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47" y="666638"/>
            <a:ext cx="8911687" cy="1280890"/>
          </a:xfrm>
        </p:spPr>
        <p:txBody>
          <a:bodyPr/>
          <a:lstStyle/>
          <a:p>
            <a:r>
              <a:rPr lang="en-IN" dirty="0"/>
              <a:t>Establishment Status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BFB256-C258-4BE8-B1A8-54BDF6C98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8528" y="2132527"/>
            <a:ext cx="5771026" cy="377825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0BEE64-123B-4580-B9C6-25233F6B687C}"/>
              </a:ext>
            </a:extLst>
          </p:cNvPr>
          <p:cNvSpPr txBox="1">
            <a:spLocks/>
          </p:cNvSpPr>
          <p:nvPr/>
        </p:nvSpPr>
        <p:spPr>
          <a:xfrm>
            <a:off x="972446" y="2437813"/>
            <a:ext cx="4041656" cy="415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For a collaborative supervisioning of the establishments, a map showing different outlets with their current status in the market has been plotted.</a:t>
            </a:r>
          </a:p>
          <a:p>
            <a:r>
              <a:rPr lang="en-IN" dirty="0"/>
              <a:t>While the chart is dominated by pass status, but a great number conditional pass status foundations also exist.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4C4DBC-7F08-483A-AA87-39DEC49FC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329" y="6095777"/>
            <a:ext cx="1800225" cy="276225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55582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2F77-25AA-4662-B931-6B5D6E98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956" y="624110"/>
            <a:ext cx="8911687" cy="1280890"/>
          </a:xfrm>
        </p:spPr>
        <p:txBody>
          <a:bodyPr/>
          <a:lstStyle/>
          <a:p>
            <a:r>
              <a:rPr lang="en-IN" dirty="0"/>
              <a:t>Naughty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4C92-A4BA-47F9-BB48-6E620D6DB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01" y="1905000"/>
            <a:ext cx="2611916" cy="4953000"/>
          </a:xfrm>
        </p:spPr>
        <p:txBody>
          <a:bodyPr>
            <a:normAutofit/>
          </a:bodyPr>
          <a:lstStyle/>
          <a:p>
            <a:r>
              <a:rPr lang="en-IN" dirty="0"/>
              <a:t>Chart describes top 20 streets for dining establishments.</a:t>
            </a:r>
          </a:p>
          <a:p>
            <a:r>
              <a:rPr lang="en-IN" dirty="0"/>
              <a:t>Yonge Street, the longest street of Canada has the maximum number of defaulters.</a:t>
            </a:r>
          </a:p>
          <a:p>
            <a:r>
              <a:rPr lang="en-IN" dirty="0"/>
              <a:t>More than 6K number of infractions were reported in the past years.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23FA01-CC53-4FF1-8C6D-B5529FF9B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26" y="1607637"/>
            <a:ext cx="8632874" cy="5250363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24583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1CDE17-9D40-4B26-B52A-50175770B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718" y="1448972"/>
            <a:ext cx="5540282" cy="5409028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A37173-FF99-4ED3-A38C-29344E1C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270" y="680381"/>
            <a:ext cx="8911687" cy="1280890"/>
          </a:xfrm>
        </p:spPr>
        <p:txBody>
          <a:bodyPr/>
          <a:lstStyle/>
          <a:p>
            <a:r>
              <a:rPr lang="en-IN" dirty="0"/>
              <a:t>Infraction Reasons and Severity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7239-358D-4408-8C60-360ACF6B7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436" y="2264675"/>
            <a:ext cx="5540282" cy="3777622"/>
          </a:xfrm>
        </p:spPr>
        <p:txBody>
          <a:bodyPr/>
          <a:lstStyle/>
          <a:p>
            <a:r>
              <a:rPr lang="en-IN" dirty="0"/>
              <a:t>With this chart, we reveal the errors committed by dining foundations.</a:t>
            </a:r>
          </a:p>
          <a:p>
            <a:r>
              <a:rPr lang="en-IN" dirty="0"/>
              <a:t>A large number of significant severity faults have been observed in Toronto area. </a:t>
            </a:r>
          </a:p>
          <a:p>
            <a:r>
              <a:rPr lang="en-IN" dirty="0"/>
              <a:t>One must be very careful in deciding the place of dining if ever decide to eat there.</a:t>
            </a:r>
          </a:p>
        </p:txBody>
      </p:sp>
    </p:spTree>
    <p:extLst>
      <p:ext uri="{BB962C8B-B14F-4D97-AF65-F5344CB8AC3E}">
        <p14:creationId xmlns:p14="http://schemas.microsoft.com/office/powerpoint/2010/main" val="327269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D565-C4FF-4CFE-85F7-57567930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962" y="624110"/>
            <a:ext cx="8911687" cy="128089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0ED91-10D8-450E-B251-C44886DF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249" y="2147667"/>
            <a:ext cx="8915400" cy="3777622"/>
          </a:xfrm>
        </p:spPr>
        <p:txBody>
          <a:bodyPr/>
          <a:lstStyle/>
          <a:p>
            <a:r>
              <a:rPr lang="en-IN" dirty="0"/>
              <a:t>To conclude this report, we discovered that dining establishments in Toronto are very much flawed.</a:t>
            </a:r>
          </a:p>
          <a:p>
            <a:r>
              <a:rPr lang="en-IN" dirty="0"/>
              <a:t>Errors committed by restaurants are high in number.</a:t>
            </a:r>
          </a:p>
          <a:p>
            <a:r>
              <a:rPr lang="en-IN" dirty="0"/>
              <a:t>The place of dining must be decided very carefully after observing its history.</a:t>
            </a:r>
          </a:p>
          <a:p>
            <a:r>
              <a:rPr lang="en-IN" dirty="0"/>
              <a:t>We are thankful to </a:t>
            </a:r>
            <a:r>
              <a:rPr lang="en-IN" dirty="0" err="1"/>
              <a:t>Dinesafe</a:t>
            </a:r>
            <a:r>
              <a:rPr lang="en-IN" dirty="0"/>
              <a:t> for providing the dataset publicly and hence notable deductions were made.</a:t>
            </a:r>
          </a:p>
        </p:txBody>
      </p:sp>
    </p:spTree>
    <p:extLst>
      <p:ext uri="{BB962C8B-B14F-4D97-AF65-F5344CB8AC3E}">
        <p14:creationId xmlns:p14="http://schemas.microsoft.com/office/powerpoint/2010/main" val="39229497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258</TotalTime>
  <Words>443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1_Wisp</vt:lpstr>
      <vt:lpstr>Toronto Dine Safe Report </vt:lpstr>
      <vt:lpstr>Agenda</vt:lpstr>
      <vt:lpstr>Introduction</vt:lpstr>
      <vt:lpstr>Dining Establishments Density</vt:lpstr>
      <vt:lpstr>Restaurant Analysis</vt:lpstr>
      <vt:lpstr>Establishment Status</vt:lpstr>
      <vt:lpstr>Naughty List</vt:lpstr>
      <vt:lpstr>Infraction Reasons and Severity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Singh</dc:creator>
  <cp:lastModifiedBy>Sandeep Singh</cp:lastModifiedBy>
  <cp:revision>18</cp:revision>
  <dcterms:created xsi:type="dcterms:W3CDTF">2019-08-03T01:35:04Z</dcterms:created>
  <dcterms:modified xsi:type="dcterms:W3CDTF">2020-05-20T21:46:30Z</dcterms:modified>
</cp:coreProperties>
</file>