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Developing Data Products - Week 4 -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Sandeep Acharyya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7/30/2019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Coursera Reproducible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See the Regression Models Course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mtcars dataset -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 data frame with 32 observations on 11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Miles/(US) gallon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Number of cylinders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Displacement (cu.in.)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 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Gross horsepower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Rear axle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Weight (lb/1000)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 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1/4 mile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 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Transmission (0 = automatic, 1 = manual)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Number of forward gears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[,11]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Number of carburetors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Analysis - main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  formulaTextPoint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reactive</a:t>
            </a:r>
            <a:r>
              <a:rPr sz="1800">
                <a:latin typeface="Courier"/>
              </a:rPr>
              <a:t>({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"mpg ~"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"as.integer("</a:t>
            </a:r>
            <a:r>
              <a:rPr sz="1800">
                <a:latin typeface="Courier"/>
              </a:rPr>
              <a:t>, input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variable, </a:t>
            </a:r>
            <a:r>
              <a:rPr sz="1800">
                <a:solidFill>
                  <a:srgbClr val="4070A0"/>
                </a:solidFill>
                <a:latin typeface="Courier"/>
              </a:rPr>
              <a:t>")"</a:t>
            </a:r>
            <a:r>
              <a:rPr sz="1800">
                <a:latin typeface="Courier"/>
              </a:rPr>
              <a:t>)  })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fit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reactive</a:t>
            </a:r>
            <a:r>
              <a:rPr sz="1800">
                <a:latin typeface="Courier"/>
              </a:rPr>
              <a:t>({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as.formula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formulaTextPoint</a:t>
            </a:r>
            <a:r>
              <a:rPr sz="1800">
                <a:latin typeface="Courier"/>
              </a:rPr>
              <a:t>()),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mpgData)  })</a:t>
            </a:r>
            <a:br/>
            <a:r>
              <a:rPr sz="1800">
                <a:latin typeface="Courier"/>
              </a:rPr>
              <a:t>  ...</a:t>
            </a:r>
            <a:br/>
            <a:r>
              <a:rPr sz="1800">
                <a:latin typeface="Courier"/>
              </a:rPr>
              <a:t>  output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renderPrint</a:t>
            </a:r>
            <a:r>
              <a:rPr sz="1800">
                <a:latin typeface="Courier"/>
              </a:rPr>
              <a:t>({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()) })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output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mpgPlot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renderPlot</a:t>
            </a:r>
            <a:r>
              <a:rPr sz="1800">
                <a:latin typeface="Courier"/>
              </a:rPr>
              <a:t>({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with</a:t>
            </a:r>
            <a:r>
              <a:rPr sz="1800">
                <a:latin typeface="Courier"/>
              </a:rPr>
              <a:t>(mpgData, {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as.formula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formulaTextPoint</a:t>
            </a:r>
            <a:r>
              <a:rPr sz="1800">
                <a:latin typeface="Courier"/>
              </a:rPr>
              <a:t>()))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(),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})  })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Developing Data Products - Week 4 - Assignment</vt:lpstr>
      <vt:lpstr>Coursera Reproducible Pitch</vt:lpstr>
      <vt:lpstr>mtcars dataset - Format</vt:lpstr>
      <vt:lpstr>PowerPoint Presentation</vt:lpstr>
      <vt:lpstr>Analysis - main code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Data Products - Week 4 - Assignment</dc:title>
  <dc:creator>Sandeep Acharyya</dc:creator>
  <cp:keywords/>
  <cp:lastModifiedBy>Sandeep Acharyya</cp:lastModifiedBy>
  <cp:revision>1</cp:revision>
  <dcterms:created xsi:type="dcterms:W3CDTF">2019-08-01T15:32:54Z</dcterms:created>
  <dcterms:modified xsi:type="dcterms:W3CDTF">2019-08-01T15:33:09Z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7/30/2019</vt:lpwstr>
  </property>
  <property fmtid="{D5CDD505-2E9C-101B-9397-08002B2CF9AE}" pid="3" name="output">
    <vt:lpwstr/>
  </property>
</Properties>
</file>