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Sandeep</a:t>
            </a:r>
            <a:r>
              <a:rPr/>
              <a:t> </a:t>
            </a:r>
            <a:r>
              <a:rPr/>
              <a:t>Acharyya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7/30/2019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Coursera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See the Regression Models Course Project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mtcars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A data frame with 32 observations on 11 variables.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Miles/(US)</a:t>
                      </a:r>
                      <a:r>
                        <a:rPr/>
                        <a:t> </a:t>
                      </a:r>
                      <a:r>
                        <a:rPr/>
                        <a:t>gallon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2]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cylinders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Displacement</a:t>
                      </a:r>
                      <a:r>
                        <a:rPr/>
                        <a:t> </a:t>
                      </a:r>
                      <a:r>
                        <a:rPr/>
                        <a:t>(cu.in.)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4]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Gross</a:t>
                      </a:r>
                      <a:r>
                        <a:rPr/>
                        <a:t> </a:t>
                      </a:r>
                      <a:r>
                        <a:rPr/>
                        <a:t>horsepower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Rear</a:t>
                      </a:r>
                      <a:r>
                        <a:rPr/>
                        <a:t> </a:t>
                      </a:r>
                      <a:r>
                        <a:rPr/>
                        <a:t>axle</a:t>
                      </a:r>
                      <a:r>
                        <a:rPr/>
                        <a:t> </a:t>
                      </a:r>
                      <a:r>
                        <a:rPr/>
                        <a:t>ratio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6]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Weight</a:t>
                      </a:r>
                      <a:r>
                        <a:rPr/>
                        <a:t> </a:t>
                      </a:r>
                      <a:r>
                        <a:rPr/>
                        <a:t>(lb/1000)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7]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1/4</a:t>
                      </a:r>
                      <a:r>
                        <a:rPr/>
                        <a:t> </a:t>
                      </a:r>
                      <a:r>
                        <a:rPr/>
                        <a:t>mile</a:t>
                      </a:r>
                      <a:r>
                        <a:rPr/>
                        <a:t> </a:t>
                      </a:r>
                      <a:r>
                        <a:rPr/>
                        <a:t>time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8]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V/S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</a:t>
                      </a:r>
                      <a:r>
                        <a:rPr/>
                        <a:t> </a:t>
                      </a:r>
                      <a:r>
                        <a:rPr/>
                        <a:t>9]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Transmission</a:t>
                      </a:r>
                      <a:r>
                        <a:rPr/>
                        <a:t> </a:t>
                      </a:r>
                      <a:r>
                        <a:rPr/>
                        <a:t>(0</a:t>
                      </a:r>
                      <a:r>
                        <a:rPr/>
                        <a:t> </a:t>
                      </a:r>
                      <a:r>
                        <a:rPr/>
                        <a:t>=</a:t>
                      </a:r>
                      <a:r>
                        <a:rPr/>
                        <a:t> </a:t>
                      </a:r>
                      <a:r>
                        <a:rPr/>
                        <a:t>automatic,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=</a:t>
                      </a:r>
                      <a:r>
                        <a:rPr/>
                        <a:t> </a:t>
                      </a:r>
                      <a:r>
                        <a:rPr/>
                        <a:t>manual)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[,10]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forward</a:t>
                      </a:r>
                      <a:r>
                        <a:rPr/>
                        <a:t> </a:t>
                      </a:r>
                      <a:r>
                        <a:rPr/>
                        <a:t>gears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[,11]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carburetors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formulaTextPoint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reactive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"mpg ~"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"as.integer("</a:t>
            </a:r>
            <a:r>
              <a:rPr sz="1800">
                <a:latin typeface="Courier"/>
              </a:rPr>
              <a:t>, 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variable, </a:t>
            </a:r>
            <a:r>
              <a:rPr sz="1800">
                <a:solidFill>
                  <a:srgbClr val="4070A0"/>
                </a:solidFill>
                <a:latin typeface="Courier"/>
              </a:rPr>
              <a:t>")"</a:t>
            </a:r>
            <a:r>
              <a:rPr sz="1800">
                <a:latin typeface="Courier"/>
              </a:rPr>
              <a:t>)  })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fit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reactive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as.formula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formulaTextPoint</a:t>
            </a:r>
            <a:r>
              <a:rPr sz="1800">
                <a:latin typeface="Courier"/>
              </a:rPr>
              <a:t>()),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mpgData)  })</a:t>
            </a:r>
            <a:br/>
            <a:r>
              <a:rPr sz="1800">
                <a:latin typeface="Courier"/>
              </a:rPr>
              <a:t>  ...</a:t>
            </a:r>
            <a:br/>
            <a:r>
              <a:rPr sz="1800">
                <a:latin typeface="Courier"/>
              </a:rPr>
              <a:t>  output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renderPrint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()) })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output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mpgPlot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renderPlot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(mpgData, {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as.formula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formulaTextPoint</a:t>
            </a:r>
            <a:r>
              <a:rPr sz="1800">
                <a:latin typeface="Courier"/>
              </a:rPr>
              <a:t>()))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})  })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- Week 4 - Assignment</dc:title>
  <dc:creator>Sandeep Acharyya</dc:creator>
  <cp:keywords/>
  <dcterms:created xsi:type="dcterms:W3CDTF">2019-08-01T15:32:54Z</dcterms:created>
  <dcterms:modified xsi:type="dcterms:W3CDTF">2019-08-01T15:32:54Z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7/30/2019</vt:lpwstr>
  </property>
  <property fmtid="{D5CDD505-2E9C-101B-9397-08002B2CF9AE}" pid="3" name="output">
    <vt:lpwstr/>
  </property>
</Properties>
</file>