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79" d="100"/>
          <a:sy n="79" d="100"/>
        </p:scale>
        <p:origin x="1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23/12/2022</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23/12/2022</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23/12/2022</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23/12/2022</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23/12/2022</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23/12/2022</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23/12/2022</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23/12/2022</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23/12/2022</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23/12/2022</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23/12/2022</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23/12/2022</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irlinequality.com/" TargetMode="External"/><Relationship Id="rId1" Type="http://schemas.openxmlformats.org/officeDocument/2006/relationships/slideLayout" Target="../slideLayouts/slideLayout4.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p:txBody>
          <a:bodyPr/>
          <a:lstStyle/>
          <a:p>
            <a:r>
              <a:rPr lang="en-GB" dirty="0"/>
              <a:t>British Airways Virtual Internship</a:t>
            </a: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p:txBody>
          <a:bodyPr/>
          <a:lstStyle/>
          <a:p>
            <a:r>
              <a:rPr lang="en-GB" dirty="0"/>
              <a:t>Web scrapping and sentiment analysis of customer reviews</a:t>
            </a:r>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976F46-B4F3-4BA2-6E89-41BBEAA95AF3}"/>
              </a:ext>
            </a:extLst>
          </p:cNvPr>
          <p:cNvSpPr>
            <a:spLocks noGrp="1"/>
          </p:cNvSpPr>
          <p:nvPr>
            <p:ph type="title"/>
          </p:nvPr>
        </p:nvSpPr>
        <p:spPr>
          <a:xfrm>
            <a:off x="838200" y="242761"/>
            <a:ext cx="10515600" cy="1925905"/>
          </a:xfrm>
        </p:spPr>
        <p:txBody>
          <a:bodyPr>
            <a:normAutofit fontScale="90000"/>
          </a:bodyPr>
          <a:lstStyle/>
          <a:p>
            <a:pPr marL="285750" indent="-285750">
              <a:buFont typeface="Arial" panose="020B0604020202020204" pitchFamily="34" charset="0"/>
              <a:buChar char="•"/>
            </a:pPr>
            <a:r>
              <a:rPr lang="en-IN" sz="1400" dirty="0"/>
              <a:t>Web scrapping 2000 customer reviews of British Airways from </a:t>
            </a:r>
            <a:r>
              <a:rPr lang="en-IN" sz="1400" dirty="0">
                <a:hlinkClick r:id="rId2"/>
              </a:rPr>
              <a:t>https://airlinequality.com</a:t>
            </a:r>
            <a:r>
              <a:rPr lang="en-IN" sz="1400" dirty="0"/>
              <a:t> using the </a:t>
            </a:r>
            <a:r>
              <a:rPr lang="en-IN" sz="1400" dirty="0" err="1"/>
              <a:t>BeautifulSoup</a:t>
            </a:r>
            <a:r>
              <a:rPr lang="en-IN" sz="1400" dirty="0"/>
              <a:t> package. </a:t>
            </a:r>
            <a:br>
              <a:rPr lang="en-IN" sz="1400" dirty="0"/>
            </a:br>
            <a:br>
              <a:rPr lang="en-IN" sz="1400" dirty="0"/>
            </a:br>
            <a:r>
              <a:rPr lang="en-IN" sz="1400" dirty="0"/>
              <a:t>Performing Sentiment analysis for reviews by carrying steps such as 1) Cleaning the text, 2) Tokenization, 3) POS enabling 4) Removal of </a:t>
            </a:r>
            <a:r>
              <a:rPr lang="en-IN" sz="1400" dirty="0" err="1"/>
              <a:t>Stopwords</a:t>
            </a:r>
            <a:r>
              <a:rPr lang="en-IN" sz="1400" dirty="0"/>
              <a:t>, 5)Obtaining stem words</a:t>
            </a:r>
            <a:br>
              <a:rPr lang="en-IN" sz="1400" dirty="0"/>
            </a:br>
            <a:br>
              <a:rPr lang="en-IN" sz="1400" dirty="0"/>
            </a:br>
            <a:r>
              <a:rPr lang="en-IN" sz="1400" dirty="0"/>
              <a:t>Lexicon-Based approach VADER is used to perform sentiment analysis</a:t>
            </a:r>
            <a:br>
              <a:rPr lang="en-IN" sz="1400" dirty="0"/>
            </a:br>
            <a:br>
              <a:rPr lang="en-IN" sz="1400" dirty="0"/>
            </a:br>
            <a:r>
              <a:rPr lang="en-IN" sz="1400" dirty="0"/>
              <a:t>Total Reviews: 2000, Positive: 988, Negative: 663, Neutral: 349. </a:t>
            </a:r>
            <a:br>
              <a:rPr lang="en-IN" sz="1400" dirty="0"/>
            </a:br>
            <a:br>
              <a:rPr lang="en-IN" sz="1400" dirty="0"/>
            </a:br>
            <a:br>
              <a:rPr lang="en-IN" sz="1400" dirty="0"/>
            </a:br>
            <a:r>
              <a:rPr lang="en-IN" sz="1400" dirty="0"/>
              <a:t> </a:t>
            </a:r>
            <a:endParaRPr lang="en-IN" dirty="0"/>
          </a:p>
        </p:txBody>
      </p:sp>
      <p:pic>
        <p:nvPicPr>
          <p:cNvPr id="8" name="Content Placeholder 7">
            <a:extLst>
              <a:ext uri="{FF2B5EF4-FFF2-40B4-BE49-F238E27FC236}">
                <a16:creationId xmlns:a16="http://schemas.microsoft.com/office/drawing/2014/main" id="{3C7588E3-7598-AD36-B852-A355CBA3F4A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667810" y="2346325"/>
            <a:ext cx="3744630" cy="3830638"/>
          </a:xfrm>
        </p:spPr>
      </p:pic>
      <p:pic>
        <p:nvPicPr>
          <p:cNvPr id="10" name="Content Placeholder 9">
            <a:extLst>
              <a:ext uri="{FF2B5EF4-FFF2-40B4-BE49-F238E27FC236}">
                <a16:creationId xmlns:a16="http://schemas.microsoft.com/office/drawing/2014/main" id="{58F4795E-709E-B33C-751B-679555F65D73}"/>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457950" y="2565174"/>
            <a:ext cx="4895850" cy="3301551"/>
          </a:xfrm>
        </p:spPr>
      </p:pic>
    </p:spTree>
    <p:extLst>
      <p:ext uri="{BB962C8B-B14F-4D97-AF65-F5344CB8AC3E}">
        <p14:creationId xmlns:p14="http://schemas.microsoft.com/office/powerpoint/2010/main" val="1911081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102</Words>
  <Application>Microsoft Office PowerPoint</Application>
  <PresentationFormat>Widescreen</PresentationFormat>
  <Paragraphs>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British Airways Virtual Internship</vt:lpstr>
      <vt:lpstr>Web scrapping 2000 customer reviews of British Airways from https://airlinequality.com using the BeautifulSoup package.   Performing Sentiment analysis for reviews by carrying steps such as 1) Cleaning the text, 2) Tokenization, 3) POS enabling 4) Removal of Stopwords, 5)Obtaining stem words  Lexicon-Based approach VADER is used to perform sentiment analysis  Total Reviews: 2000, Positive: 988, Negative: 663, Neutral: 349.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Sandeep Bullagondla</cp:lastModifiedBy>
  <cp:revision>2</cp:revision>
  <dcterms:created xsi:type="dcterms:W3CDTF">2022-12-06T11:13:27Z</dcterms:created>
  <dcterms:modified xsi:type="dcterms:W3CDTF">2022-12-23T16:01:46Z</dcterms:modified>
</cp:coreProperties>
</file>