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64" r:id="rId3"/>
    <p:sldId id="257" r:id="rId4"/>
    <p:sldId id="265" r:id="rId5"/>
    <p:sldId id="258" r:id="rId6"/>
    <p:sldId id="273" r:id="rId7"/>
    <p:sldId id="268" r:id="rId8"/>
    <p:sldId id="271" r:id="rId9"/>
    <p:sldId id="269" r:id="rId10"/>
    <p:sldId id="270" r:id="rId11"/>
    <p:sldId id="272" r:id="rId12"/>
    <p:sldId id="262" r:id="rId13"/>
    <p:sldId id="261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52863-7AD0-4011-9A4E-F209421DDA40}" type="datetimeFigureOut">
              <a:rPr lang="en-GB" smtClean="0"/>
              <a:t>22/08/2025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751A2E-3BF4-4AD4-AFA7-233B8D97925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6153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C2087-A318-939E-4743-689DB6214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CD625B-3DBE-E771-1E40-1249BFB91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B14BC-6CBD-6235-2B29-DDAFBC679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7E52A-0B49-460F-BE7F-B9D87C5CDA42}" type="datetime1">
              <a:rPr lang="en-GB" smtClean="0"/>
              <a:t>22/08/2025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C2302-8DEE-3D59-27D8-3B4DB8B09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08/22/2025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139A2-8F6D-2011-E8DB-2082610F1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6717C-278F-4E2E-98A0-E0D3636CB6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6483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8BDE7-FF83-8A6F-914E-9A26AAC0A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65B3A8-ADB8-2346-E006-A116B0BB0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450D3-5AB3-ACCB-97DD-219493EF5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11B41-AEE9-49DF-B2A8-8CC15E6D706E}" type="datetime1">
              <a:rPr lang="en-GB" smtClean="0"/>
              <a:t>22/08/2025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D9407-1596-2F7A-6B7E-0E7E4454A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08/22/2025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8E3ED-C16A-DA73-31BA-8621147ED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6717C-278F-4E2E-98A0-E0D3636CB6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2692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B357AE-D402-3E88-0BF8-5DE95A7DF9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592008-15B6-0139-FFFA-75287E2F6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F11E5-8B9B-C3B1-B999-8A51A8F7B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828B7-AACE-46C7-BEF7-C25379261DEB}" type="datetime1">
              <a:rPr lang="en-GB" smtClean="0"/>
              <a:t>22/08/2025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C2ED9-DF16-EDA7-B582-DF847184D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08/22/2025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5BF29-418D-1320-EAF5-7CF9B2EAB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6717C-278F-4E2E-98A0-E0D3636CB6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43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241E-24B4-6E2F-5150-9B912A6F2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876EF-33CF-09A3-03F7-96B2EC046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6CCC1-119F-6C24-414D-BFD2BE366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852C-C938-4FBC-AF4C-CFC3D6F623FB}" type="datetime1">
              <a:rPr lang="en-GB" smtClean="0"/>
              <a:t>22/08/2025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5D011-76CA-CCE7-0AC5-9FEC94D4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08/22/2025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FDCC2-F482-CA7D-FBE3-6C688B6AE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6717C-278F-4E2E-98A0-E0D3636CB6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8467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871AB-73A1-D930-8EF8-828F2D854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709D9-A1A8-BA5D-4C3C-51D95AA7A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CD7F9-3442-8281-3D3D-6D71435E0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F3BF8-1C81-49E5-AEB6-2BF1904384B6}" type="datetime1">
              <a:rPr lang="en-GB" smtClean="0"/>
              <a:t>22/08/2025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57B52-E194-0214-B9D1-DEAE001E7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08/22/2025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E43E1-49E9-7947-88E6-D1305E38F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6717C-278F-4E2E-98A0-E0D3636CB6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4766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5C761-A5C8-ECDC-26AA-C4E0A627D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D73E-3FAF-544A-9BCF-7FE6A50716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3B592-8488-57CF-3862-2DC207318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E08B5-D053-20A2-14E2-CF73A8777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3448-9124-424F-B7DB-881737DABF1C}" type="datetime1">
              <a:rPr lang="en-GB" smtClean="0"/>
              <a:t>22/08/2025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F768D-0FB1-F748-61EC-55908437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08/22/2025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25AB6-3FF4-5676-7821-BB4710791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6717C-278F-4E2E-98A0-E0D3636CB6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681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F771E-CA77-7E4C-3F56-65D49FAEF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3579D-D449-5EF1-3FF0-B75A26258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0E5BA-7F16-1CA1-6292-34D0AB9B1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2A06D5-E23C-9630-48FB-42CA4A04EF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14860D-65A5-6C5C-0B08-F447C0DBD4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CCBAAF-B140-D0A0-4EA7-D589A0A6E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40B6F-70BB-40B4-B558-7E53D3B7A405}" type="datetime1">
              <a:rPr lang="en-GB" smtClean="0"/>
              <a:t>22/08/2025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94858-0820-BDC4-960E-2E68DDD67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08/22/2025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E6609-4A5D-D5EF-D54E-5B9B98A3E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6717C-278F-4E2E-98A0-E0D3636CB6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425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2E103-E771-599D-25BF-A9CBE03C5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0A35F8-CA10-A1D5-C3D6-F4CA48DA5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B2B0-BD46-4B7D-985F-E8678E881356}" type="datetime1">
              <a:rPr lang="en-GB" smtClean="0"/>
              <a:t>22/08/2025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4B73CA-22A5-558E-D765-1A35918EB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08/22/2025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8299E7-8859-A587-5A72-460E88102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6717C-278F-4E2E-98A0-E0D3636CB6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5507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6AB05B-E3FB-026B-3056-A262FEAA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5E62-C592-44D2-BB16-8F40678342C8}" type="datetime1">
              <a:rPr lang="en-GB" smtClean="0"/>
              <a:t>22/08/2025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534724-EE39-6DF1-AF6E-74AD69354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08/22/2025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7B162-7070-85D3-BDFA-BDCADC67D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6717C-278F-4E2E-98A0-E0D3636CB6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8496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6996A-A6B6-6B33-C028-285EDBBC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BE1A5-8548-BEC5-45EA-6F019D129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6D0B2-CA54-66A9-D6D4-14731C1E9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0FA8C-1F90-9816-DFE7-7D77B3E34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F8A0-1CB1-49FA-B1E4-6C444A2FAC6D}" type="datetime1">
              <a:rPr lang="en-GB" smtClean="0"/>
              <a:t>22/08/2025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53836-93F5-F1C3-D42D-94D55F79D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08/22/2025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0F5E4-C9F2-7B1E-F2B5-EE1048011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6717C-278F-4E2E-98A0-E0D3636CB6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2165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BB292-7F6A-FFC3-72A3-1B519A23F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559654-EA8B-A77B-D6EA-82FDA68A7A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B599C-C9C9-4C32-17C4-72DA6CB9C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55333-A9D5-57D1-64A2-6EB0BD8CA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CC84A-F9A1-4F28-BC3A-D27833659BC1}" type="datetime1">
              <a:rPr lang="en-GB" smtClean="0"/>
              <a:t>22/08/2025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37438-68F4-2470-BA6E-CD7C90C4D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08/22/2025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F4DA0-EC29-FD6F-A2A2-30C36CFA7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6717C-278F-4E2E-98A0-E0D3636CB6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155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706167-BA75-86D4-78B8-B7F6FE77F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680F6-41A3-2205-D36E-193636FA5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E0016-FE1F-FFF4-E67C-5E7035A3BE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EF573-624A-4AB1-A96D-657B15BFF697}" type="datetime1">
              <a:rPr lang="en-GB" smtClean="0"/>
              <a:t>22/08/2025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F0F3F-F285-B417-A762-39DBB2A62E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08/22/2025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6542A-5E01-6475-5DE8-42555FC01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6717C-278F-4E2E-98A0-E0D3636CB6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34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BA083-880D-2489-8852-2A6DF716F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01309"/>
          </a:xfrm>
        </p:spPr>
        <p:txBody>
          <a:bodyPr>
            <a:normAutofit/>
          </a:bodyPr>
          <a:lstStyle/>
          <a:p>
            <a:r>
              <a:rPr lang="en-GB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 gates Simulator using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539FF-D11A-3FC8-789D-496DF747BB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18152"/>
            <a:ext cx="9144000" cy="3267856"/>
          </a:xfrm>
        </p:spPr>
        <p:txBody>
          <a:bodyPr>
            <a:normAutofit lnSpcReduction="10000"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Lecturer: Prajwal Pakka Sir</a:t>
            </a:r>
          </a:p>
          <a:p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Saksham Neupane (THA081BCT032)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Sandeep Dhungana (THA081BCT034)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Sandesh Acharya (THA081BCT035)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and Electronics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Thapathali Campus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August 22, 2025</a:t>
            </a:r>
          </a:p>
          <a:p>
            <a:endParaRPr 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257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BAC9B-D088-56E6-05BA-AAC6F5890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3.TOGGLING PHASE  </a:t>
            </a:r>
          </a:p>
        </p:txBody>
      </p:sp>
      <p:pic>
        <p:nvPicPr>
          <p:cNvPr id="6" name="togglingphase">
            <a:hlinkClick r:id="" action="ppaction://media"/>
            <a:extLst>
              <a:ext uri="{FF2B5EF4-FFF2-40B4-BE49-F238E27FC236}">
                <a16:creationId xmlns:a16="http://schemas.microsoft.com/office/drawing/2014/main" id="{4EFB27B5-5796-20D1-3CDD-C005AF435F42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46313" y="1825625"/>
            <a:ext cx="7699375" cy="43513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2972DB-0114-E6A2-3372-E82066AB6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08/22/2025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11D8B-AA43-679D-1921-76FA3C13A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6717C-278F-4E2E-98A0-E0D3636CB650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160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98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817F1-38EC-F433-5A82-72CB015C8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4.Removeal  </a:t>
            </a:r>
          </a:p>
        </p:txBody>
      </p:sp>
      <p:pic>
        <p:nvPicPr>
          <p:cNvPr id="6" name="remove">
            <a:hlinkClick r:id="" action="ppaction://media"/>
            <a:extLst>
              <a:ext uri="{FF2B5EF4-FFF2-40B4-BE49-F238E27FC236}">
                <a16:creationId xmlns:a16="http://schemas.microsoft.com/office/drawing/2014/main" id="{37DB991C-6B44-9173-8CDC-DDED4C0B80BF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46313" y="1825625"/>
            <a:ext cx="7699375" cy="43513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1BA817-D4B2-DFD3-F112-3B5F72CDA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08/22/2025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C5D4FA-E4DF-9FF7-27CD-6637A1B6C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6717C-278F-4E2E-98A0-E0D3636CB650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534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318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DEFBB0-0EB8-C7D9-EBC8-B0E80039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176963"/>
            <a:ext cx="4114800" cy="365125"/>
          </a:xfrm>
        </p:spPr>
        <p:txBody>
          <a:bodyPr/>
          <a:lstStyle/>
          <a:p>
            <a:pPr algn="l"/>
            <a:r>
              <a:rPr lang="en-US"/>
              <a:t>08/22/2025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D07092-47F8-59C6-4482-89704D026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76963"/>
            <a:ext cx="2743200" cy="365125"/>
          </a:xfrm>
        </p:spPr>
        <p:txBody>
          <a:bodyPr/>
          <a:lstStyle/>
          <a:p>
            <a:r>
              <a:rPr lang="en-US" dirty="0"/>
              <a:t>7</a:t>
            </a:r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0E2E879-8654-8438-C645-FB5C4E6DB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738" y="1700981"/>
            <a:ext cx="11752262" cy="484110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r>
              <a:rPr lang="en-US" dirty="0"/>
              <a:t>Developed an interactive logic gate simulator supporting AND, OR, NOT, NAND, and NOR gates.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Achieved real-time visual feedback for input and output signals</a:t>
            </a:r>
          </a:p>
          <a:p>
            <a:r>
              <a:rPr lang="en-US" dirty="0"/>
              <a:t>Successfully combined </a:t>
            </a:r>
            <a:r>
              <a:rPr lang="en-US" b="1" dirty="0"/>
              <a:t>C++ programming, OOP principles, and Raylib GUI</a:t>
            </a:r>
            <a:r>
              <a:rPr lang="en-US" dirty="0"/>
              <a:t> to create an educational tool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Well-structured and easy to expand with new gates or features.</a:t>
            </a:r>
          </a:p>
          <a:p>
            <a:r>
              <a:rPr lang="en-US" dirty="0"/>
              <a:t>Provides a practical platform for learning digital logic concepts effectively.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A68D38-8CCD-9F25-F0BA-7CA5A6FAD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394" y="1043551"/>
            <a:ext cx="10311580" cy="539443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037241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FDF861A-CD36-FE5B-CD96-815F72629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46CBD6E-8712-CCEC-6C3B-AB0F49BDDE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13811" y="2469247"/>
            <a:ext cx="6511334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Choosing the GUI library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Remote collaboration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Designing intuitive wiring and placement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Testing for accuracy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4F7F77F-938F-C233-E6D1-53505F5C3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08/22/2025</a:t>
            </a:r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EBD57CB-7949-123A-6157-427C49B1C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6717C-278F-4E2E-98A0-E0D3636CB650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4783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031EC-FA62-9F8A-D1BF-5199575B5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Future Enhancement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855899-A1CE-AE7C-0C42-4B27518BD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084094"/>
            <a:ext cx="4114800" cy="365125"/>
          </a:xfrm>
        </p:spPr>
        <p:txBody>
          <a:bodyPr/>
          <a:lstStyle/>
          <a:p>
            <a:pPr algn="l"/>
            <a:r>
              <a:rPr lang="en-US"/>
              <a:t>08/22/2025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D6D0C7-2A7E-1396-DB69-FF6F8D01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76963"/>
            <a:ext cx="2743200" cy="365125"/>
          </a:xfrm>
        </p:spPr>
        <p:txBody>
          <a:bodyPr/>
          <a:lstStyle/>
          <a:p>
            <a:r>
              <a:rPr lang="en-US" dirty="0"/>
              <a:t>14</a:t>
            </a:r>
            <a:endParaRPr lang="en-GB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CECFAE4-ED4F-FAC1-91B1-7EFD925966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2889" y="1807060"/>
            <a:ext cx="9405139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 more logic components like XOR and XNOR gates.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Extend support to sequential circuits with clocks and flip-flops.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Automatic truth table generation for any user-created circuit.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 to load / save.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/>
              <a:t>Add real-time multi-user editing for remote learning 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02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244E3-C395-0F6B-8C93-48EFD7BCF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D786AA-28CB-15F0-3C10-1AF86E764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401841"/>
            <a:ext cx="4114800" cy="365125"/>
          </a:xfrm>
        </p:spPr>
        <p:txBody>
          <a:bodyPr/>
          <a:lstStyle/>
          <a:p>
            <a:pPr algn="l"/>
            <a:r>
              <a:rPr lang="en-US" dirty="0"/>
              <a:t>08/22/2025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18A76-14C1-9AFC-D7B5-12F90D298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8D18E525-6A85-1D02-F064-904C8F88F1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521059"/>
            <a:ext cx="105156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Making digital logic more interactive and visual for learners.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Gaining practical experience in C++ GUI development.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Combining programming skills with educational tools to create a practical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demonstrable project.</a:t>
            </a:r>
          </a:p>
        </p:txBody>
      </p:sp>
    </p:spTree>
    <p:extLst>
      <p:ext uri="{BB962C8B-B14F-4D97-AF65-F5344CB8AC3E}">
        <p14:creationId xmlns:p14="http://schemas.microsoft.com/office/powerpoint/2010/main" val="357144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7207F-31EF-BDAF-8D68-8ED7E9D2B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164" y="1693889"/>
            <a:ext cx="11167672" cy="4766872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real-time logic gate simulator.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 modular, object-oriented design for gates and circuits.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C++ and GUI for intuitive interaction.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users to observe logic propagation visually.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9C90B6-786C-8898-4FF3-8CAC55B2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2164" y="6332251"/>
            <a:ext cx="4114800" cy="365125"/>
          </a:xfrm>
        </p:spPr>
        <p:txBody>
          <a:bodyPr/>
          <a:lstStyle/>
          <a:p>
            <a:pPr algn="l"/>
            <a:r>
              <a:rPr lang="en-US"/>
              <a:t>08/22/2025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1FF141-1104-C99E-7E0A-CF43B0565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36636" y="6332250"/>
            <a:ext cx="2743200" cy="36512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4EB448-2350-98A2-CFD8-6A5B88494DAD}"/>
              </a:ext>
            </a:extLst>
          </p:cNvPr>
          <p:cNvSpPr txBox="1"/>
          <p:nvPr/>
        </p:nvSpPr>
        <p:spPr>
          <a:xfrm>
            <a:off x="512165" y="569626"/>
            <a:ext cx="11167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510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6DE34-E029-89D4-A770-3AB85548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23F5B-BE55-F3D2-BEB5-D84D7A998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195206"/>
            <a:ext cx="4114800" cy="365125"/>
          </a:xfrm>
        </p:spPr>
        <p:txBody>
          <a:bodyPr/>
          <a:lstStyle/>
          <a:p>
            <a:pPr algn="l"/>
            <a:r>
              <a:rPr lang="en-US"/>
              <a:t>08/22/2025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BF399-CD24-E399-C800-B94BC5DC2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  <a:endParaRPr lang="en-GB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717BC15-743C-BF43-3496-5801B1CA85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1493" y="1954875"/>
            <a:ext cx="8032499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Logic Gate Simulator in C++ supporting AND, OR, NOT, NAND, NOR gates.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Inputs are set via GUI switches; outputs are displayed graphically in real-time.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Designed as an educational tool to understand digital logic.</a:t>
            </a:r>
          </a:p>
        </p:txBody>
      </p:sp>
    </p:spTree>
    <p:extLst>
      <p:ext uri="{BB962C8B-B14F-4D97-AF65-F5344CB8AC3E}">
        <p14:creationId xmlns:p14="http://schemas.microsoft.com/office/powerpoint/2010/main" val="2992564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42187A7-9D88-E222-5026-25720F196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02271"/>
            <a:ext cx="4114800" cy="365125"/>
          </a:xfrm>
        </p:spPr>
        <p:txBody>
          <a:bodyPr/>
          <a:lstStyle/>
          <a:p>
            <a:pPr algn="l"/>
            <a:r>
              <a:rPr lang="en-US"/>
              <a:t>08/22/2025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8B0B4A-5A10-8044-CEC2-A60ED621D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D67BA1-2726-70B1-48A2-62CF648052DE}"/>
              </a:ext>
            </a:extLst>
          </p:cNvPr>
          <p:cNvSpPr txBox="1"/>
          <p:nvPr/>
        </p:nvSpPr>
        <p:spPr>
          <a:xfrm>
            <a:off x="2700728" y="136525"/>
            <a:ext cx="64307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Tech used:</a:t>
            </a:r>
            <a:endParaRPr lang="en-GB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E2DF21-FE82-54E2-3BF6-C022F3DE5005}"/>
              </a:ext>
            </a:extLst>
          </p:cNvPr>
          <p:cNvSpPr txBox="1"/>
          <p:nvPr/>
        </p:nvSpPr>
        <p:spPr>
          <a:xfrm>
            <a:off x="1265047" y="1003437"/>
            <a:ext cx="10247267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    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/>
              <a:t>C++ - </a:t>
            </a:r>
            <a:r>
              <a:rPr lang="en-US" sz="2000" dirty="0"/>
              <a:t>Core programming language for implementing the simulator and logic operations.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/>
              <a:t>Raylib – </a:t>
            </a:r>
            <a:r>
              <a:rPr lang="en-US" sz="2000" dirty="0"/>
              <a:t>GUI/graphics library for interactive placement, wiring, and real-time visualization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/>
              <a:t>Visual Studio(IDE) - </a:t>
            </a:r>
            <a:r>
              <a:rPr lang="en-US" sz="2000" dirty="0"/>
              <a:t>For coding, debugging, and project management.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/>
              <a:t>GitHub - </a:t>
            </a:r>
            <a:r>
              <a:rPr lang="en-US" sz="2000" dirty="0"/>
              <a:t>Version control and project collaboration.</a:t>
            </a:r>
            <a:endParaRPr lang="en-US" sz="2000" b="1" dirty="0"/>
          </a:p>
          <a:p>
            <a:r>
              <a:rPr lang="en-US" sz="2800" b="1" dirty="0"/>
              <a:t> </a:t>
            </a:r>
          </a:p>
          <a:p>
            <a:endParaRPr lang="en-US" sz="2800" b="1" dirty="0"/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343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6F2FA-6ECC-EC4F-B6B0-461F80AA83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GATE WORKFLOW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5CF2E-3995-8A04-B06D-E8922D9172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Let’s see how the gate simulator works </a:t>
            </a:r>
          </a:p>
        </p:txBody>
      </p:sp>
    </p:spTree>
    <p:extLst>
      <p:ext uri="{BB962C8B-B14F-4D97-AF65-F5344CB8AC3E}">
        <p14:creationId xmlns:p14="http://schemas.microsoft.com/office/powerpoint/2010/main" val="444344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6516CC-E430-8FF8-B5FD-6A4FE2108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08/22/2025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6F90BD-0688-54F8-D47A-C71CEE1D5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6717C-278F-4E2E-98A0-E0D3636CB650}" type="slidenum">
              <a:rPr lang="en-GB" smtClean="0"/>
              <a:t>7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854BA2-6C9D-AE91-53A6-9AA85A068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5221"/>
            <a:ext cx="12192000" cy="616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485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572D6-D6A6-D5FA-D3C1-5322A29FD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1.PLACEMENT MODE</a:t>
            </a:r>
          </a:p>
        </p:txBody>
      </p:sp>
      <p:pic>
        <p:nvPicPr>
          <p:cNvPr id="6" name="placement">
            <a:hlinkClick r:id="" action="ppaction://media"/>
            <a:extLst>
              <a:ext uri="{FF2B5EF4-FFF2-40B4-BE49-F238E27FC236}">
                <a16:creationId xmlns:a16="http://schemas.microsoft.com/office/drawing/2014/main" id="{EB8CE1E4-6EF0-0340-C28D-21914726DF90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36788" y="1825625"/>
            <a:ext cx="7720012" cy="43513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C66EA3-B073-FD7A-604C-67170F7A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08/22/2025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980A90-AED2-D60F-71A6-C5C1086C7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6717C-278F-4E2E-98A0-E0D3636CB650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554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566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0740E-D328-26D2-48D4-0CBE4840F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2.WIRING MODE</a:t>
            </a:r>
          </a:p>
        </p:txBody>
      </p:sp>
      <p:pic>
        <p:nvPicPr>
          <p:cNvPr id="6" name="wiring mode">
            <a:hlinkClick r:id="" action="ppaction://media"/>
            <a:extLst>
              <a:ext uri="{FF2B5EF4-FFF2-40B4-BE49-F238E27FC236}">
                <a16:creationId xmlns:a16="http://schemas.microsoft.com/office/drawing/2014/main" id="{6FC2471C-AE31-31DE-7529-3CEB5D89D8A3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46313" y="1825625"/>
            <a:ext cx="7699375" cy="43513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121679-D951-3B07-DEE0-5F41CAD94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08/22/2025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B62CDB-E310-71BB-0D43-8968BA7FF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6717C-278F-4E2E-98A0-E0D3636CB650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904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222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390</Words>
  <Application>Microsoft Office PowerPoint</Application>
  <PresentationFormat>Widescreen</PresentationFormat>
  <Paragraphs>90</Paragraphs>
  <Slides>14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Logic gates Simulator using C++</vt:lpstr>
      <vt:lpstr>Motivation</vt:lpstr>
      <vt:lpstr>PowerPoint Presentation</vt:lpstr>
      <vt:lpstr>Introduction</vt:lpstr>
      <vt:lpstr>PowerPoint Presentation</vt:lpstr>
      <vt:lpstr>GATE WORKFLOW </vt:lpstr>
      <vt:lpstr>PowerPoint Presentation</vt:lpstr>
      <vt:lpstr>1.PLACEMENT MODE</vt:lpstr>
      <vt:lpstr>2.WIRING MODE</vt:lpstr>
      <vt:lpstr>3.TOGGLING PHASE  </vt:lpstr>
      <vt:lpstr>4.Removeal  </vt:lpstr>
      <vt:lpstr>Conclusion</vt:lpstr>
      <vt:lpstr>Challenges Faced</vt:lpstr>
      <vt:lpstr>Future Enhancement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Kushal Pangeni</dc:creator>
  <cp:lastModifiedBy>Sandeep Dhungana</cp:lastModifiedBy>
  <cp:revision>9</cp:revision>
  <dcterms:created xsi:type="dcterms:W3CDTF">2025-03-20T14:39:53Z</dcterms:created>
  <dcterms:modified xsi:type="dcterms:W3CDTF">2025-08-22T03:17:46Z</dcterms:modified>
</cp:coreProperties>
</file>