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65" r:id="rId5"/>
    <p:sldId id="258" r:id="rId6"/>
    <p:sldId id="259" r:id="rId7"/>
    <p:sldId id="268" r:id="rId8"/>
    <p:sldId id="260" r:id="rId9"/>
    <p:sldId id="262" r:id="rId10"/>
    <p:sldId id="261" r:id="rId11"/>
    <p:sldId id="263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Dhungana" initials="SD" lastIdx="1" clrIdx="0">
    <p:extLst>
      <p:ext uri="{19B8F6BF-5375-455C-9EA6-DF929625EA0E}">
        <p15:presenceInfo xmlns:p15="http://schemas.microsoft.com/office/powerpoint/2012/main" userId="de148b8119582c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52863-7AD0-4011-9A4E-F209421DDA40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51A2E-3BF4-4AD4-AFA7-233B8D9792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5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2087-A318-939E-4743-689DB621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D625B-3DBE-E771-1E40-1249BFB91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14BC-6CBD-6235-2B29-DDAFBC67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C2302-8DEE-3D59-27D8-3B4DB8B0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39A2-8F6D-2011-E8DB-2082610F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48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BDE7-FF83-8A6F-914E-9A26AAC0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5B3A8-ADB8-2346-E006-A116B0BB0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450D3-5AB3-ACCB-97DD-219493EF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9407-1596-2F7A-6B7E-0E7E4454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E3ED-C16A-DA73-31BA-8621147E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69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357AE-D402-3E88-0BF8-5DE95A7DF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92008-15B6-0139-FFFA-75287E2F6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11E5-8B9B-C3B1-B999-8A51A8F7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2ED9-DF16-EDA7-B582-DF847184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BF29-418D-1320-EAF5-7CF9B2EA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241E-24B4-6E2F-5150-9B912A6F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76EF-33CF-09A3-03F7-96B2EC04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CCC1-119F-6C24-414D-BFD2BE36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D011-76CA-CCE7-0AC5-9FEC94D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DCC2-F482-CA7D-FBE3-6C688B6A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46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71AB-73A1-D930-8EF8-828F2D85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709D9-A1A8-BA5D-4C3C-51D95AA7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D7F9-3442-8281-3D3D-6D71435E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57B52-E194-0214-B9D1-DEAE001E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E43E1-49E9-7947-88E6-D1305E38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76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C761-A5C8-ECDC-26AA-C4E0A627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D73E-3FAF-544A-9BCF-7FE6A5071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3B592-8488-57CF-3862-2DC207318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E08B5-D053-20A2-14E2-CF73A877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768D-0FB1-F748-61EC-55908437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5AB6-3FF4-5676-7821-BB471079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8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771E-CA77-7E4C-3F56-65D49FAE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3579D-D449-5EF1-3FF0-B75A2625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E5BA-7F16-1CA1-6292-34D0AB9B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A06D5-E23C-9630-48FB-42CA4A04E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4860D-65A5-6C5C-0B08-F447C0DB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CBAAF-B140-D0A0-4EA7-D589A0A6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94858-0820-BDC4-960E-2E68DDD6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6609-4A5D-D5EF-D54E-5B9B98A3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25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E103-E771-599D-25BF-A9CBE03C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A35F8-CA10-A1D5-C3D6-F4CA48DA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B73CA-22A5-558E-D765-1A35918E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299E7-8859-A587-5A72-460E8810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50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AB05B-E3FB-026B-3056-A262FEAA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34724-EE39-6DF1-AF6E-74AD6935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B162-7070-85D3-BDFA-BDCADC67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49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996A-A6B6-6B33-C028-285EDBBC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E1A5-8548-BEC5-45EA-6F019D12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6D0B2-CA54-66A9-D6D4-14731C1E9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0FA8C-1F90-9816-DFE7-7D77B3E3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53836-93F5-F1C3-D42D-94D55F79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0F5E4-C9F2-7B1E-F2B5-EE104801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16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B292-7F6A-FFC3-72A3-1B519A23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59654-EA8B-A77B-D6EA-82FDA68A7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99C-C9C9-4C32-17C4-72DA6CB9C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5333-A9D5-57D1-64A2-6EB0BD8C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37438-68F4-2470-BA6E-CD7C90C4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4DA0-EC29-FD6F-A2A2-30C36CFA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55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6167-BA75-86D4-78B8-B7F6FE77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680F6-41A3-2205-D36E-193636FA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0016-FE1F-FFF4-E67C-5E7035A3B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0F3F-F285-B417-A762-39DBB2A62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542A-5E01-6475-5DE8-42555FC01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4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cket-programming-cc/" TargetMode="External"/><Relationship Id="rId2" Type="http://schemas.openxmlformats.org/officeDocument/2006/relationships/hyperlink" Target="https://www.youtube.com/watch?v=uagKTbohimU&amp;ab_channel=NesoAcadem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t.de/e-58www-16-apus-000.php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A083-880D-2489-8852-2A6DF716F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130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Client-Server Chat Application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539FF-D11A-3FC8-789D-496DF747B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8152"/>
            <a:ext cx="9144000" cy="3267856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Lecturer: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Prajwol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Pakka Sir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Saksham Neupane (THA081BCT032)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Sandeep Dhungana (THA081BCT034)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Sandesh Acharya (THA081BCT035)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and Electronics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Thapathali Campus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March 21, 2025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5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A857-8BE7-3BE6-0B64-1072602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“Client” Socket Workflow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5117B-0AB6-B28F-C628-B4EA11CEB47C}"/>
              </a:ext>
            </a:extLst>
          </p:cNvPr>
          <p:cNvSpPr txBox="1"/>
          <p:nvPr/>
        </p:nvSpPr>
        <p:spPr>
          <a:xfrm>
            <a:off x="1284420" y="1946026"/>
            <a:ext cx="9047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client socket is created with a socket() call and then connected to a remote address with the connect() call, and then finally can retrieve data with the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() call.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F813E4-39A1-92B1-EA8B-5817ADE0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1D5F1-74CB-A221-19CC-AD17D2D5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8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85B0-E955-16E0-C940-248AE1B0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“Server” socket workflow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CA80-D48F-9BBE-A252-A91BA3624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97" y="1690688"/>
            <a:ext cx="106892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“Server” end of the socket, we need to also create a socket() call , but then, we need to bind() that socket to an IP and port where it can then listen() for connections, and then finally accept() a connection and then send()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data to the other sockets.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F6B3F-F0FC-CB82-A3A3-3C3E341A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5627C7-2E90-DABF-8656-0B1E8456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64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31EC-FA62-9F8A-D1BF-5199575B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FB42-572F-034E-B336-0476E06A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5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multi-device support to allow multiple users to chat simultaneously.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message encryption for secure communication.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Introduce a graphical user interface for a more user-friendly experience.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9B4DC-DC4A-BEB0-B03E-19FB1C6E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8DD8AA-D35F-F822-7435-46C9B0C1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0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81B9-2389-4997-06FC-992D13ED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13CB-8C11-35C7-246B-93D4DE69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75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,efficient , and user-friendly C program design.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real-time communication between client and server.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Reliable use of socket programming for smooth data transfer.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Well-structured and easy to expand with new features.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for learning and practical networking projects.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124F9-BE3C-35BC-2185-05182CB2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D65460-BF70-36CD-0BF1-118A522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0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DC52-65BE-74B7-26E6-E2DC7A44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FDA9-DD82-959F-636B-B4FC7EF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OUTUBE 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youtube.com/</a:t>
            </a:r>
            <a:r>
              <a:rPr lang="en-US" u="sng" dirty="0" err="1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NesoAcademy</a:t>
            </a:r>
            <a:r>
              <a:rPr lang="en-US" u="sng" dirty="0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/socket-programing</a:t>
            </a:r>
            <a:endParaRPr lang="en-US" u="sng" dirty="0">
              <a:solidFill>
                <a:srgbClr val="0563C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SOCKET PROGRAMMING IN C : </a:t>
            </a:r>
            <a:endParaRPr lang="en-US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u="sng" dirty="0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geeksforgeeks.org/socket-programming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0FE6-7D7E-FEC1-9701-59E574D0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5EA8-93A8-D7EE-1F3E-CF78D164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94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44E3-C395-0F6B-8C93-48EFD7BC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4D45-0354-2018-6791-DF4BCFA6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Understanding the basics of client-server communication.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Gaining practical experience in socket programming.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a foundation in networking protocols for future projects.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93746-8E04-C969-5E49-AF4C8BF5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D2EE2B-9385-7B64-C4E5-0AA247AC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4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207F-31EF-BDAF-8D68-8ED7E9D2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64" y="1693889"/>
            <a:ext cx="11167672" cy="476687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develop a real-time client-server communication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 socket programming in the C programming language.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	Fig: Client-server chat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EB448-2350-98A2-CFD8-6A5B88494DAD}"/>
              </a:ext>
            </a:extLst>
          </p:cNvPr>
          <p:cNvSpPr txBox="1"/>
          <p:nvPr/>
        </p:nvSpPr>
        <p:spPr>
          <a:xfrm>
            <a:off x="512165" y="569626"/>
            <a:ext cx="11167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DB0EE7-63BB-BEFE-D01B-DCC454F3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10" y="2687244"/>
            <a:ext cx="8034727" cy="306373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C1CE6-498B-ABFA-146D-8DCA5613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D22C59-4577-9657-D1AC-4881A369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51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DE34-E029-89D4-A770-3AB85548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3A8D-398E-140A-200F-DDEF50B50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77" y="1767278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project to develop a real-time chat application using c programming.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Demonstrates client-server communication using socket programming.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23655-9C0C-BA07-F3E4-31571F02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44E3B0-0163-39A6-539D-8131B815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56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D67BA1-2726-70B1-48A2-62CF648052DE}"/>
              </a:ext>
            </a:extLst>
          </p:cNvPr>
          <p:cNvSpPr txBox="1"/>
          <p:nvPr/>
        </p:nvSpPr>
        <p:spPr>
          <a:xfrm>
            <a:off x="2700728" y="136525"/>
            <a:ext cx="643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Concepts used: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2DF21-FE82-54E2-3BF6-C022F3DE5005}"/>
              </a:ext>
            </a:extLst>
          </p:cNvPr>
          <p:cNvSpPr txBox="1"/>
          <p:nvPr/>
        </p:nvSpPr>
        <p:spPr>
          <a:xfrm>
            <a:off x="508416" y="1443841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Client-Server Architecture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communication model where: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client sends requests for services.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server processes and responds to these requests.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2. Socket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Enables real-time communication between client and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Uses network sockets to establish a connection.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F98CD-E7C7-23CF-803A-4749C5E8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C2CCFB-C731-D818-2CE0-D9C46A22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34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6EDA-9A55-F2CC-70B4-83E2B797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347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Socket Programming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76BA-BAFA-A0BB-2F61-CA4F45BC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2379142"/>
            <a:ext cx="10515600" cy="374754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Socket: It is an endpoint of a 2-way communication between programs running on the network.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Socket programming is a way of connecting two node on a network to communicate with each other.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4C142-670A-696A-E6ED-E8039F3A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70C2E5-FEFC-6AED-2101-C27AB82F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60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CP/IP sockets">
            <a:extLst>
              <a:ext uri="{FF2B5EF4-FFF2-40B4-BE49-F238E27FC236}">
                <a16:creationId xmlns:a16="http://schemas.microsoft.com/office/drawing/2014/main" id="{1E152AC9-C95D-1199-C393-B8EFE7F1C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24" y="559008"/>
            <a:ext cx="8478081" cy="49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1696C-433F-8636-1E07-1A9760E5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681FB-4304-F507-B168-D8B1B426EAE4}"/>
              </a:ext>
            </a:extLst>
          </p:cNvPr>
          <p:cNvSpPr txBox="1"/>
          <p:nvPr/>
        </p:nvSpPr>
        <p:spPr>
          <a:xfrm>
            <a:off x="8340677" y="6233239"/>
            <a:ext cx="2177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Reference :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socket programing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w&amp;t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FE9C8-897B-11B1-A5D1-D29089E0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80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8D38-8CCD-9F25-F0BA-7CA5A6FA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14875" cy="3651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Socket functions: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E2E879-8654-8438-C645-FB5C4E6D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37" y="730250"/>
            <a:ext cx="10515600" cy="5626100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socket() 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creates socket.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bind() 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 socket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address and specific port.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listen() 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Listen the incoming connections form client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connect() 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 to a server port.                  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42A3F6-6B06-FD53-5502-92CB6D0F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28AAC-377B-B284-AA5F-0375BEA4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6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D4C322-A810-E67B-438E-21DC8E06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11" y="315913"/>
            <a:ext cx="11752289" cy="6226176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accept() 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Accept new connections from new clients.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send()/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Send and receive data over stream socket.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close() 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signals the end of communication between client-server pair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(closes the socket).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75410-43C0-FA60-68DC-77E1344D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21/03/2025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EBB7-036F-2ABA-6A48-F38BAD18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4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520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Client-Server Chat Application</vt:lpstr>
      <vt:lpstr>Motivation</vt:lpstr>
      <vt:lpstr>PowerPoint Presentation</vt:lpstr>
      <vt:lpstr>Introduction</vt:lpstr>
      <vt:lpstr>PowerPoint Presentation</vt:lpstr>
      <vt:lpstr>Socket Programming</vt:lpstr>
      <vt:lpstr>PowerPoint Presentation</vt:lpstr>
      <vt:lpstr>Socket functions:</vt:lpstr>
      <vt:lpstr>PowerPoint Presentation</vt:lpstr>
      <vt:lpstr>“Client” Socket Workflow</vt:lpstr>
      <vt:lpstr>“Server” socket workflow</vt:lpstr>
      <vt:lpstr>Future Enhancement</vt:lpstr>
      <vt:lpstr>Conclusion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Kushal Pangeni</dc:creator>
  <cp:lastModifiedBy>Sandeep Dhungana</cp:lastModifiedBy>
  <cp:revision>8</cp:revision>
  <dcterms:created xsi:type="dcterms:W3CDTF">2025-03-20T14:39:53Z</dcterms:created>
  <dcterms:modified xsi:type="dcterms:W3CDTF">2025-03-21T17:20:26Z</dcterms:modified>
</cp:coreProperties>
</file>