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2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CC73-4DBA-491E-9684-4BB1740CEA67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A68C-CDCE-42CA-806C-DD5A0D997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Agent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Brent Usui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the closest neighbor algorithm, the round trip came out to 12,997 miles (originally was 19,803 miles)</a:t>
            </a:r>
          </a:p>
          <a:p>
            <a:r>
              <a:rPr lang="en-US" dirty="0" smtClean="0"/>
              <a:t>I believe that the solution can be the optimal solution for this problem since it creates a path by using the shortest distance available to the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038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82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Travel Agent Problem</vt:lpstr>
      <vt:lpstr>Final Solution</vt:lpstr>
      <vt:lpstr>Code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Agent Problem</dc:title>
  <dc:creator>Brent Usui</dc:creator>
  <cp:lastModifiedBy>Brent Usui</cp:lastModifiedBy>
  <cp:revision>2</cp:revision>
  <dcterms:created xsi:type="dcterms:W3CDTF">2017-07-13T18:07:57Z</dcterms:created>
  <dcterms:modified xsi:type="dcterms:W3CDTF">2017-07-13T18:19:11Z</dcterms:modified>
</cp:coreProperties>
</file>