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A6AADC-A766-41A9-90E3-58A797C83BED}">
          <p14:sldIdLst>
            <p14:sldId id="256"/>
            <p14:sldId id="257"/>
          </p14:sldIdLst>
        </p14:section>
        <p14:section name="Untitled Section" id="{2A6940FC-3F98-47A8-AA07-FDE5AF94D8BC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739" y="0"/>
            <a:ext cx="9003386" cy="2938409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Smart Street Lights</a:t>
            </a:r>
            <a:r>
              <a:rPr lang="en-US" sz="5400" b="1" i="1" dirty="0">
                <a:solidFill>
                  <a:schemeClr val="bg1"/>
                </a:solidFill>
                <a:latin typeface="Lucida Handwriting" panose="03010101010101010101" pitchFamily="66" charset="0"/>
              </a:rPr>
              <a:t/>
            </a:r>
            <a:br>
              <a:rPr lang="en-US" sz="5400" b="1" i="1" dirty="0">
                <a:solidFill>
                  <a:schemeClr val="bg1"/>
                </a:solidFill>
                <a:latin typeface="Lucida Handwriting" panose="03010101010101010101" pitchFamily="66" charset="0"/>
              </a:rPr>
            </a:br>
            <a:endParaRPr lang="en-US" sz="5400" b="1" i="1" dirty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7195" y="4818580"/>
            <a:ext cx="6400800" cy="898729"/>
          </a:xfrm>
        </p:spPr>
        <p:txBody>
          <a:bodyPr/>
          <a:lstStyle/>
          <a:p>
            <a:r>
              <a:rPr lang="en-US" b="1" i="1" dirty="0" smtClean="0">
                <a:latin typeface="Agency FB" panose="020B0503020202020204" pitchFamily="34" charset="0"/>
              </a:rPr>
              <a:t>-By Krishna </a:t>
            </a:r>
            <a:r>
              <a:rPr lang="en-US" b="1" i="1" dirty="0" err="1" smtClean="0">
                <a:latin typeface="Agency FB" panose="020B0503020202020204" pitchFamily="34" charset="0"/>
              </a:rPr>
              <a:t>Srikar.D</a:t>
            </a:r>
            <a:r>
              <a:rPr lang="en-US" b="1" i="1" dirty="0" smtClean="0">
                <a:latin typeface="Agency FB" panose="020B0503020202020204" pitchFamily="34" charset="0"/>
              </a:rPr>
              <a:t> ,</a:t>
            </a:r>
            <a:r>
              <a:rPr lang="en-US" b="1" i="1" dirty="0" err="1" smtClean="0">
                <a:latin typeface="Agency FB" panose="020B0503020202020204" pitchFamily="34" charset="0"/>
              </a:rPr>
              <a:t>G.Sowrya</a:t>
            </a:r>
            <a:r>
              <a:rPr lang="en-US" b="1" i="1" dirty="0" smtClean="0">
                <a:latin typeface="Agency FB" panose="020B0503020202020204" pitchFamily="34" charset="0"/>
              </a:rPr>
              <a:t>, Anurag </a:t>
            </a:r>
            <a:r>
              <a:rPr lang="en-US" b="1" i="1" dirty="0" err="1" smtClean="0">
                <a:latin typeface="Agency FB" panose="020B0503020202020204" pitchFamily="34" charset="0"/>
              </a:rPr>
              <a:t>Reddy.K</a:t>
            </a:r>
            <a:r>
              <a:rPr lang="en-US" b="1" i="1" dirty="0" smtClean="0">
                <a:latin typeface="Agency FB" panose="020B0503020202020204" pitchFamily="34" charset="0"/>
              </a:rPr>
              <a:t>, </a:t>
            </a:r>
            <a:r>
              <a:rPr lang="en-US" b="1" i="1" dirty="0" err="1" smtClean="0">
                <a:latin typeface="Agency FB" panose="020B0503020202020204" pitchFamily="34" charset="0"/>
              </a:rPr>
              <a:t>Revanth.R</a:t>
            </a:r>
            <a:r>
              <a:rPr lang="en-US" b="1" i="1" dirty="0" smtClean="0">
                <a:latin typeface="Agency FB" panose="020B0503020202020204" pitchFamily="34" charset="0"/>
              </a:rPr>
              <a:t>, </a:t>
            </a:r>
            <a:r>
              <a:rPr lang="en-US" b="1" i="1" dirty="0" err="1" smtClean="0">
                <a:latin typeface="Agency FB" panose="020B0503020202020204" pitchFamily="34" charset="0"/>
              </a:rPr>
              <a:t>M.Sai</a:t>
            </a:r>
            <a:r>
              <a:rPr lang="en-US" b="1" i="1" dirty="0" smtClean="0">
                <a:latin typeface="Agency FB" panose="020B0503020202020204" pitchFamily="34" charset="0"/>
              </a:rPr>
              <a:t> </a:t>
            </a:r>
            <a:r>
              <a:rPr lang="en-US" b="1" i="1" dirty="0" err="1" smtClean="0">
                <a:latin typeface="Agency FB" panose="020B0503020202020204" pitchFamily="34" charset="0"/>
              </a:rPr>
              <a:t>Anuraag</a:t>
            </a:r>
            <a:r>
              <a:rPr lang="en-US" b="1" i="1" dirty="0" smtClean="0">
                <a:latin typeface="Agency FB" panose="020B0503020202020204" pitchFamily="34" charset="0"/>
              </a:rPr>
              <a:t>, </a:t>
            </a:r>
            <a:r>
              <a:rPr lang="en-US" b="1" i="1" dirty="0" err="1" smtClean="0">
                <a:latin typeface="Agency FB" panose="020B0503020202020204" pitchFamily="34" charset="0"/>
              </a:rPr>
              <a:t>T.Sandeep</a:t>
            </a:r>
            <a:endParaRPr lang="en-US" b="1" i="1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11739" y="2517169"/>
            <a:ext cx="6616558" cy="626723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-A Step Towards A Cleaner Future</a:t>
            </a:r>
            <a:endParaRPr lang="en-US" sz="3600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in many areas, Sodium street lamps are replaced by LED lights and this has resulted in saving a lot of energy.</a:t>
            </a:r>
          </a:p>
          <a:p>
            <a:r>
              <a:rPr lang="en-US" dirty="0" smtClean="0"/>
              <a:t>Our idea is to further reduce wastage of energy by limiting the usage of street lights.</a:t>
            </a:r>
          </a:p>
          <a:p>
            <a:r>
              <a:rPr lang="en-US" dirty="0" smtClean="0"/>
              <a:t>This helps much more in effectively reducing the amount of energy wasted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517236"/>
            <a:ext cx="3743268" cy="3322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led lamps in saving energy in different cities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3472" y="1248938"/>
            <a:ext cx="6286500" cy="1943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3091" y="3999345"/>
            <a:ext cx="3743268" cy="48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Hyderabad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56582" y="3371273"/>
            <a:ext cx="3149600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Bengaluru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11018053" cy="1512870"/>
          </a:xfrm>
        </p:spPr>
        <p:txBody>
          <a:bodyPr>
            <a:normAutofit/>
          </a:bodyPr>
          <a:lstStyle/>
          <a:p>
            <a:r>
              <a:rPr lang="en-US" sz="3200" i="1" dirty="0" smtClean="0">
                <a:latin typeface="Bodoni MT" panose="02070603080606020203" pitchFamily="18" charset="0"/>
              </a:rPr>
              <a:t>The central idea of the project is to turn on the street lights only when a vehicle or person is near or directly under the street lamp.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482" y="2361183"/>
            <a:ext cx="58007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Apparatus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Ultrasonic Sensors</a:t>
            </a:r>
          </a:p>
          <a:p>
            <a:r>
              <a:rPr lang="en-US" dirty="0" smtClean="0"/>
              <a:t>LEDs</a:t>
            </a:r>
          </a:p>
          <a:p>
            <a:r>
              <a:rPr lang="en-US" dirty="0" smtClean="0"/>
              <a:t>Setup for road</a:t>
            </a:r>
          </a:p>
          <a:p>
            <a:r>
              <a:rPr lang="en-US" dirty="0" smtClean="0"/>
              <a:t>Arduino Mega 2560</a:t>
            </a:r>
          </a:p>
          <a:p>
            <a:r>
              <a:rPr lang="en-US" dirty="0" smtClean="0"/>
              <a:t>Remote Controlled Car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025" y="4487332"/>
            <a:ext cx="2774021" cy="2279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083" y="554406"/>
            <a:ext cx="3477802" cy="34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70" y="703403"/>
            <a:ext cx="6218108" cy="359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140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Bodoni MT</vt:lpstr>
      <vt:lpstr>Century Gothic</vt:lpstr>
      <vt:lpstr>Lucida Handwriting</vt:lpstr>
      <vt:lpstr>Wingdings 3</vt:lpstr>
      <vt:lpstr>Slice</vt:lpstr>
      <vt:lpstr>Smart Street Lights </vt:lpstr>
      <vt:lpstr>About Our Project</vt:lpstr>
      <vt:lpstr>role of led lamps in saving energy in different cities</vt:lpstr>
      <vt:lpstr>Idea of the project</vt:lpstr>
      <vt:lpstr>Apparatus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Street Lights</dc:title>
  <dc:creator>Anurag Reddy</dc:creator>
  <cp:lastModifiedBy>Anurag Reddy</cp:lastModifiedBy>
  <cp:revision>5</cp:revision>
  <dcterms:created xsi:type="dcterms:W3CDTF">2019-01-26T04:52:21Z</dcterms:created>
  <dcterms:modified xsi:type="dcterms:W3CDTF">2019-01-26T05:32:33Z</dcterms:modified>
</cp:coreProperties>
</file>